
<file path=[Content_Types].xml><?xml version="1.0" encoding="utf-8"?>
<Types xmlns="http://schemas.openxmlformats.org/package/2006/content-types">
  <Default Extension="jfif" ContentType="image/jpeg"/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69" r:id="rId5"/>
    <p:sldMasterId id="2147483681" r:id="rId6"/>
  </p:sldMasterIdLst>
  <p:notesMasterIdLst>
    <p:notesMasterId r:id="rId19"/>
  </p:notesMasterIdLst>
  <p:handoutMasterIdLst>
    <p:handoutMasterId r:id="rId20"/>
  </p:handoutMasterIdLst>
  <p:sldIdLst>
    <p:sldId id="298" r:id="rId7"/>
    <p:sldId id="299" r:id="rId8"/>
    <p:sldId id="281" r:id="rId9"/>
    <p:sldId id="282" r:id="rId10"/>
    <p:sldId id="283" r:id="rId11"/>
    <p:sldId id="284" r:id="rId12"/>
    <p:sldId id="285" r:id="rId13"/>
    <p:sldId id="289" r:id="rId14"/>
    <p:sldId id="300" r:id="rId15"/>
    <p:sldId id="288" r:id="rId16"/>
    <p:sldId id="297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Folgate" initials="KF" lastIdx="1" clrIdx="0">
    <p:extLst>
      <p:ext uri="{19B8F6BF-5375-455C-9EA6-DF929625EA0E}">
        <p15:presenceInfo xmlns:p15="http://schemas.microsoft.com/office/powerpoint/2012/main" userId="Kim Folga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49877" autoAdjust="0"/>
  </p:normalViewPr>
  <p:slideViewPr>
    <p:cSldViewPr snapToGrid="0">
      <p:cViewPr varScale="1">
        <p:scale>
          <a:sx n="49" d="100"/>
          <a:sy n="49" d="100"/>
        </p:scale>
        <p:origin x="1997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ge, Louisa" userId="836f972f-9d4b-4200-9933-1e14a81e1d5a" providerId="ADAL" clId="{B79D833F-C992-4C1F-B2D6-E3DDF55C1E61}"/>
    <pc:docChg chg="modMainMaster">
      <pc:chgData name="Page, Louisa" userId="836f972f-9d4b-4200-9933-1e14a81e1d5a" providerId="ADAL" clId="{B79D833F-C992-4C1F-B2D6-E3DDF55C1E61}" dt="2018-03-22T08:36:34.673" v="2" actId="115"/>
      <pc:docMkLst>
        <pc:docMk/>
      </pc:docMkLst>
      <pc:sldMasterChg chg="modSp">
        <pc:chgData name="Page, Louisa" userId="836f972f-9d4b-4200-9933-1e14a81e1d5a" providerId="ADAL" clId="{B79D833F-C992-4C1F-B2D6-E3DDF55C1E61}" dt="2018-03-22T08:36:34.673" v="2" actId="115"/>
        <pc:sldMasterMkLst>
          <pc:docMk/>
          <pc:sldMasterMk cId="2460954070" sldId="2147483660"/>
        </pc:sldMasterMkLst>
        <pc:spChg chg="mod">
          <ac:chgData name="Page, Louisa" userId="836f972f-9d4b-4200-9933-1e14a81e1d5a" providerId="ADAL" clId="{B79D833F-C992-4C1F-B2D6-E3DDF55C1E61}" dt="2018-03-22T08:36:34.673" v="2" actId="115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Page, Louisa" userId="836f972f-9d4b-4200-9933-1e14a81e1d5a" providerId="ADAL" clId="{B79D833F-C992-4C1F-B2D6-E3DDF55C1E61}" dt="2018-03-22T08:36:29.057" v="0" actId="115"/>
          <ac:spMkLst>
            <pc:docMk/>
            <pc:sldMasterMk cId="2460954070" sldId="2147483660"/>
            <ac:spMk id="3" creationId="{00000000-0000-0000-0000-000000000000}"/>
          </ac:spMkLst>
        </pc:spChg>
      </pc:sldMaster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4T02:07:47.139" idx="1">
    <p:pos x="6237" y="112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2B337-2E31-43B0-9B98-18E28730D1D8}" type="datetime1">
              <a:rPr lang="en-GB" smtClean="0"/>
              <a:t>28/04/2020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094F8-9FD0-40DC-9828-A6B701CBC5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A282D-C092-4E68-B171-FF2056A23423}" type="datetime1">
              <a:rPr lang="en-GB" smtClean="0"/>
              <a:t>28/04/2020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08EFF-7D06-4AB4-A732-4309BAAD0B3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Screenshots Microsoft</a:t>
            </a:r>
            <a:r>
              <a:rPr lang="en-GB" baseline="0" dirty="0" smtClean="0"/>
              <a:t> Teams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8DEC622-0538-4DCD-9068-196B3C0BEA50}" type="datetime1">
              <a:rPr lang="en-GB" smtClean="0"/>
              <a:t>28/04/2020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049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Screenshots Microsoft</a:t>
            </a:r>
            <a:r>
              <a:rPr lang="en-GB" baseline="0" dirty="0" smtClean="0"/>
              <a:t> Teams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B6F708B-A49B-4909-B6E0-F3B724D88F3D}" type="datetime1">
              <a:rPr lang="en-GB" smtClean="0"/>
              <a:t>28/04/2020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053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Screenshots Microsoft</a:t>
            </a:r>
            <a:r>
              <a:rPr lang="en-GB" baseline="0" dirty="0" smtClean="0"/>
              <a:t> Teams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423B976-3094-4118-BD7F-DD1C661379A4}" type="datetime1">
              <a:rPr lang="en-GB" smtClean="0"/>
              <a:t>28/04/2020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060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Screenshots Microsoft</a:t>
            </a:r>
            <a:r>
              <a:rPr lang="en-GB" baseline="0" dirty="0" smtClean="0"/>
              <a:t> Teams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BE07F7-3929-47BD-B6A2-9E0942AE6A25}" type="datetime1">
              <a:rPr lang="en-GB" smtClean="0"/>
              <a:t>28/04/2020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457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Screenshots Microsoft</a:t>
            </a:r>
            <a:r>
              <a:rPr lang="en-GB" baseline="0" dirty="0" smtClean="0"/>
              <a:t> Teams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177837B-380F-448A-9117-D6E6FA98CE19}" type="datetime1">
              <a:rPr lang="en-GB" smtClean="0"/>
              <a:t>28/04/2020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372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Screenshots Microsoft</a:t>
            </a:r>
            <a:r>
              <a:rPr lang="en-GB" baseline="0" dirty="0" smtClean="0"/>
              <a:t> Teams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0FAA5C7-96C9-4BB1-A014-C7FDCB298B21}" type="datetime1">
              <a:rPr lang="en-GB" smtClean="0"/>
              <a:t>28/04/2020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017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Icon’s Microsoft</a:t>
            </a:r>
            <a:r>
              <a:rPr lang="en-GB" baseline="0" dirty="0" smtClean="0"/>
              <a:t> Teams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33F3D6E-3E60-43C2-9A10-F3DD21A00AF2}" type="datetime1">
              <a:rPr lang="en-GB" smtClean="0"/>
              <a:t>28/04/2020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9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LP 2018</a:t>
            </a:r>
          </a:p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LP 2018</a:t>
            </a:r>
          </a:p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LP 2018</a:t>
            </a:r>
          </a:p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35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LP 2018</a:t>
            </a:r>
          </a:p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06085" y="30780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06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LP 2018</a:t>
            </a:r>
          </a:p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LP 2018</a:t>
            </a:r>
          </a:p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06085" y="30780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LP 2018</a:t>
            </a:r>
          </a:p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01-COLLEGE%20LOGO%20(colour)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38989" y="157423"/>
            <a:ext cx="2014814" cy="57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93" r:id="rId3"/>
    <p:sldLayoutId id="2147483668" r:id="rId4"/>
  </p:sldLayoutIdLst>
  <p:hf hdr="0" ftr="0" dt="0"/>
  <p:txStyles>
    <p:titleStyle>
      <a:lvl1pPr marL="0" marR="0" indent="0" algn="ctr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b="1" u="sng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1254-BD58-4863-BB63-6F45642C7EA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  <p:sldLayoutId id="214748369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4.jpeg"/><Relationship Id="rId5" Type="http://schemas.openxmlformats.org/officeDocument/2006/relationships/image" Target="../media/image16.tmp"/><Relationship Id="rId4" Type="http://schemas.openxmlformats.org/officeDocument/2006/relationships/image" Target="../media/image15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5" Type="http://schemas.openxmlformats.org/officeDocument/2006/relationships/comments" Target="../comments/comment1.xml"/><Relationship Id="rId4" Type="http://schemas.openxmlformats.org/officeDocument/2006/relationships/image" Target="../media/image13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006" y="379567"/>
            <a:ext cx="8000999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780718">
            <a:off x="1253719" y="2314290"/>
            <a:ext cx="923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radley Hand ITC" panose="03070402050302030203" pitchFamily="66" charset="0"/>
              </a:rPr>
              <a:t>      </a:t>
            </a:r>
            <a:r>
              <a:rPr lang="en-GB" sz="7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radley Hand ITC" panose="03070402050302030203" pitchFamily="66" charset="0"/>
              </a:rPr>
              <a:t>Good Morning</a:t>
            </a:r>
            <a:endParaRPr lang="en-GB" sz="7200" b="1" dirty="0">
              <a:solidFill>
                <a:schemeClr val="accent4">
                  <a:lumMod val="20000"/>
                  <a:lumOff val="8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986" y="673017"/>
            <a:ext cx="70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190625"/>
            <a:ext cx="95250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7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we start….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KDF 04/2020</a:t>
            </a:r>
          </a:p>
          <a:p>
            <a:fld id="{330EA680-D336-4FF7-8B7A-9848BB0A1C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0259" y="1982513"/>
            <a:ext cx="104035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Please now mute your </a:t>
            </a:r>
            <a:r>
              <a:rPr lang="en-GB" sz="2800" dirty="0" smtClean="0"/>
              <a:t>microphone  </a:t>
            </a:r>
          </a:p>
          <a:p>
            <a:r>
              <a:rPr lang="en-GB" sz="2800" dirty="0" smtClean="0"/>
              <a:t> </a:t>
            </a:r>
            <a:endParaRPr lang="en-GB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/>
              <a:t>During the presentation type any questions, or your answers to my questions in chat 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/>
              <a:t>Opportunity at end of each section to ‘ask’ questions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55" y="1612055"/>
            <a:ext cx="1136690" cy="124243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992" y="3582424"/>
            <a:ext cx="1207631" cy="117047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48" y="4752898"/>
            <a:ext cx="1078852" cy="10608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5" y="146515"/>
            <a:ext cx="2341517" cy="110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KDF 04/2020</a:t>
            </a:r>
          </a:p>
          <a:p>
            <a:fld id="{330EA680-D336-4FF7-8B7A-9848BB0A1C3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268" y="3787210"/>
            <a:ext cx="6679474" cy="88883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34785" y="1524000"/>
            <a:ext cx="8208918" cy="14717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This session will be recorded, and be available in </a:t>
            </a:r>
            <a:r>
              <a:rPr lang="en-GB" sz="2400" dirty="0" smtClean="0"/>
              <a:t>Teams to replay  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5" y="171722"/>
            <a:ext cx="2341517" cy="110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0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KDF 04/2020</a:t>
            </a:r>
          </a:p>
          <a:p>
            <a:fld id="{330EA680-D336-4FF7-8B7A-9848BB0A1C3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6" y="1395665"/>
            <a:ext cx="7475621" cy="3894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3" y="119471"/>
            <a:ext cx="2341517" cy="110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5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587" y="2312894"/>
            <a:ext cx="7405308" cy="41608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69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Getting to know Teams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804366" y="5556069"/>
            <a:ext cx="3135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Kim Folgate   </a:t>
            </a:r>
          </a:p>
          <a:p>
            <a:pPr algn="r"/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14547"/>
            <a:ext cx="2341517" cy="1100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600" dirty="0" smtClean="0"/>
              <a:t>                 Getting to know Teams – Main control icons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KDF 04/2020</a:t>
            </a:r>
          </a:p>
          <a:p>
            <a:fld id="{330EA680-D336-4FF7-8B7A-9848BB0A1C3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610" y="1406784"/>
            <a:ext cx="9418014" cy="493685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429692" y="4499757"/>
            <a:ext cx="1528355" cy="806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Camera</a:t>
            </a:r>
          </a:p>
          <a:p>
            <a:pPr algn="ctr"/>
            <a:r>
              <a:rPr lang="en-GB" dirty="0" smtClean="0"/>
              <a:t>On/Off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2429692" y="3240873"/>
            <a:ext cx="2403566" cy="763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Microphone Mute/Unmute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4526280" y="5591230"/>
            <a:ext cx="1380307" cy="628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Share Button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4983518" y="1940479"/>
            <a:ext cx="3076169" cy="1367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… More Actions </a:t>
            </a:r>
            <a:r>
              <a:rPr lang="en-GB" dirty="0" err="1" smtClean="0"/>
              <a:t>eg</a:t>
            </a:r>
            <a:r>
              <a:rPr lang="en-GB" dirty="0" smtClean="0"/>
              <a:t>. Full Screen mode, blur background &amp; meeting notes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6928213" y="3570015"/>
            <a:ext cx="2429692" cy="681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Chat Button</a:t>
            </a:r>
          </a:p>
          <a:p>
            <a:pPr algn="ctr"/>
            <a:r>
              <a:rPr lang="en-GB" dirty="0" smtClean="0"/>
              <a:t>Show/Hide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858168" y="4644264"/>
            <a:ext cx="3495632" cy="4241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Participants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7307582" y="5513465"/>
            <a:ext cx="1697081" cy="608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Leave Session</a:t>
            </a:r>
            <a:endParaRPr lang="en-GB" dirty="0"/>
          </a:p>
        </p:txBody>
      </p:sp>
      <p:cxnSp>
        <p:nvCxnSpPr>
          <p:cNvPr id="18" name="Straight Arrow Connector 17"/>
          <p:cNvCxnSpPr>
            <a:stCxn id="6" idx="6"/>
          </p:cNvCxnSpPr>
          <p:nvPr/>
        </p:nvCxnSpPr>
        <p:spPr>
          <a:xfrm>
            <a:off x="3958047" y="4902936"/>
            <a:ext cx="1136467" cy="2525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26280" y="3622636"/>
            <a:ext cx="960122" cy="14457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209410" y="3091545"/>
            <a:ext cx="121920" cy="19768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730240" y="5306115"/>
            <a:ext cx="176347" cy="5993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601097" y="4004400"/>
            <a:ext cx="949234" cy="10639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920751" y="4866367"/>
            <a:ext cx="1553936" cy="2525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7262949" y="5290493"/>
            <a:ext cx="434770" cy="4434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51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Getting to know Teams - Chat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KDF 04/2020</a:t>
            </a:r>
          </a:p>
          <a:p>
            <a:fld id="{330EA680-D336-4FF7-8B7A-9848BB0A1C3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812" y="1510737"/>
            <a:ext cx="8794376" cy="473258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897907" y="1326776"/>
            <a:ext cx="3281082" cy="52712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786282" y="3460376"/>
            <a:ext cx="2223247" cy="17301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4" y="55524"/>
            <a:ext cx="2341517" cy="110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6" y="197847"/>
            <a:ext cx="2341517" cy="1100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Getting to know Teams - Chat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KDF 04/2020</a:t>
            </a:r>
          </a:p>
          <a:p>
            <a:fld id="{330EA680-D336-4FF7-8B7A-9848BB0A1C3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1792764"/>
            <a:ext cx="3212323" cy="229381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49" y="4619786"/>
            <a:ext cx="3418151" cy="157223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61" y="1614111"/>
            <a:ext cx="2357677" cy="4646363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3872753" y="5199529"/>
            <a:ext cx="1470212" cy="65442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7196425" y="2627392"/>
            <a:ext cx="1562091" cy="5192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57052" y="1877854"/>
            <a:ext cx="3596640" cy="12687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Chat thread is saved in  Teams so can be viewed again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86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1" y="154305"/>
            <a:ext cx="2341517" cy="1100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Getting to know Teams – Chat Icons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KDF 04/2020</a:t>
            </a:r>
          </a:p>
          <a:p>
            <a:fld id="{330EA680-D336-4FF7-8B7A-9848BB0A1C3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30" y="1363009"/>
            <a:ext cx="2936125" cy="516731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37882" y="5190565"/>
            <a:ext cx="3881718" cy="180190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894" y="2775881"/>
            <a:ext cx="5477435" cy="1688543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4365812" y="4598894"/>
            <a:ext cx="3218329" cy="14868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7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76" y="90646"/>
            <a:ext cx="2341517" cy="1100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132" y="150169"/>
            <a:ext cx="10515600" cy="1325563"/>
          </a:xfrm>
        </p:spPr>
        <p:txBody>
          <a:bodyPr/>
          <a:lstStyle/>
          <a:p>
            <a:pPr algn="r"/>
            <a:r>
              <a:rPr lang="en-GB" dirty="0" smtClean="0"/>
              <a:t>Getting to know Teams – Chat Icons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KDF 04/2020</a:t>
            </a:r>
          </a:p>
          <a:p>
            <a:fld id="{330EA680-D336-4FF7-8B7A-9848BB0A1C3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727" y="3043849"/>
            <a:ext cx="5459506" cy="108743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79317" y="2937948"/>
            <a:ext cx="1845610" cy="1205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Full range of FORMAT tools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437032" y="4611091"/>
            <a:ext cx="2698375" cy="1195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Message Delivery Options </a:t>
            </a:r>
            <a:r>
              <a:rPr lang="en-GB" dirty="0" err="1" smtClean="0"/>
              <a:t>eg</a:t>
            </a:r>
            <a:r>
              <a:rPr lang="en-GB" dirty="0" smtClean="0"/>
              <a:t> mark urgent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6879430" y="4605944"/>
            <a:ext cx="1541929" cy="1515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Stickers &amp; Memes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230375" y="5301959"/>
            <a:ext cx="3115236" cy="936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Giphy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Animated Stickers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1923489" y="1270847"/>
            <a:ext cx="2616574" cy="1198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Attach a file from OneDrive or Computer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5213819" y="1772866"/>
            <a:ext cx="1618129" cy="963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Emoji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7413812" y="1360996"/>
            <a:ext cx="4565836" cy="1259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… Messaging Extensions </a:t>
            </a:r>
          </a:p>
          <a:p>
            <a:pPr algn="ctr"/>
            <a:r>
              <a:rPr lang="en-GB" dirty="0" smtClean="0"/>
              <a:t>(other apps) </a:t>
            </a:r>
          </a:p>
          <a:p>
            <a:pPr algn="ctr"/>
            <a:r>
              <a:rPr lang="en-GB" dirty="0" err="1" smtClean="0"/>
              <a:t>eg</a:t>
            </a:r>
            <a:r>
              <a:rPr lang="en-GB" dirty="0" smtClean="0"/>
              <a:t>. Stream, YouTube, </a:t>
            </a:r>
          </a:p>
          <a:p>
            <a:pPr algn="ctr"/>
            <a:r>
              <a:rPr lang="en-GB" dirty="0" smtClean="0"/>
              <a:t>Praise Stickers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9117946" y="3949276"/>
            <a:ext cx="1667714" cy="1515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Send</a:t>
            </a:r>
            <a:endParaRPr lang="en-GB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013697" y="3540627"/>
            <a:ext cx="1218079" cy="1473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28461" y="2253228"/>
            <a:ext cx="912442" cy="127516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8274424" y="3807360"/>
            <a:ext cx="1049991" cy="6064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257798" y="2517598"/>
            <a:ext cx="614084" cy="9007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010400" y="2289389"/>
            <a:ext cx="1264025" cy="12312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375588" y="3883981"/>
            <a:ext cx="742388" cy="10379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784913" y="3898177"/>
            <a:ext cx="904874" cy="15661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7"/>
          </p:cNvCxnSpPr>
          <p:nvPr/>
        </p:nvCxnSpPr>
        <p:spPr>
          <a:xfrm flipV="1">
            <a:off x="2740239" y="3847310"/>
            <a:ext cx="1219921" cy="9388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8644777" y="3074017"/>
            <a:ext cx="3334871" cy="574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Most are on/off buttons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95572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2" grpId="0" animBg="1"/>
      <p:bldP spid="6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88" y="112008"/>
            <a:ext cx="2341517" cy="1100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Getting to know Teams - Activities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KDF 04/2020</a:t>
            </a:r>
          </a:p>
          <a:p>
            <a:fld id="{330EA680-D336-4FF7-8B7A-9848BB0A1C3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731" y="1530856"/>
            <a:ext cx="7942089" cy="422070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548282" y="1506071"/>
            <a:ext cx="2761130" cy="2106705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078071" y="3128682"/>
            <a:ext cx="2532529" cy="121920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525692" y="4217568"/>
            <a:ext cx="3451156" cy="7217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525693" y="4237896"/>
            <a:ext cx="3451155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You can open in Teams /or  download and open in word</a:t>
            </a:r>
          </a:p>
        </p:txBody>
      </p:sp>
      <p:sp>
        <p:nvSpPr>
          <p:cNvPr id="11" name="Oval 10"/>
          <p:cNvSpPr/>
          <p:nvPr/>
        </p:nvSpPr>
        <p:spPr>
          <a:xfrm>
            <a:off x="4108618" y="5517224"/>
            <a:ext cx="3378157" cy="9361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n w="0"/>
                <a:solidFill>
                  <a:schemeClr val="bg1"/>
                </a:solidFill>
                <a:latin typeface="Bradley Hand ITC" panose="03070402050302030203" pitchFamily="66" charset="0"/>
              </a:rPr>
              <a:t>I will attach activities via Chat </a:t>
            </a:r>
            <a:endParaRPr lang="en-GB" sz="2000" b="1" dirty="0">
              <a:ln w="5715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9710058" y="2943497"/>
            <a:ext cx="1474053" cy="12909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042386" y="5680888"/>
            <a:ext cx="1568214" cy="1909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3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90688"/>
            <a:ext cx="5410200" cy="45259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KDF 04/2020</a:t>
            </a:r>
          </a:p>
          <a:p>
            <a:r>
              <a:rPr lang="en-US" dirty="0" smtClean="0"/>
              <a:t> </a:t>
            </a:r>
            <a:fld id="{330EA680-D336-4FF7-8B7A-9848BB0A1C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7165" y="1920875"/>
            <a:ext cx="1043286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dirty="0">
                <a:latin typeface="Bradley Hand ITC" panose="03070402050302030203" pitchFamily="66" charset="0"/>
              </a:rPr>
              <a:t>Your Turn!</a:t>
            </a:r>
            <a:br>
              <a:rPr lang="en-GB" sz="8000" b="1" dirty="0">
                <a:latin typeface="Bradley Hand ITC" panose="03070402050302030203" pitchFamily="66" charset="0"/>
              </a:rPr>
            </a:br>
            <a:r>
              <a:rPr lang="en-GB" sz="6600" b="1" dirty="0">
                <a:latin typeface="Bradley Hand ITC" panose="03070402050302030203" pitchFamily="66" charset="0"/>
              </a:rPr>
              <a:t/>
            </a:r>
            <a:br>
              <a:rPr lang="en-GB" sz="6600" b="1" dirty="0">
                <a:latin typeface="Bradley Hand ITC" panose="03070402050302030203" pitchFamily="66" charset="0"/>
              </a:rPr>
            </a:br>
            <a:r>
              <a:rPr lang="en-GB" sz="5400" b="1" dirty="0">
                <a:latin typeface="Bradley Hand ITC" panose="03070402050302030203" pitchFamily="66" charset="0"/>
              </a:rPr>
              <a:t>Have a play to get to know controls 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7057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F5F084CB339A40BB48290938670169" ma:contentTypeVersion="0" ma:contentTypeDescription="Create a new document." ma:contentTypeScope="" ma:versionID="3b3198c342b039ccb010ad2f2a1030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9290A-0B5D-4483-A82A-F67767504C77}">
  <ds:schemaRefs>
    <ds:schemaRef ds:uri="http://purl.org/dc/elements/1.1/"/>
    <ds:schemaRef ds:uri="http://schemas.microsoft.com/office/2006/metadata/properties"/>
    <ds:schemaRef ds:uri="9361da5b-364e-4546-9955-81a87d07e455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092efd5-acfb-4db5-b2c3-fc073c943f2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F2794D-5289-40A6-A57B-93409AE2E8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B3019E-F884-40C1-BD03-8B92CD83D5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267</Words>
  <Application>Microsoft Office PowerPoint</Application>
  <PresentationFormat>Widescreen</PresentationFormat>
  <Paragraphs>77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Bradley Hand ITC</vt:lpstr>
      <vt:lpstr>Calibri</vt:lpstr>
      <vt:lpstr>Trebuchet MS</vt:lpstr>
      <vt:lpstr>office theme</vt:lpstr>
      <vt:lpstr>Custom Design</vt:lpstr>
      <vt:lpstr>1_Custom Design</vt:lpstr>
      <vt:lpstr>PowerPoint Presentation</vt:lpstr>
      <vt:lpstr>Getting to know Teams</vt:lpstr>
      <vt:lpstr>                 Getting to know Teams – Main control icons</vt:lpstr>
      <vt:lpstr>Getting to know Teams - Chat</vt:lpstr>
      <vt:lpstr>Getting to know Teams - Chat</vt:lpstr>
      <vt:lpstr>Getting to know Teams – Chat Icons</vt:lpstr>
      <vt:lpstr>Getting to know Teams – Chat Icons</vt:lpstr>
      <vt:lpstr>Getting to know Teams - Activities</vt:lpstr>
      <vt:lpstr>PowerPoint Presentation</vt:lpstr>
      <vt:lpstr>Before we start….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Administration Level 4</dc:title>
  <dc:creator>lloyd</dc:creator>
  <cp:lastModifiedBy>Kim Folgate</cp:lastModifiedBy>
  <cp:revision>165</cp:revision>
  <dcterms:modified xsi:type="dcterms:W3CDTF">2020-04-28T10:16:06Z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0x01010080F5F084CB339A40BB48290938670169</vt:lpwstr>
  </property>
</Properties>
</file>