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67" r:id="rId7"/>
    <p:sldId id="259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rv7d6f" TargetMode="External"/><Relationship Id="rId13" Type="http://schemas.openxmlformats.org/officeDocument/2006/relationships/hyperlink" Target="https://www.bbc.co.uk/bitesize/articles/zvmcmfr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bbc.co.uk/bitesize/articles/zdbjcqt" TargetMode="External"/><Relationship Id="rId12" Type="http://schemas.openxmlformats.org/officeDocument/2006/relationships/hyperlink" Target="https://nationalcareers.service.gov.uk/job-profiles/stage-manager" TargetMode="External"/><Relationship Id="rId2" Type="http://schemas.openxmlformats.org/officeDocument/2006/relationships/hyperlink" Target="https://nationalcareers.service.gov.uk/job-profiles/lighting-technici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articles/z4jn2sg" TargetMode="External"/><Relationship Id="rId11" Type="http://schemas.openxmlformats.org/officeDocument/2006/relationships/hyperlink" Target="https://nationalcareers.service.gov.uk/job-profiles/studio-sound-engineer" TargetMode="External"/><Relationship Id="rId5" Type="http://schemas.openxmlformats.org/officeDocument/2006/relationships/hyperlink" Target="https://www.bbc.co.uk/bitesize/articles/z6yg2sg" TargetMode="External"/><Relationship Id="rId10" Type="http://schemas.openxmlformats.org/officeDocument/2006/relationships/hyperlink" Target="https://nationalcareers.service.gov.uk/job-profiles/actor" TargetMode="External"/><Relationship Id="rId4" Type="http://schemas.openxmlformats.org/officeDocument/2006/relationships/hyperlink" Target="https://www.bbc.co.uk/bitesize/articles/z4wfwty" TargetMode="External"/><Relationship Id="rId9" Type="http://schemas.openxmlformats.org/officeDocument/2006/relationships/hyperlink" Target="https://nationalcareers.service.gov.uk/job-profiles/choreographer" TargetMode="External"/><Relationship Id="rId14" Type="http://schemas.openxmlformats.org/officeDocument/2006/relationships/hyperlink" Target="https://nationalcareers.service.gov.uk/job-profiles/classical-musici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www.bbc.co.uk/bitesize/articles/zrpct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icould.com/explore/categories/job-types/performing-ar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ospects.ac.uk/universities/bath-spa-university-3639/school-of-music-and-the-performing-arts-8135/courses/songwriting-45156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3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5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6" name="Rectangle 27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/>
          </a:bodyPr>
          <a:lstStyle/>
          <a:p>
            <a:r>
              <a:rPr lang="en-GB" sz="3900"/>
              <a:t>Careers in Performing 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52BC1-2F03-448E-8BBE-5AA500CBF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15" b="1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994593"/>
              </p:ext>
            </p:extLst>
          </p:nvPr>
        </p:nvGraphicFramePr>
        <p:xfrm>
          <a:off x="172286" y="2636507"/>
          <a:ext cx="8569854" cy="394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991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1450272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3791591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+mj-lt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+mj-lt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+mj-lt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Lighting technician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Dancer / choreographer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Actor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Sound engineer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Stage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Singer / songwriter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00467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3239791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5" y="3248234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5" y="4369110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5" y="4946668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5" y="5483176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5" y="3808672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3810534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4381277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4946668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5510531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B95F5121-6C00-4B08-9F0D-5E837938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4" y="6041348"/>
            <a:ext cx="1234289" cy="464177"/>
          </a:xfrm>
          <a:prstGeom prst="rect">
            <a:avLst/>
          </a:prstGeom>
        </p:spPr>
      </p:pic>
      <p:pic>
        <p:nvPicPr>
          <p:cNvPr id="18" name="Picture 17">
            <a:hlinkClick r:id="rId14"/>
            <a:extLst>
              <a:ext uri="{FF2B5EF4-FFF2-40B4-BE49-F238E27FC236}">
                <a16:creationId xmlns:a16="http://schemas.microsoft.com/office/drawing/2014/main" id="{31ABB1EB-8895-47AA-B81B-1F09B4AD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6" y="6061214"/>
            <a:ext cx="1234289" cy="4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Considered the apprenticeship route?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191264" y="2966484"/>
            <a:ext cx="2686226" cy="306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Hosanna is a technical theatre apprentice at the Royal Opera House in London</a:t>
            </a:r>
          </a:p>
        </p:txBody>
      </p:sp>
      <p:pic>
        <p:nvPicPr>
          <p:cNvPr id="7" name="Content Placeholder 6" descr="A circuit boar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90A4692-6451-4190-9F6D-7BE03EE03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9943" y="2756877"/>
            <a:ext cx="5542044" cy="3141480"/>
          </a:xfr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28492C0A-60BD-4760-8437-CD3F83F07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picture containing person, holding, hand, woman&#10;&#10;Description automatically generated">
            <a:extLst>
              <a:ext uri="{FF2B5EF4-FFF2-40B4-BE49-F238E27FC236}">
                <a16:creationId xmlns:a16="http://schemas.microsoft.com/office/drawing/2014/main" id="{68F50FAD-335E-4C4F-BABB-4BDF0D4E4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1" r="18990" b="3352"/>
          <a:stretch/>
        </p:blipFill>
        <p:spPr>
          <a:xfrm>
            <a:off x="4396564" y="10"/>
            <a:ext cx="4745054" cy="68810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487481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D2F51-5AC0-488C-95AF-6FC0C4AC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3781222" cy="1080938"/>
          </a:xfrm>
        </p:spPr>
        <p:txBody>
          <a:bodyPr>
            <a:normAutofit/>
          </a:bodyPr>
          <a:lstStyle/>
          <a:p>
            <a:r>
              <a:rPr lang="en-GB" sz="2800"/>
              <a:t>Some jobs you might not have thought of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486918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5C2A-E35C-489D-8621-E7B0B164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336873"/>
            <a:ext cx="3781221" cy="3599316"/>
          </a:xfrm>
        </p:spPr>
        <p:txBody>
          <a:bodyPr>
            <a:normAutofit/>
          </a:bodyPr>
          <a:lstStyle/>
          <a:p>
            <a:r>
              <a:rPr lang="en-GB" dirty="0"/>
              <a:t>Drama therapist</a:t>
            </a:r>
          </a:p>
          <a:p>
            <a:r>
              <a:rPr lang="en-GB" dirty="0"/>
              <a:t>Wardrobe technician</a:t>
            </a:r>
          </a:p>
          <a:p>
            <a:r>
              <a:rPr lang="en-GB" dirty="0"/>
              <a:t>Arts administrator</a:t>
            </a:r>
          </a:p>
          <a:p>
            <a:r>
              <a:rPr lang="en-GB" dirty="0"/>
              <a:t>Community arts worker</a:t>
            </a:r>
          </a:p>
          <a:p>
            <a:r>
              <a:rPr lang="en-GB" dirty="0">
                <a:hlinkClick r:id="rId5"/>
              </a:rPr>
              <a:t>Audio engineer</a:t>
            </a:r>
            <a:endParaRPr lang="en-GB" dirty="0"/>
          </a:p>
          <a:p>
            <a:r>
              <a:rPr lang="en-GB" dirty="0"/>
              <a:t>Further education teacher!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44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 dirty="0"/>
              <a:t>In the LRC on the 1</a:t>
            </a:r>
            <a:r>
              <a:rPr lang="en-GB" sz="2800" baseline="30000" dirty="0"/>
              <a:t>st</a:t>
            </a:r>
            <a:r>
              <a:rPr lang="en-GB" sz="2800" dirty="0"/>
              <a:t> Floor</a:t>
            </a:r>
          </a:p>
          <a:p>
            <a:r>
              <a:rPr lang="en-GB" sz="2800" dirty="0"/>
              <a:t>Support 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38239B-1150-438C-94AA-7FD797C39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97738A-5563-4E64-9861-91839E836C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6B913-A868-438B-A204-2CF787432BDD}">
  <ds:schemaRefs>
    <ds:schemaRef ds:uri="49e486a4-7b14-4f54-8105-94547a8c8db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1f5631-4e74-475a-a3c1-163994debccf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143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Careers in Performing Arts</vt:lpstr>
      <vt:lpstr>Popular pathways</vt:lpstr>
      <vt:lpstr>Considered the apprenticeship route? </vt:lpstr>
      <vt:lpstr>Some jobs you might not have thought of</vt:lpstr>
      <vt:lpstr>Have you organised your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Performing Arts</dc:title>
  <dc:creator>Ross Fuhrmann</dc:creator>
  <cp:lastModifiedBy>Kate Horscraft</cp:lastModifiedBy>
  <cp:revision>11</cp:revision>
  <dcterms:created xsi:type="dcterms:W3CDTF">2019-12-12T22:51:45Z</dcterms:created>
  <dcterms:modified xsi:type="dcterms:W3CDTF">2021-06-15T09:36:14Z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