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7" r:id="rId8"/>
    <p:sldId id="269" r:id="rId9"/>
    <p:sldId id="258" r:id="rId10"/>
    <p:sldId id="268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24B81-65EF-490B-DB81-EFBC306804D3}" v="4" dt="2020-01-20T11:28:25.175"/>
    <p1510:client id="{DF14D593-F7A2-370B-178E-521D4BB48682}" v="2" dt="2020-01-20T14:38:28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hrmann, Ross" userId="S::r.fuhrmann@worthing.ac.uk::b4bc90ae-ea5d-44cb-810b-b8c9fa08ae64" providerId="AD" clId="Web-{88F24B81-65EF-490B-DB81-EFBC306804D3}"/>
    <pc:docChg chg="modSld">
      <pc:chgData name="Fuhrmann, Ross" userId="S::r.fuhrmann@worthing.ac.uk::b4bc90ae-ea5d-44cb-810b-b8c9fa08ae64" providerId="AD" clId="Web-{88F24B81-65EF-490B-DB81-EFBC306804D3}" dt="2020-01-20T11:28:25.175" v="2" actId="14100"/>
      <pc:docMkLst>
        <pc:docMk/>
      </pc:docMkLst>
      <pc:sldChg chg="addSp modSp">
        <pc:chgData name="Fuhrmann, Ross" userId="S::r.fuhrmann@worthing.ac.uk::b4bc90ae-ea5d-44cb-810b-b8c9fa08ae64" providerId="AD" clId="Web-{88F24B81-65EF-490B-DB81-EFBC306804D3}" dt="2020-01-20T11:28:25.175" v="2" actId="14100"/>
        <pc:sldMkLst>
          <pc:docMk/>
          <pc:sldMk cId="2468612106" sldId="262"/>
        </pc:sldMkLst>
        <pc:picChg chg="add mod">
          <ac:chgData name="Fuhrmann, Ross" userId="S::r.fuhrmann@worthing.ac.uk::b4bc90ae-ea5d-44cb-810b-b8c9fa08ae64" providerId="AD" clId="Web-{88F24B81-65EF-490B-DB81-EFBC306804D3}" dt="2020-01-20T11:28:25.175" v="2" actId="14100"/>
          <ac:picMkLst>
            <pc:docMk/>
            <pc:sldMk cId="2468612106" sldId="262"/>
            <ac:picMk id="3" creationId="{35F91987-AF52-451F-8698-17103A862491}"/>
          </ac:picMkLst>
        </pc:picChg>
      </pc:sldChg>
    </pc:docChg>
  </pc:docChgLst>
  <pc:docChgLst>
    <pc:chgData name="Fuhrmann, Ross" userId="S::r.fuhrmann@worthing.ac.uk::b4bc90ae-ea5d-44cb-810b-b8c9fa08ae64" providerId="AD" clId="Web-{DF14D593-F7A2-370B-178E-521D4BB48682}"/>
    <pc:docChg chg="modSld">
      <pc:chgData name="Fuhrmann, Ross" userId="S::r.fuhrmann@worthing.ac.uk::b4bc90ae-ea5d-44cb-810b-b8c9fa08ae64" providerId="AD" clId="Web-{DF14D593-F7A2-370B-178E-521D4BB48682}" dt="2020-01-20T14:38:28.622" v="1" actId="14100"/>
      <pc:docMkLst>
        <pc:docMk/>
      </pc:docMkLst>
      <pc:sldChg chg="modSp">
        <pc:chgData name="Fuhrmann, Ross" userId="S::r.fuhrmann@worthing.ac.uk::b4bc90ae-ea5d-44cb-810b-b8c9fa08ae64" providerId="AD" clId="Web-{DF14D593-F7A2-370B-178E-521D4BB48682}" dt="2020-01-20T14:38:28.622" v="1" actId="14100"/>
        <pc:sldMkLst>
          <pc:docMk/>
          <pc:sldMk cId="2468612106" sldId="262"/>
        </pc:sldMkLst>
        <pc:picChg chg="mod">
          <ac:chgData name="Fuhrmann, Ross" userId="S::r.fuhrmann@worthing.ac.uk::b4bc90ae-ea5d-44cb-810b-b8c9fa08ae64" providerId="AD" clId="Web-{DF14D593-F7A2-370B-178E-521D4BB48682}" dt="2020-01-20T14:38:28.622" v="1" actId="14100"/>
          <ac:picMkLst>
            <pc:docMk/>
            <pc:sldMk cId="2468612106" sldId="262"/>
            <ac:picMk id="3" creationId="{35F91987-AF52-451F-8698-17103A86249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hyperlink" Target="https://icould.com/stories/thomas-e/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hyperlink" Target="https://icould.com/stories/christopher-y/" TargetMode="External"/><Relationship Id="rId1" Type="http://schemas.openxmlformats.org/officeDocument/2006/relationships/hyperlink" Target="https://icould.com/stories/marcus-d/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hyperlink" Target="https://icould.com/stories/joanna-h/" TargetMode="External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hyperlink" Target="https://icould.com/stories/amanda-b/" TargetMode="External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2.png"/><Relationship Id="rId3" Type="http://schemas.openxmlformats.org/officeDocument/2006/relationships/hyperlink" Target="https://icould.com/stories/marcus-d/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icould.com/stories/amanda-b/" TargetMode="External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hyperlink" Target="https://icould.com/stories/christopher-y/" TargetMode="External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hyperlink" Target="https://icould.com/stories/joanna-h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hyperlink" Target="https://icould.com/stories/thomas-e/" TargetMode="External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62D38-D12E-40AA-A5FB-D00F282AF3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D94A8B-752B-4EF4-86BA-A04D162C0FF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Business analyst</a:t>
          </a:r>
          <a:endParaRPr lang="en-US" dirty="0"/>
        </a:p>
      </dgm:t>
    </dgm:pt>
    <dgm:pt modelId="{04E974BC-C1CF-406E-86B0-1BFC3F9B374A}" type="parTrans" cxnId="{26E677A3-72CF-49B7-AECD-543DFD77B935}">
      <dgm:prSet/>
      <dgm:spPr/>
      <dgm:t>
        <a:bodyPr/>
        <a:lstStyle/>
        <a:p>
          <a:endParaRPr lang="en-US"/>
        </a:p>
      </dgm:t>
    </dgm:pt>
    <dgm:pt modelId="{228B0955-E321-416E-B5C0-D28E418D4A40}" type="sibTrans" cxnId="{26E677A3-72CF-49B7-AECD-543DFD77B935}">
      <dgm:prSet/>
      <dgm:spPr/>
      <dgm:t>
        <a:bodyPr/>
        <a:lstStyle/>
        <a:p>
          <a:endParaRPr lang="en-US"/>
        </a:p>
      </dgm:t>
    </dgm:pt>
    <dgm:pt modelId="{8977DA6C-471A-4FF3-8CE6-A52A16508B1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Accounts assistant</a:t>
          </a:r>
          <a:endParaRPr lang="en-US" dirty="0"/>
        </a:p>
      </dgm:t>
    </dgm:pt>
    <dgm:pt modelId="{9848C066-D4FA-40ED-BF9D-3F59E66C4254}" type="parTrans" cxnId="{CD80417C-7306-4BB1-8F5F-F629AA6AEF1B}">
      <dgm:prSet/>
      <dgm:spPr/>
      <dgm:t>
        <a:bodyPr/>
        <a:lstStyle/>
        <a:p>
          <a:endParaRPr lang="en-US"/>
        </a:p>
      </dgm:t>
    </dgm:pt>
    <dgm:pt modelId="{8935E248-4A40-4145-A4F7-2AAD44E6875E}" type="sibTrans" cxnId="{CD80417C-7306-4BB1-8F5F-F629AA6AEF1B}">
      <dgm:prSet/>
      <dgm:spPr/>
      <dgm:t>
        <a:bodyPr/>
        <a:lstStyle/>
        <a:p>
          <a:endParaRPr lang="en-US"/>
        </a:p>
      </dgm:t>
    </dgm:pt>
    <dgm:pt modelId="{510D5E92-86AD-492D-9331-36D8509FD65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Audit manager</a:t>
          </a:r>
          <a:endParaRPr lang="en-US" dirty="0"/>
        </a:p>
      </dgm:t>
    </dgm:pt>
    <dgm:pt modelId="{E090A0D7-A404-48E6-A626-063966B46964}" type="parTrans" cxnId="{3FC19C0C-F3C8-49FF-9942-1EA72D66BEB8}">
      <dgm:prSet/>
      <dgm:spPr/>
      <dgm:t>
        <a:bodyPr/>
        <a:lstStyle/>
        <a:p>
          <a:endParaRPr lang="en-US"/>
        </a:p>
      </dgm:t>
    </dgm:pt>
    <dgm:pt modelId="{93B4626D-FAF4-4410-8565-638C9CFFEC42}" type="sibTrans" cxnId="{3FC19C0C-F3C8-49FF-9942-1EA72D66BEB8}">
      <dgm:prSet/>
      <dgm:spPr/>
      <dgm:t>
        <a:bodyPr/>
        <a:lstStyle/>
        <a:p>
          <a:endParaRPr lang="en-US"/>
        </a:p>
      </dgm:t>
    </dgm:pt>
    <dgm:pt modelId="{362FA622-0DDB-47E0-A269-B405137ABDF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Sales executive</a:t>
          </a:r>
          <a:endParaRPr lang="en-US" dirty="0"/>
        </a:p>
      </dgm:t>
    </dgm:pt>
    <dgm:pt modelId="{DF453CA3-B057-43EA-A87A-2B285AA6557D}" type="parTrans" cxnId="{928935B1-5FF1-45D8-A278-9A8EDB6B3C22}">
      <dgm:prSet/>
      <dgm:spPr/>
      <dgm:t>
        <a:bodyPr/>
        <a:lstStyle/>
        <a:p>
          <a:endParaRPr lang="en-US"/>
        </a:p>
      </dgm:t>
    </dgm:pt>
    <dgm:pt modelId="{05732D48-4E67-4E29-BBDF-55F2960534CE}" type="sibTrans" cxnId="{928935B1-5FF1-45D8-A278-9A8EDB6B3C22}">
      <dgm:prSet/>
      <dgm:spPr/>
      <dgm:t>
        <a:bodyPr/>
        <a:lstStyle/>
        <a:p>
          <a:endParaRPr lang="en-US"/>
        </a:p>
      </dgm:t>
    </dgm:pt>
    <dgm:pt modelId="{C4E69B57-EE5C-4086-A7C4-DB51DB87F4E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5"/>
            </a:rPr>
            <a:t>Merchandiser</a:t>
          </a:r>
          <a:endParaRPr lang="en-US" dirty="0">
            <a:solidFill>
              <a:schemeClr val="tx1"/>
            </a:solidFill>
          </a:endParaRPr>
        </a:p>
      </dgm:t>
    </dgm:pt>
    <dgm:pt modelId="{C0534832-2F48-4D63-835A-95DC55724588}" type="parTrans" cxnId="{9B2B4002-3223-43F4-9ABE-FF8F0C81DE87}">
      <dgm:prSet/>
      <dgm:spPr/>
      <dgm:t>
        <a:bodyPr/>
        <a:lstStyle/>
        <a:p>
          <a:endParaRPr lang="en-US"/>
        </a:p>
      </dgm:t>
    </dgm:pt>
    <dgm:pt modelId="{114B0CC1-78CE-4B9B-84A1-CE44168E3FA1}" type="sibTrans" cxnId="{9B2B4002-3223-43F4-9ABE-FF8F0C81DE87}">
      <dgm:prSet/>
      <dgm:spPr/>
      <dgm:t>
        <a:bodyPr/>
        <a:lstStyle/>
        <a:p>
          <a:endParaRPr lang="en-US"/>
        </a:p>
      </dgm:t>
    </dgm:pt>
    <dgm:pt modelId="{A2544011-E902-4CC3-AD0E-D42651BB16DA}" type="pres">
      <dgm:prSet presAssocID="{BA962D38-D12E-40AA-A5FB-D00F282AF357}" presName="root" presStyleCnt="0">
        <dgm:presLayoutVars>
          <dgm:dir/>
          <dgm:resizeHandles val="exact"/>
        </dgm:presLayoutVars>
      </dgm:prSet>
      <dgm:spPr/>
    </dgm:pt>
    <dgm:pt modelId="{2D0A703D-34CE-40D5-BA44-19E6A7DBA390}" type="pres">
      <dgm:prSet presAssocID="{EFD94A8B-752B-4EF4-86BA-A04D162C0FF1}" presName="compNode" presStyleCnt="0"/>
      <dgm:spPr/>
    </dgm:pt>
    <dgm:pt modelId="{10D04E10-CE64-485B-B649-F0CEC7DA2D4A}" type="pres">
      <dgm:prSet presAssocID="{EFD94A8B-752B-4EF4-86BA-A04D162C0FF1}" presName="bgRect" presStyleLbl="bgShp" presStyleIdx="0" presStyleCnt="5"/>
      <dgm:spPr/>
    </dgm:pt>
    <dgm:pt modelId="{B2D129B7-77F0-42B3-85A1-5BBAD99ACCCD}" type="pres">
      <dgm:prSet presAssocID="{EFD94A8B-752B-4EF4-86BA-A04D162C0FF1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74C41BA-B259-4A61-ACD4-D16C661D5237}" type="pres">
      <dgm:prSet presAssocID="{EFD94A8B-752B-4EF4-86BA-A04D162C0FF1}" presName="spaceRect" presStyleCnt="0"/>
      <dgm:spPr/>
    </dgm:pt>
    <dgm:pt modelId="{7F5312AE-A6FF-486B-BD7C-8C9EE04B09DC}" type="pres">
      <dgm:prSet presAssocID="{EFD94A8B-752B-4EF4-86BA-A04D162C0FF1}" presName="parTx" presStyleLbl="revTx" presStyleIdx="0" presStyleCnt="5">
        <dgm:presLayoutVars>
          <dgm:chMax val="0"/>
          <dgm:chPref val="0"/>
        </dgm:presLayoutVars>
      </dgm:prSet>
      <dgm:spPr/>
    </dgm:pt>
    <dgm:pt modelId="{39C02626-8E03-4673-A5B7-20B55EF2A614}" type="pres">
      <dgm:prSet presAssocID="{228B0955-E321-416E-B5C0-D28E418D4A40}" presName="sibTrans" presStyleCnt="0"/>
      <dgm:spPr/>
    </dgm:pt>
    <dgm:pt modelId="{73B9F71C-5EDF-4CE8-BFE6-1248648E181D}" type="pres">
      <dgm:prSet presAssocID="{8977DA6C-471A-4FF3-8CE6-A52A16508B10}" presName="compNode" presStyleCnt="0"/>
      <dgm:spPr/>
    </dgm:pt>
    <dgm:pt modelId="{56101109-ED2C-4241-A10C-CFD69F950080}" type="pres">
      <dgm:prSet presAssocID="{8977DA6C-471A-4FF3-8CE6-A52A16508B10}" presName="bgRect" presStyleLbl="bgShp" presStyleIdx="1" presStyleCnt="5"/>
      <dgm:spPr/>
    </dgm:pt>
    <dgm:pt modelId="{6597D030-4C19-4611-A9AE-619ED9E67A80}" type="pres">
      <dgm:prSet presAssocID="{8977DA6C-471A-4FF3-8CE6-A52A16508B10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982A810-872E-43C7-8FC8-1062DC0EE843}" type="pres">
      <dgm:prSet presAssocID="{8977DA6C-471A-4FF3-8CE6-A52A16508B10}" presName="spaceRect" presStyleCnt="0"/>
      <dgm:spPr/>
    </dgm:pt>
    <dgm:pt modelId="{710B411F-C029-4879-AED7-312DE8B6DBD9}" type="pres">
      <dgm:prSet presAssocID="{8977DA6C-471A-4FF3-8CE6-A52A16508B10}" presName="parTx" presStyleLbl="revTx" presStyleIdx="1" presStyleCnt="5">
        <dgm:presLayoutVars>
          <dgm:chMax val="0"/>
          <dgm:chPref val="0"/>
        </dgm:presLayoutVars>
      </dgm:prSet>
      <dgm:spPr/>
    </dgm:pt>
    <dgm:pt modelId="{E6185EF1-953E-4572-8231-215D428C5491}" type="pres">
      <dgm:prSet presAssocID="{8935E248-4A40-4145-A4F7-2AAD44E6875E}" presName="sibTrans" presStyleCnt="0"/>
      <dgm:spPr/>
    </dgm:pt>
    <dgm:pt modelId="{53490BB3-6021-436E-B234-4DDC19457023}" type="pres">
      <dgm:prSet presAssocID="{510D5E92-86AD-492D-9331-36D8509FD65C}" presName="compNode" presStyleCnt="0"/>
      <dgm:spPr/>
    </dgm:pt>
    <dgm:pt modelId="{B5AB6A0D-2323-4403-B6F9-3E27A40FDE2F}" type="pres">
      <dgm:prSet presAssocID="{510D5E92-86AD-492D-9331-36D8509FD65C}" presName="bgRect" presStyleLbl="bgShp" presStyleIdx="2" presStyleCnt="5"/>
      <dgm:spPr/>
    </dgm:pt>
    <dgm:pt modelId="{A8163A97-E176-42A5-89FB-F4DFAD220FD5}" type="pres">
      <dgm:prSet presAssocID="{510D5E92-86AD-492D-9331-36D8509FD65C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AAF991C-8207-47F7-9584-6F88A6BBCFFF}" type="pres">
      <dgm:prSet presAssocID="{510D5E92-86AD-492D-9331-36D8509FD65C}" presName="spaceRect" presStyleCnt="0"/>
      <dgm:spPr/>
    </dgm:pt>
    <dgm:pt modelId="{68B2F85D-3897-4B6C-8336-1EFA7F1769FC}" type="pres">
      <dgm:prSet presAssocID="{510D5E92-86AD-492D-9331-36D8509FD65C}" presName="parTx" presStyleLbl="revTx" presStyleIdx="2" presStyleCnt="5">
        <dgm:presLayoutVars>
          <dgm:chMax val="0"/>
          <dgm:chPref val="0"/>
        </dgm:presLayoutVars>
      </dgm:prSet>
      <dgm:spPr/>
    </dgm:pt>
    <dgm:pt modelId="{08D5A0B3-3B8E-4451-8D48-53E5678ACACF}" type="pres">
      <dgm:prSet presAssocID="{93B4626D-FAF4-4410-8565-638C9CFFEC42}" presName="sibTrans" presStyleCnt="0"/>
      <dgm:spPr/>
    </dgm:pt>
    <dgm:pt modelId="{BC1F6FD2-D039-4171-8A49-59142BC900F9}" type="pres">
      <dgm:prSet presAssocID="{362FA622-0DDB-47E0-A269-B405137ABDF5}" presName="compNode" presStyleCnt="0"/>
      <dgm:spPr/>
    </dgm:pt>
    <dgm:pt modelId="{19AEE6BB-6918-4296-B9C6-C052EB64550E}" type="pres">
      <dgm:prSet presAssocID="{362FA622-0DDB-47E0-A269-B405137ABDF5}" presName="bgRect" presStyleLbl="bgShp" presStyleIdx="3" presStyleCnt="5"/>
      <dgm:spPr/>
    </dgm:pt>
    <dgm:pt modelId="{482283FD-D3FC-4951-A6B3-7CE3DC09E2D3}" type="pres">
      <dgm:prSet presAssocID="{362FA622-0DDB-47E0-A269-B405137ABDF5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62E3ED1-46A5-49DF-8AC6-7E1202C33D05}" type="pres">
      <dgm:prSet presAssocID="{362FA622-0DDB-47E0-A269-B405137ABDF5}" presName="spaceRect" presStyleCnt="0"/>
      <dgm:spPr/>
    </dgm:pt>
    <dgm:pt modelId="{F3947381-A628-41A5-979D-235D11C7AA24}" type="pres">
      <dgm:prSet presAssocID="{362FA622-0DDB-47E0-A269-B405137ABDF5}" presName="parTx" presStyleLbl="revTx" presStyleIdx="3" presStyleCnt="5">
        <dgm:presLayoutVars>
          <dgm:chMax val="0"/>
          <dgm:chPref val="0"/>
        </dgm:presLayoutVars>
      </dgm:prSet>
      <dgm:spPr/>
    </dgm:pt>
    <dgm:pt modelId="{701338E3-D053-4EEE-A653-F5EBFDCD7CAA}" type="pres">
      <dgm:prSet presAssocID="{05732D48-4E67-4E29-BBDF-55F2960534CE}" presName="sibTrans" presStyleCnt="0"/>
      <dgm:spPr/>
    </dgm:pt>
    <dgm:pt modelId="{75D15807-FAEB-481C-995B-47F9C9ADD9E8}" type="pres">
      <dgm:prSet presAssocID="{C4E69B57-EE5C-4086-A7C4-DB51DB87F4EB}" presName="compNode" presStyleCnt="0"/>
      <dgm:spPr/>
    </dgm:pt>
    <dgm:pt modelId="{381FE70D-4C3F-4FD5-9AAD-9A907DD8CE26}" type="pres">
      <dgm:prSet presAssocID="{C4E69B57-EE5C-4086-A7C4-DB51DB87F4EB}" presName="bgRect" presStyleLbl="bgShp" presStyleIdx="4" presStyleCnt="5"/>
      <dgm:spPr/>
    </dgm:pt>
    <dgm:pt modelId="{22E0A98B-1DCD-439B-9577-038BCC01D23C}" type="pres">
      <dgm:prSet presAssocID="{C4E69B57-EE5C-4086-A7C4-DB51DB87F4EB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19FC971-0D00-4998-AF82-A91A9192DF3C}" type="pres">
      <dgm:prSet presAssocID="{C4E69B57-EE5C-4086-A7C4-DB51DB87F4EB}" presName="spaceRect" presStyleCnt="0"/>
      <dgm:spPr/>
    </dgm:pt>
    <dgm:pt modelId="{283FBB96-B088-433C-ACA2-2733AC79BBE6}" type="pres">
      <dgm:prSet presAssocID="{C4E69B57-EE5C-4086-A7C4-DB51DB87F4E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2B4002-3223-43F4-9ABE-FF8F0C81DE87}" srcId="{BA962D38-D12E-40AA-A5FB-D00F282AF357}" destId="{C4E69B57-EE5C-4086-A7C4-DB51DB87F4EB}" srcOrd="4" destOrd="0" parTransId="{C0534832-2F48-4D63-835A-95DC55724588}" sibTransId="{114B0CC1-78CE-4B9B-84A1-CE44168E3FA1}"/>
    <dgm:cxn modelId="{CE5D5F07-EB96-4DD6-BBD7-EB189B562877}" type="presOf" srcId="{8977DA6C-471A-4FF3-8CE6-A52A16508B10}" destId="{710B411F-C029-4879-AED7-312DE8B6DBD9}" srcOrd="0" destOrd="0" presId="urn:microsoft.com/office/officeart/2018/2/layout/IconVerticalSolidList"/>
    <dgm:cxn modelId="{3FC19C0C-F3C8-49FF-9942-1EA72D66BEB8}" srcId="{BA962D38-D12E-40AA-A5FB-D00F282AF357}" destId="{510D5E92-86AD-492D-9331-36D8509FD65C}" srcOrd="2" destOrd="0" parTransId="{E090A0D7-A404-48E6-A626-063966B46964}" sibTransId="{93B4626D-FAF4-4410-8565-638C9CFFEC42}"/>
    <dgm:cxn modelId="{2E64E626-2341-42D9-A237-C3B14843B378}" type="presOf" srcId="{362FA622-0DDB-47E0-A269-B405137ABDF5}" destId="{F3947381-A628-41A5-979D-235D11C7AA24}" srcOrd="0" destOrd="0" presId="urn:microsoft.com/office/officeart/2018/2/layout/IconVerticalSolidList"/>
    <dgm:cxn modelId="{3B74D33B-6566-42A0-BF58-6E402F576371}" type="presOf" srcId="{EFD94A8B-752B-4EF4-86BA-A04D162C0FF1}" destId="{7F5312AE-A6FF-486B-BD7C-8C9EE04B09DC}" srcOrd="0" destOrd="0" presId="urn:microsoft.com/office/officeart/2018/2/layout/IconVerticalSolidList"/>
    <dgm:cxn modelId="{CD80417C-7306-4BB1-8F5F-F629AA6AEF1B}" srcId="{BA962D38-D12E-40AA-A5FB-D00F282AF357}" destId="{8977DA6C-471A-4FF3-8CE6-A52A16508B10}" srcOrd="1" destOrd="0" parTransId="{9848C066-D4FA-40ED-BF9D-3F59E66C4254}" sibTransId="{8935E248-4A40-4145-A4F7-2AAD44E6875E}"/>
    <dgm:cxn modelId="{418C5384-E46D-4DE8-9A11-1D314766F5B1}" type="presOf" srcId="{BA962D38-D12E-40AA-A5FB-D00F282AF357}" destId="{A2544011-E902-4CC3-AD0E-D42651BB16DA}" srcOrd="0" destOrd="0" presId="urn:microsoft.com/office/officeart/2018/2/layout/IconVerticalSolidList"/>
    <dgm:cxn modelId="{38AAC1A1-64F7-466C-855A-50464E6270EF}" type="presOf" srcId="{C4E69B57-EE5C-4086-A7C4-DB51DB87F4EB}" destId="{283FBB96-B088-433C-ACA2-2733AC79BBE6}" srcOrd="0" destOrd="0" presId="urn:microsoft.com/office/officeart/2018/2/layout/IconVerticalSolidList"/>
    <dgm:cxn modelId="{26E677A3-72CF-49B7-AECD-543DFD77B935}" srcId="{BA962D38-D12E-40AA-A5FB-D00F282AF357}" destId="{EFD94A8B-752B-4EF4-86BA-A04D162C0FF1}" srcOrd="0" destOrd="0" parTransId="{04E974BC-C1CF-406E-86B0-1BFC3F9B374A}" sibTransId="{228B0955-E321-416E-B5C0-D28E418D4A40}"/>
    <dgm:cxn modelId="{928935B1-5FF1-45D8-A278-9A8EDB6B3C22}" srcId="{BA962D38-D12E-40AA-A5FB-D00F282AF357}" destId="{362FA622-0DDB-47E0-A269-B405137ABDF5}" srcOrd="3" destOrd="0" parTransId="{DF453CA3-B057-43EA-A87A-2B285AA6557D}" sibTransId="{05732D48-4E67-4E29-BBDF-55F2960534CE}"/>
    <dgm:cxn modelId="{63CFADCC-94FF-4CDA-A33D-E131566D2D80}" type="presOf" srcId="{510D5E92-86AD-492D-9331-36D8509FD65C}" destId="{68B2F85D-3897-4B6C-8336-1EFA7F1769FC}" srcOrd="0" destOrd="0" presId="urn:microsoft.com/office/officeart/2018/2/layout/IconVerticalSolidList"/>
    <dgm:cxn modelId="{EBFC5654-9779-4FD8-A691-16497A6703DD}" type="presParOf" srcId="{A2544011-E902-4CC3-AD0E-D42651BB16DA}" destId="{2D0A703D-34CE-40D5-BA44-19E6A7DBA390}" srcOrd="0" destOrd="0" presId="urn:microsoft.com/office/officeart/2018/2/layout/IconVerticalSolidList"/>
    <dgm:cxn modelId="{8633E969-995A-4515-B4A5-A9D30980E7EB}" type="presParOf" srcId="{2D0A703D-34CE-40D5-BA44-19E6A7DBA390}" destId="{10D04E10-CE64-485B-B649-F0CEC7DA2D4A}" srcOrd="0" destOrd="0" presId="urn:microsoft.com/office/officeart/2018/2/layout/IconVerticalSolidList"/>
    <dgm:cxn modelId="{E0D5CB93-EA5D-48E6-BF2C-25AE37C8EA0E}" type="presParOf" srcId="{2D0A703D-34CE-40D5-BA44-19E6A7DBA390}" destId="{B2D129B7-77F0-42B3-85A1-5BBAD99ACCCD}" srcOrd="1" destOrd="0" presId="urn:microsoft.com/office/officeart/2018/2/layout/IconVerticalSolidList"/>
    <dgm:cxn modelId="{8A2565D0-96DA-479D-B3E7-17C8A71D9CD4}" type="presParOf" srcId="{2D0A703D-34CE-40D5-BA44-19E6A7DBA390}" destId="{D74C41BA-B259-4A61-ACD4-D16C661D5237}" srcOrd="2" destOrd="0" presId="urn:microsoft.com/office/officeart/2018/2/layout/IconVerticalSolidList"/>
    <dgm:cxn modelId="{F1AAFAAB-684F-4409-963B-29167621C387}" type="presParOf" srcId="{2D0A703D-34CE-40D5-BA44-19E6A7DBA390}" destId="{7F5312AE-A6FF-486B-BD7C-8C9EE04B09DC}" srcOrd="3" destOrd="0" presId="urn:microsoft.com/office/officeart/2018/2/layout/IconVerticalSolidList"/>
    <dgm:cxn modelId="{DEF05F34-0B1A-4DE7-ADFF-517AE54EE27F}" type="presParOf" srcId="{A2544011-E902-4CC3-AD0E-D42651BB16DA}" destId="{39C02626-8E03-4673-A5B7-20B55EF2A614}" srcOrd="1" destOrd="0" presId="urn:microsoft.com/office/officeart/2018/2/layout/IconVerticalSolidList"/>
    <dgm:cxn modelId="{47513878-C6FB-481A-A7D8-9C2C09A34864}" type="presParOf" srcId="{A2544011-E902-4CC3-AD0E-D42651BB16DA}" destId="{73B9F71C-5EDF-4CE8-BFE6-1248648E181D}" srcOrd="2" destOrd="0" presId="urn:microsoft.com/office/officeart/2018/2/layout/IconVerticalSolidList"/>
    <dgm:cxn modelId="{B57AF65D-5407-4FE3-82E4-4A917EF3F260}" type="presParOf" srcId="{73B9F71C-5EDF-4CE8-BFE6-1248648E181D}" destId="{56101109-ED2C-4241-A10C-CFD69F950080}" srcOrd="0" destOrd="0" presId="urn:microsoft.com/office/officeart/2018/2/layout/IconVerticalSolidList"/>
    <dgm:cxn modelId="{258E76DD-A84E-4458-B86F-2A3F4A01BA8E}" type="presParOf" srcId="{73B9F71C-5EDF-4CE8-BFE6-1248648E181D}" destId="{6597D030-4C19-4611-A9AE-619ED9E67A80}" srcOrd="1" destOrd="0" presId="urn:microsoft.com/office/officeart/2018/2/layout/IconVerticalSolidList"/>
    <dgm:cxn modelId="{6E5C1BCF-3EF2-4B69-9EC5-AD12DCB45289}" type="presParOf" srcId="{73B9F71C-5EDF-4CE8-BFE6-1248648E181D}" destId="{7982A810-872E-43C7-8FC8-1062DC0EE843}" srcOrd="2" destOrd="0" presId="urn:microsoft.com/office/officeart/2018/2/layout/IconVerticalSolidList"/>
    <dgm:cxn modelId="{05DDE0F0-5757-4182-B7EB-CA285C295F2B}" type="presParOf" srcId="{73B9F71C-5EDF-4CE8-BFE6-1248648E181D}" destId="{710B411F-C029-4879-AED7-312DE8B6DBD9}" srcOrd="3" destOrd="0" presId="urn:microsoft.com/office/officeart/2018/2/layout/IconVerticalSolidList"/>
    <dgm:cxn modelId="{CF0920C2-1FDC-4A4F-A86B-E99578264FF2}" type="presParOf" srcId="{A2544011-E902-4CC3-AD0E-D42651BB16DA}" destId="{E6185EF1-953E-4572-8231-215D428C5491}" srcOrd="3" destOrd="0" presId="urn:microsoft.com/office/officeart/2018/2/layout/IconVerticalSolidList"/>
    <dgm:cxn modelId="{2F711711-6297-4EEF-A009-C1DC4D6BA61B}" type="presParOf" srcId="{A2544011-E902-4CC3-AD0E-D42651BB16DA}" destId="{53490BB3-6021-436E-B234-4DDC19457023}" srcOrd="4" destOrd="0" presId="urn:microsoft.com/office/officeart/2018/2/layout/IconVerticalSolidList"/>
    <dgm:cxn modelId="{DD422A69-9390-473C-9B9E-2FC86141950B}" type="presParOf" srcId="{53490BB3-6021-436E-B234-4DDC19457023}" destId="{B5AB6A0D-2323-4403-B6F9-3E27A40FDE2F}" srcOrd="0" destOrd="0" presId="urn:microsoft.com/office/officeart/2018/2/layout/IconVerticalSolidList"/>
    <dgm:cxn modelId="{F2E6FD32-E68C-4D05-BD27-B31DA78EA6E3}" type="presParOf" srcId="{53490BB3-6021-436E-B234-4DDC19457023}" destId="{A8163A97-E176-42A5-89FB-F4DFAD220FD5}" srcOrd="1" destOrd="0" presId="urn:microsoft.com/office/officeart/2018/2/layout/IconVerticalSolidList"/>
    <dgm:cxn modelId="{3663C6F4-9B46-49F9-AD8C-A711DBCE8549}" type="presParOf" srcId="{53490BB3-6021-436E-B234-4DDC19457023}" destId="{4AAF991C-8207-47F7-9584-6F88A6BBCFFF}" srcOrd="2" destOrd="0" presId="urn:microsoft.com/office/officeart/2018/2/layout/IconVerticalSolidList"/>
    <dgm:cxn modelId="{B67FC034-D8E1-4496-98DF-197D96D4DC71}" type="presParOf" srcId="{53490BB3-6021-436E-B234-4DDC19457023}" destId="{68B2F85D-3897-4B6C-8336-1EFA7F1769FC}" srcOrd="3" destOrd="0" presId="urn:microsoft.com/office/officeart/2018/2/layout/IconVerticalSolidList"/>
    <dgm:cxn modelId="{CADB9D6F-2080-4F35-9F28-0A450594A3BB}" type="presParOf" srcId="{A2544011-E902-4CC3-AD0E-D42651BB16DA}" destId="{08D5A0B3-3B8E-4451-8D48-53E5678ACACF}" srcOrd="5" destOrd="0" presId="urn:microsoft.com/office/officeart/2018/2/layout/IconVerticalSolidList"/>
    <dgm:cxn modelId="{122A34D4-1283-4528-897B-7EA43A1ACD78}" type="presParOf" srcId="{A2544011-E902-4CC3-AD0E-D42651BB16DA}" destId="{BC1F6FD2-D039-4171-8A49-59142BC900F9}" srcOrd="6" destOrd="0" presId="urn:microsoft.com/office/officeart/2018/2/layout/IconVerticalSolidList"/>
    <dgm:cxn modelId="{14D01EBB-8B7C-4D42-AB64-AE8EF51D6F47}" type="presParOf" srcId="{BC1F6FD2-D039-4171-8A49-59142BC900F9}" destId="{19AEE6BB-6918-4296-B9C6-C052EB64550E}" srcOrd="0" destOrd="0" presId="urn:microsoft.com/office/officeart/2018/2/layout/IconVerticalSolidList"/>
    <dgm:cxn modelId="{9C7841E5-1B6F-4C65-BF27-DF01B427ABA9}" type="presParOf" srcId="{BC1F6FD2-D039-4171-8A49-59142BC900F9}" destId="{482283FD-D3FC-4951-A6B3-7CE3DC09E2D3}" srcOrd="1" destOrd="0" presId="urn:microsoft.com/office/officeart/2018/2/layout/IconVerticalSolidList"/>
    <dgm:cxn modelId="{931CDE88-B194-49D9-8A13-F5E918C5C83B}" type="presParOf" srcId="{BC1F6FD2-D039-4171-8A49-59142BC900F9}" destId="{E62E3ED1-46A5-49DF-8AC6-7E1202C33D05}" srcOrd="2" destOrd="0" presId="urn:microsoft.com/office/officeart/2018/2/layout/IconVerticalSolidList"/>
    <dgm:cxn modelId="{052A01C4-133A-4D81-8DCF-8A5AA65BE15E}" type="presParOf" srcId="{BC1F6FD2-D039-4171-8A49-59142BC900F9}" destId="{F3947381-A628-41A5-979D-235D11C7AA24}" srcOrd="3" destOrd="0" presId="urn:microsoft.com/office/officeart/2018/2/layout/IconVerticalSolidList"/>
    <dgm:cxn modelId="{235A2CCF-4B21-4963-BCA5-F0D5C4D7FBF1}" type="presParOf" srcId="{A2544011-E902-4CC3-AD0E-D42651BB16DA}" destId="{701338E3-D053-4EEE-A653-F5EBFDCD7CAA}" srcOrd="7" destOrd="0" presId="urn:microsoft.com/office/officeart/2018/2/layout/IconVerticalSolidList"/>
    <dgm:cxn modelId="{5DB8214B-E7C9-4BF8-9320-DD8385B91701}" type="presParOf" srcId="{A2544011-E902-4CC3-AD0E-D42651BB16DA}" destId="{75D15807-FAEB-481C-995B-47F9C9ADD9E8}" srcOrd="8" destOrd="0" presId="urn:microsoft.com/office/officeart/2018/2/layout/IconVerticalSolidList"/>
    <dgm:cxn modelId="{37E2D600-95CB-4E8D-94CB-06605CFD82B9}" type="presParOf" srcId="{75D15807-FAEB-481C-995B-47F9C9ADD9E8}" destId="{381FE70D-4C3F-4FD5-9AAD-9A907DD8CE26}" srcOrd="0" destOrd="0" presId="urn:microsoft.com/office/officeart/2018/2/layout/IconVerticalSolidList"/>
    <dgm:cxn modelId="{C3CC2099-9CCB-4D1D-BE5F-D0D5FFB4A142}" type="presParOf" srcId="{75D15807-FAEB-481C-995B-47F9C9ADD9E8}" destId="{22E0A98B-1DCD-439B-9577-038BCC01D23C}" srcOrd="1" destOrd="0" presId="urn:microsoft.com/office/officeart/2018/2/layout/IconVerticalSolidList"/>
    <dgm:cxn modelId="{634967FB-219E-40DD-92BB-28D28547FA83}" type="presParOf" srcId="{75D15807-FAEB-481C-995B-47F9C9ADD9E8}" destId="{C19FC971-0D00-4998-AF82-A91A9192DF3C}" srcOrd="2" destOrd="0" presId="urn:microsoft.com/office/officeart/2018/2/layout/IconVerticalSolidList"/>
    <dgm:cxn modelId="{6ABA5D3E-0A98-42B8-99CF-9C09F3CE3E44}" type="presParOf" srcId="{75D15807-FAEB-481C-995B-47F9C9ADD9E8}" destId="{283FBB96-B088-433C-ACA2-2733AC79BB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4E10-CE64-485B-B649-F0CEC7DA2D4A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129B7-77F0-42B3-85A1-5BBAD99ACCCD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312AE-A6FF-486B-BD7C-8C9EE04B09DC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3"/>
            </a:rPr>
            <a:t>Business analyst</a:t>
          </a:r>
          <a:endParaRPr lang="en-US" sz="1900" kern="1200" dirty="0"/>
        </a:p>
      </dsp:txBody>
      <dsp:txXfrm>
        <a:off x="1072178" y="4358"/>
        <a:ext cx="3623646" cy="928293"/>
      </dsp:txXfrm>
    </dsp:sp>
    <dsp:sp modelId="{56101109-ED2C-4241-A10C-CFD69F950080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7D030-4C19-4611-A9AE-619ED9E67A80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B411F-C029-4879-AED7-312DE8B6DBD9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6"/>
            </a:rPr>
            <a:t>Accounts assistant</a:t>
          </a:r>
          <a:endParaRPr lang="en-US" sz="1900" kern="1200" dirty="0"/>
        </a:p>
      </dsp:txBody>
      <dsp:txXfrm>
        <a:off x="1072178" y="1164724"/>
        <a:ext cx="3623646" cy="928293"/>
      </dsp:txXfrm>
    </dsp:sp>
    <dsp:sp modelId="{B5AB6A0D-2323-4403-B6F9-3E27A40FDE2F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3A97-E176-42A5-89FB-F4DFAD220FD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F85D-3897-4B6C-8336-1EFA7F1769FC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9"/>
            </a:rPr>
            <a:t>Audit manager</a:t>
          </a:r>
          <a:endParaRPr lang="en-US" sz="1900" kern="1200" dirty="0"/>
        </a:p>
      </dsp:txBody>
      <dsp:txXfrm>
        <a:off x="1072178" y="2325090"/>
        <a:ext cx="3623646" cy="928293"/>
      </dsp:txXfrm>
    </dsp:sp>
    <dsp:sp modelId="{19AEE6BB-6918-4296-B9C6-C052EB64550E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283FD-D3FC-4951-A6B3-7CE3DC09E2D3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47381-A628-41A5-979D-235D11C7AA24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12"/>
            </a:rPr>
            <a:t>Sales executive</a:t>
          </a:r>
          <a:endParaRPr lang="en-US" sz="1900" kern="1200" dirty="0"/>
        </a:p>
      </dsp:txBody>
      <dsp:txXfrm>
        <a:off x="1072178" y="3485457"/>
        <a:ext cx="3623646" cy="928293"/>
      </dsp:txXfrm>
    </dsp:sp>
    <dsp:sp modelId="{381FE70D-4C3F-4FD5-9AAD-9A907DD8CE26}">
      <dsp:nvSpPr>
        <dsp:cNvPr id="0" name=""/>
        <dsp:cNvSpPr/>
      </dsp:nvSpPr>
      <dsp:spPr>
        <a:xfrm>
          <a:off x="0" y="4645823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0A98B-1DCD-439B-9577-038BCC01D23C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FBB96-B088-433C-ACA2-2733AC79BBE6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hlinkClick xmlns:r="http://schemas.openxmlformats.org/officeDocument/2006/relationships" r:id="rId15"/>
            </a:rPr>
            <a:t>Merchandiser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kelly-f/" TargetMode="External"/><Relationship Id="rId13" Type="http://schemas.openxmlformats.org/officeDocument/2006/relationships/hyperlink" Target="https://icould.com/explore/categories/subject/business-studies-and-economic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icould.com/stories/jennifer-m/" TargetMode="External"/><Relationship Id="rId12" Type="http://schemas.openxmlformats.org/officeDocument/2006/relationships/hyperlink" Target="https://nationalcareers.service.gov.uk/job-profiles/economist" TargetMode="External"/><Relationship Id="rId2" Type="http://schemas.openxmlformats.org/officeDocument/2006/relationships/hyperlink" Target="https://nationalcareers.service.gov.uk/job-profiles/human-resources-manager" TargetMode="External"/><Relationship Id="rId16" Type="http://schemas.openxmlformats.org/officeDocument/2006/relationships/hyperlink" Target="https://www.bing.com/videos/search?q=accountant+uk+day+in+the+life&amp;&amp;view=detail&amp;mid=07C485EDBE5B51CC7CEC07C485EDBE5B51CC7CEC&amp;&amp;FORM=VRDGAR&amp;ru=%2Fvideos%2Fsearch%3Fq%3Daccountant%2Buk%2Bday%2Bin%25%202Bthe%2Blife%26go%3DSearch%26qs%3Dds%26form%3DQBVDM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uld.com/stories/sarah-s/" TargetMode="External"/><Relationship Id="rId11" Type="http://schemas.openxmlformats.org/officeDocument/2006/relationships/hyperlink" Target="https://nationalcareers.service.gov.uk/job-profiles/marketing-manager" TargetMode="External"/><Relationship Id="rId5" Type="http://schemas.openxmlformats.org/officeDocument/2006/relationships/hyperlink" Target="https://icould.com/stories/jane-g/" TargetMode="External"/><Relationship Id="rId15" Type="http://schemas.openxmlformats.org/officeDocument/2006/relationships/hyperlink" Target="https://nationalcareers.service.gov.uk/job-profiles/private-practice-accountant" TargetMode="External"/><Relationship Id="rId10" Type="http://schemas.openxmlformats.org/officeDocument/2006/relationships/hyperlink" Target="https://nationalcareers.service.gov.uk/job-profiles/hotel-manager" TargetMode="External"/><Relationship Id="rId4" Type="http://schemas.openxmlformats.org/officeDocument/2006/relationships/hyperlink" Target="https://icould.com/stories/laura-b/" TargetMode="External"/><Relationship Id="rId9" Type="http://schemas.openxmlformats.org/officeDocument/2006/relationships/hyperlink" Target="https://nationalcareers.service.gov.uk/job-profiles/finance-officer" TargetMode="Externa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www.bbc.co.uk/bitesize/articles/z7wb2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hyperlink" Target="https://www.bbc.co.uk/bitesize/articles/zhjhd6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2900"/>
              <a:t>Careers in Business, Finance and Economics</a:t>
            </a:r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1FE5139-7D6B-41EA-9294-455C0A15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6458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3CB7FC-16E5-415E-936F-1218B60B5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19939" cy="6858000"/>
          </a:xfrm>
        </p:spPr>
      </p:pic>
      <p:pic>
        <p:nvPicPr>
          <p:cNvPr id="3" name="Picture 3" descr="A person sitting at a desk in front of a computer&#10;&#10;Description generated with very high confidence">
            <a:extLst>
              <a:ext uri="{FF2B5EF4-FFF2-40B4-BE49-F238E27FC236}">
                <a16:creationId xmlns:a16="http://schemas.microsoft.com/office/drawing/2014/main" id="{35F91987-AF52-451F-8698-17103A86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" y="5278403"/>
            <a:ext cx="2433070" cy="15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63791"/>
              </p:ext>
            </p:extLst>
          </p:nvPr>
        </p:nvGraphicFramePr>
        <p:xfrm>
          <a:off x="506230" y="2263610"/>
          <a:ext cx="8218968" cy="420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854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190318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Human resources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Finance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General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Marketing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Economist (public sector)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Accountant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351901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3121087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14" y="3160174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19" y="4290413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18" y="4839144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81" y="5419065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13" y="3708905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1" y="3675075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71" y="4290413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71" y="4843366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409" y="5419065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4B8D829-8CD1-495C-9600-D1997F9F2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  <p:pic>
        <p:nvPicPr>
          <p:cNvPr id="18" name="Picture 17">
            <a:hlinkClick r:id="rId15"/>
            <a:extLst>
              <a:ext uri="{FF2B5EF4-FFF2-40B4-BE49-F238E27FC236}">
                <a16:creationId xmlns:a16="http://schemas.microsoft.com/office/drawing/2014/main" id="{4315FB0A-AA5A-4030-83DA-3CB07966C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409" y="5967795"/>
            <a:ext cx="1234289" cy="464177"/>
          </a:xfrm>
          <a:prstGeom prst="rect">
            <a:avLst/>
          </a:prstGeom>
        </p:spPr>
      </p:pic>
      <p:pic>
        <p:nvPicPr>
          <p:cNvPr id="19" name="Picture 18">
            <a:hlinkClick r:id="rId16"/>
            <a:extLst>
              <a:ext uri="{FF2B5EF4-FFF2-40B4-BE49-F238E27FC236}">
                <a16:creationId xmlns:a16="http://schemas.microsoft.com/office/drawing/2014/main" id="{5C3E2BCF-6BC3-496A-A33A-9BB53380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081" y="5967796"/>
            <a:ext cx="1234289" cy="4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Considered the apprenticeship route?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1806726" y="2633818"/>
            <a:ext cx="2686226" cy="272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err="1"/>
              <a:t>Damilare</a:t>
            </a:r>
            <a:r>
              <a:rPr lang="en-GB" sz="2800" dirty="0"/>
              <a:t> is an apprentice accountancy technician</a:t>
            </a:r>
            <a:endParaRPr lang="en-GB" sz="1800" dirty="0"/>
          </a:p>
        </p:txBody>
      </p:sp>
      <p:pic>
        <p:nvPicPr>
          <p:cNvPr id="5" name="Picture 4" descr="A person wearing a suit and ti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38B2C8F-9B81-4C57-86F0-B2F0B9065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33818"/>
            <a:ext cx="3170462" cy="17853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191CAA-48D9-43C5-BBE5-D67DFA212C4F}"/>
              </a:ext>
            </a:extLst>
          </p:cNvPr>
          <p:cNvSpPr txBox="1">
            <a:spLocks/>
          </p:cNvSpPr>
          <p:nvPr/>
        </p:nvSpPr>
        <p:spPr>
          <a:xfrm>
            <a:off x="5195244" y="4663140"/>
            <a:ext cx="2686226" cy="272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Omar is doing a degree apprenticeship in chartered management</a:t>
            </a:r>
            <a:endParaRPr lang="en-GB" sz="1800" dirty="0"/>
          </a:p>
        </p:txBody>
      </p:sp>
      <p:pic>
        <p:nvPicPr>
          <p:cNvPr id="9" name="Picture 8" descr="A person wearing a suit and ti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D44F2A8-C4A9-4495-AF2F-3BF10647E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52" y="4764851"/>
            <a:ext cx="3259029" cy="18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2568F-A415-40D4-99A0-A734DD2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may not have considered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5CC9E4-BDBC-4E9E-BD84-A11F8B850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3695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67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44127"/>
              </p:ext>
            </p:extLst>
          </p:nvPr>
        </p:nvGraphicFramePr>
        <p:xfrm>
          <a:off x="766875" y="3429000"/>
          <a:ext cx="66612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Human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Finance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General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Marketing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Accountant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91370"/>
              </p:ext>
            </p:extLst>
          </p:nvPr>
        </p:nvGraphicFramePr>
        <p:xfrm>
          <a:off x="766875" y="3429000"/>
          <a:ext cx="66612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Human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Finance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General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Marketing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Accountant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E0572-8861-4897-BE21-2D78F1D247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F9515-842C-4FDE-B5B8-F9883EDB9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E2A18-9D9D-4CAE-AB7D-7A02C403E6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1f5631-4e74-475a-a3c1-163994debccf"/>
    <ds:schemaRef ds:uri="http://purl.org/dc/elements/1.1/"/>
    <ds:schemaRef ds:uri="http://schemas.microsoft.com/office/2006/metadata/properties"/>
    <ds:schemaRef ds:uri="49e486a4-7b14-4f54-8105-94547a8c8db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178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Trebuchet MS</vt:lpstr>
      <vt:lpstr>Berlin</vt:lpstr>
      <vt:lpstr>Careers in Business, Finance and Economics</vt:lpstr>
      <vt:lpstr>PowerPoint Presentation</vt:lpstr>
      <vt:lpstr>Popular pathways</vt:lpstr>
      <vt:lpstr>Considered the apprenticeship route? </vt:lpstr>
      <vt:lpstr>Some jobs you may not have considered</vt:lpstr>
      <vt:lpstr>Labour Market Information</vt:lpstr>
      <vt:lpstr>Labour Market Information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Business, Finance and Economics</dc:title>
  <dc:creator>Ross Fuhrmann</dc:creator>
  <cp:lastModifiedBy>Kate Horscraft</cp:lastModifiedBy>
  <cp:revision>14</cp:revision>
  <dcterms:created xsi:type="dcterms:W3CDTF">2020-01-19T10:42:44Z</dcterms:created>
  <dcterms:modified xsi:type="dcterms:W3CDTF">2021-06-15T09:40:29Z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