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62" r:id="rId6"/>
    <p:sldId id="270" r:id="rId7"/>
    <p:sldId id="264" r:id="rId8"/>
    <p:sldId id="267" r:id="rId9"/>
    <p:sldId id="269" r:id="rId10"/>
    <p:sldId id="258" r:id="rId11"/>
    <p:sldId id="268" r:id="rId12"/>
    <p:sldId id="266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hyperlink" Target="https://www.bing.com/videos/search?q=family+solicitor+career+profile+uk&amp;&amp;view=detail&amp;mid=23D5A31033EE42E2908023D5A31033EE42E29080&amp;&amp;FORM=VRDGAR&amp;ru=%2Fvideos%2Fsearch%3Fq%3Dfamily%2520solicitor%2520career%2520profile%2520uk%26qs%3Dn%26sp%3D-1%26pq%3Dfamily%2520solicitor%2520career%2520profile%2520uk%26sc%3D0-34%26sk%3D%26cvid%3DA9058B3869394824B00895FC0FDCAEAE%26FORM%3DVDVVXX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hyperlink" Target="https://icould.com/stories/sam-t/" TargetMode="External"/><Relationship Id="rId1" Type="http://schemas.openxmlformats.org/officeDocument/2006/relationships/hyperlink" Target="https://www.bbc.co.uk/bitesize/articles/zbxx8xs" TargetMode="Externa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hyperlink" Target="https://icould.com/stories/david-r/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1.png"/><Relationship Id="rId3" Type="http://schemas.openxmlformats.org/officeDocument/2006/relationships/hyperlink" Target="https://www.bbc.co.uk/bitesize/articles/zbxx8xs" TargetMode="External"/><Relationship Id="rId7" Type="http://schemas.openxmlformats.org/officeDocument/2006/relationships/image" Target="../media/image17.png"/><Relationship Id="rId12" Type="http://schemas.openxmlformats.org/officeDocument/2006/relationships/hyperlink" Target="https://icould.com/stories/david-r/" TargetMode="External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hyperlink" Target="https://icould.com/stories/sam-t/" TargetMode="External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hyperlink" Target="https://www.bing.com/videos/search?q=family+solicitor+career+profile+uk&amp;&amp;view=detail&amp;mid=23D5A31033EE42E2908023D5A31033EE42E29080&amp;&amp;FORM=VRDGAR&amp;ru=%2Fvideos%2Fsearch%3Fq%3Dfamily%2520solicitor%2520career%2520profile%2520uk%26qs%3Dn%26sp%3D-1%26pq%3Dfamily%2520solicitor%2520career%2520profile%2520uk%26sc%3D0-34%26sk%3D%26cvid%3DA9058B3869394824B00895FC0FDCAEAE%26FORM%3DVDVVXX" TargetMode="External"/><Relationship Id="rId1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62D38-D12E-40AA-A5FB-D00F282AF3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FD94A8B-752B-4EF4-86BA-A04D162C0FF1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Press officer</a:t>
          </a:r>
          <a:endParaRPr lang="en-US"/>
        </a:p>
      </dgm:t>
    </dgm:pt>
    <dgm:pt modelId="{04E974BC-C1CF-406E-86B0-1BFC3F9B374A}" type="parTrans" cxnId="{26E677A3-72CF-49B7-AECD-543DFD77B935}">
      <dgm:prSet/>
      <dgm:spPr/>
      <dgm:t>
        <a:bodyPr/>
        <a:lstStyle/>
        <a:p>
          <a:endParaRPr lang="en-US"/>
        </a:p>
      </dgm:t>
    </dgm:pt>
    <dgm:pt modelId="{228B0955-E321-416E-B5C0-D28E418D4A40}" type="sibTrans" cxnId="{26E677A3-72CF-49B7-AECD-543DFD77B935}">
      <dgm:prSet/>
      <dgm:spPr/>
      <dgm:t>
        <a:bodyPr/>
        <a:lstStyle/>
        <a:p>
          <a:endParaRPr lang="en-US"/>
        </a:p>
      </dgm:t>
    </dgm:pt>
    <dgm:pt modelId="{8977DA6C-471A-4FF3-8CE6-A52A16508B10}">
      <dgm:prSet/>
      <dgm:spPr/>
      <dgm:t>
        <a:bodyPr/>
        <a:lstStyle/>
        <a:p>
          <a:r>
            <a:rPr lang="en-GB">
              <a:hlinkClick xmlns:r="http://schemas.openxmlformats.org/officeDocument/2006/relationships" r:id="rId2"/>
            </a:rPr>
            <a:t>Policy researcher</a:t>
          </a:r>
          <a:endParaRPr lang="en-US"/>
        </a:p>
      </dgm:t>
    </dgm:pt>
    <dgm:pt modelId="{9848C066-D4FA-40ED-BF9D-3F59E66C4254}" type="parTrans" cxnId="{CD80417C-7306-4BB1-8F5F-F629AA6AEF1B}">
      <dgm:prSet/>
      <dgm:spPr/>
      <dgm:t>
        <a:bodyPr/>
        <a:lstStyle/>
        <a:p>
          <a:endParaRPr lang="en-US"/>
        </a:p>
      </dgm:t>
    </dgm:pt>
    <dgm:pt modelId="{8935E248-4A40-4145-A4F7-2AAD44E6875E}" type="sibTrans" cxnId="{CD80417C-7306-4BB1-8F5F-F629AA6AEF1B}">
      <dgm:prSet/>
      <dgm:spPr/>
      <dgm:t>
        <a:bodyPr/>
        <a:lstStyle/>
        <a:p>
          <a:endParaRPr lang="en-US"/>
        </a:p>
      </dgm:t>
    </dgm:pt>
    <dgm:pt modelId="{510D5E92-86AD-492D-9331-36D8509FD65C}">
      <dgm:prSet/>
      <dgm:spPr/>
      <dgm:t>
        <a:bodyPr/>
        <a:lstStyle/>
        <a:p>
          <a:r>
            <a:rPr lang="en-GB">
              <a:hlinkClick xmlns:r="http://schemas.openxmlformats.org/officeDocument/2006/relationships" r:id="rId3"/>
            </a:rPr>
            <a:t>Solicitor</a:t>
          </a:r>
          <a:endParaRPr lang="en-US"/>
        </a:p>
      </dgm:t>
    </dgm:pt>
    <dgm:pt modelId="{E090A0D7-A404-48E6-A626-063966B46964}" type="parTrans" cxnId="{3FC19C0C-F3C8-49FF-9942-1EA72D66BEB8}">
      <dgm:prSet/>
      <dgm:spPr/>
      <dgm:t>
        <a:bodyPr/>
        <a:lstStyle/>
        <a:p>
          <a:endParaRPr lang="en-US"/>
        </a:p>
      </dgm:t>
    </dgm:pt>
    <dgm:pt modelId="{93B4626D-FAF4-4410-8565-638C9CFFEC42}" type="sibTrans" cxnId="{3FC19C0C-F3C8-49FF-9942-1EA72D66BEB8}">
      <dgm:prSet/>
      <dgm:spPr/>
      <dgm:t>
        <a:bodyPr/>
        <a:lstStyle/>
        <a:p>
          <a:endParaRPr lang="en-US"/>
        </a:p>
      </dgm:t>
    </dgm:pt>
    <dgm:pt modelId="{362FA622-0DDB-47E0-A269-B405137ABDF5}">
      <dgm:prSet/>
      <dgm:spPr/>
      <dgm:t>
        <a:bodyPr/>
        <a:lstStyle/>
        <a:p>
          <a:r>
            <a:rPr lang="en-GB">
              <a:hlinkClick xmlns:r="http://schemas.openxmlformats.org/officeDocument/2006/relationships" r:id="rId4"/>
            </a:rPr>
            <a:t>Public relations officer</a:t>
          </a:r>
          <a:endParaRPr lang="en-US"/>
        </a:p>
      </dgm:t>
    </dgm:pt>
    <dgm:pt modelId="{DF453CA3-B057-43EA-A87A-2B285AA6557D}" type="parTrans" cxnId="{928935B1-5FF1-45D8-A278-9A8EDB6B3C22}">
      <dgm:prSet/>
      <dgm:spPr/>
      <dgm:t>
        <a:bodyPr/>
        <a:lstStyle/>
        <a:p>
          <a:endParaRPr lang="en-US"/>
        </a:p>
      </dgm:t>
    </dgm:pt>
    <dgm:pt modelId="{05732D48-4E67-4E29-BBDF-55F2960534CE}" type="sibTrans" cxnId="{928935B1-5FF1-45D8-A278-9A8EDB6B3C22}">
      <dgm:prSet/>
      <dgm:spPr/>
      <dgm:t>
        <a:bodyPr/>
        <a:lstStyle/>
        <a:p>
          <a:endParaRPr lang="en-US"/>
        </a:p>
      </dgm:t>
    </dgm:pt>
    <dgm:pt modelId="{C4E69B57-EE5C-4086-A7C4-DB51DB87F4EB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Teaching</a:t>
          </a:r>
          <a:endParaRPr lang="en-US" dirty="0">
            <a:solidFill>
              <a:schemeClr val="tx1"/>
            </a:solidFill>
          </a:endParaRPr>
        </a:p>
      </dgm:t>
    </dgm:pt>
    <dgm:pt modelId="{C0534832-2F48-4D63-835A-95DC55724588}" type="parTrans" cxnId="{9B2B4002-3223-43F4-9ABE-FF8F0C81DE87}">
      <dgm:prSet/>
      <dgm:spPr/>
      <dgm:t>
        <a:bodyPr/>
        <a:lstStyle/>
        <a:p>
          <a:endParaRPr lang="en-US"/>
        </a:p>
      </dgm:t>
    </dgm:pt>
    <dgm:pt modelId="{114B0CC1-78CE-4B9B-84A1-CE44168E3FA1}" type="sibTrans" cxnId="{9B2B4002-3223-43F4-9ABE-FF8F0C81DE87}">
      <dgm:prSet/>
      <dgm:spPr/>
      <dgm:t>
        <a:bodyPr/>
        <a:lstStyle/>
        <a:p>
          <a:endParaRPr lang="en-US"/>
        </a:p>
      </dgm:t>
    </dgm:pt>
    <dgm:pt modelId="{A2544011-E902-4CC3-AD0E-D42651BB16DA}" type="pres">
      <dgm:prSet presAssocID="{BA962D38-D12E-40AA-A5FB-D00F282AF357}" presName="root" presStyleCnt="0">
        <dgm:presLayoutVars>
          <dgm:dir/>
          <dgm:resizeHandles val="exact"/>
        </dgm:presLayoutVars>
      </dgm:prSet>
      <dgm:spPr/>
    </dgm:pt>
    <dgm:pt modelId="{2D0A703D-34CE-40D5-BA44-19E6A7DBA390}" type="pres">
      <dgm:prSet presAssocID="{EFD94A8B-752B-4EF4-86BA-A04D162C0FF1}" presName="compNode" presStyleCnt="0"/>
      <dgm:spPr/>
    </dgm:pt>
    <dgm:pt modelId="{10D04E10-CE64-485B-B649-F0CEC7DA2D4A}" type="pres">
      <dgm:prSet presAssocID="{EFD94A8B-752B-4EF4-86BA-A04D162C0FF1}" presName="bgRect" presStyleLbl="bgShp" presStyleIdx="0" presStyleCnt="5"/>
      <dgm:spPr/>
    </dgm:pt>
    <dgm:pt modelId="{B2D129B7-77F0-42B3-85A1-5BBAD99ACCCD}" type="pres">
      <dgm:prSet presAssocID="{EFD94A8B-752B-4EF4-86BA-A04D162C0FF1}" presName="iconRect" presStyleLbl="node1" presStyleIdx="0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D74C41BA-B259-4A61-ACD4-D16C661D5237}" type="pres">
      <dgm:prSet presAssocID="{EFD94A8B-752B-4EF4-86BA-A04D162C0FF1}" presName="spaceRect" presStyleCnt="0"/>
      <dgm:spPr/>
    </dgm:pt>
    <dgm:pt modelId="{7F5312AE-A6FF-486B-BD7C-8C9EE04B09DC}" type="pres">
      <dgm:prSet presAssocID="{EFD94A8B-752B-4EF4-86BA-A04D162C0FF1}" presName="parTx" presStyleLbl="revTx" presStyleIdx="0" presStyleCnt="5">
        <dgm:presLayoutVars>
          <dgm:chMax val="0"/>
          <dgm:chPref val="0"/>
        </dgm:presLayoutVars>
      </dgm:prSet>
      <dgm:spPr/>
    </dgm:pt>
    <dgm:pt modelId="{39C02626-8E03-4673-A5B7-20B55EF2A614}" type="pres">
      <dgm:prSet presAssocID="{228B0955-E321-416E-B5C0-D28E418D4A40}" presName="sibTrans" presStyleCnt="0"/>
      <dgm:spPr/>
    </dgm:pt>
    <dgm:pt modelId="{73B9F71C-5EDF-4CE8-BFE6-1248648E181D}" type="pres">
      <dgm:prSet presAssocID="{8977DA6C-471A-4FF3-8CE6-A52A16508B10}" presName="compNode" presStyleCnt="0"/>
      <dgm:spPr/>
    </dgm:pt>
    <dgm:pt modelId="{56101109-ED2C-4241-A10C-CFD69F950080}" type="pres">
      <dgm:prSet presAssocID="{8977DA6C-471A-4FF3-8CE6-A52A16508B10}" presName="bgRect" presStyleLbl="bgShp" presStyleIdx="1" presStyleCnt="5"/>
      <dgm:spPr/>
    </dgm:pt>
    <dgm:pt modelId="{6597D030-4C19-4611-A9AE-619ED9E67A80}" type="pres">
      <dgm:prSet presAssocID="{8977DA6C-471A-4FF3-8CE6-A52A16508B10}" presName="iconRect" presStyleLbl="node1" presStyleIdx="1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982A810-872E-43C7-8FC8-1062DC0EE843}" type="pres">
      <dgm:prSet presAssocID="{8977DA6C-471A-4FF3-8CE6-A52A16508B10}" presName="spaceRect" presStyleCnt="0"/>
      <dgm:spPr/>
    </dgm:pt>
    <dgm:pt modelId="{710B411F-C029-4879-AED7-312DE8B6DBD9}" type="pres">
      <dgm:prSet presAssocID="{8977DA6C-471A-4FF3-8CE6-A52A16508B10}" presName="parTx" presStyleLbl="revTx" presStyleIdx="1" presStyleCnt="5">
        <dgm:presLayoutVars>
          <dgm:chMax val="0"/>
          <dgm:chPref val="0"/>
        </dgm:presLayoutVars>
      </dgm:prSet>
      <dgm:spPr/>
    </dgm:pt>
    <dgm:pt modelId="{E6185EF1-953E-4572-8231-215D428C5491}" type="pres">
      <dgm:prSet presAssocID="{8935E248-4A40-4145-A4F7-2AAD44E6875E}" presName="sibTrans" presStyleCnt="0"/>
      <dgm:spPr/>
    </dgm:pt>
    <dgm:pt modelId="{53490BB3-6021-436E-B234-4DDC19457023}" type="pres">
      <dgm:prSet presAssocID="{510D5E92-86AD-492D-9331-36D8509FD65C}" presName="compNode" presStyleCnt="0"/>
      <dgm:spPr/>
    </dgm:pt>
    <dgm:pt modelId="{B5AB6A0D-2323-4403-B6F9-3E27A40FDE2F}" type="pres">
      <dgm:prSet presAssocID="{510D5E92-86AD-492D-9331-36D8509FD65C}" presName="bgRect" presStyleLbl="bgShp" presStyleIdx="2" presStyleCnt="5"/>
      <dgm:spPr/>
    </dgm:pt>
    <dgm:pt modelId="{A8163A97-E176-42A5-89FB-F4DFAD220FD5}" type="pres">
      <dgm:prSet presAssocID="{510D5E92-86AD-492D-9331-36D8509FD65C}" presName="iconRect" presStyleLbl="node1" presStyleIdx="2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AAF991C-8207-47F7-9584-6F88A6BBCFFF}" type="pres">
      <dgm:prSet presAssocID="{510D5E92-86AD-492D-9331-36D8509FD65C}" presName="spaceRect" presStyleCnt="0"/>
      <dgm:spPr/>
    </dgm:pt>
    <dgm:pt modelId="{68B2F85D-3897-4B6C-8336-1EFA7F1769FC}" type="pres">
      <dgm:prSet presAssocID="{510D5E92-86AD-492D-9331-36D8509FD65C}" presName="parTx" presStyleLbl="revTx" presStyleIdx="2" presStyleCnt="5">
        <dgm:presLayoutVars>
          <dgm:chMax val="0"/>
          <dgm:chPref val="0"/>
        </dgm:presLayoutVars>
      </dgm:prSet>
      <dgm:spPr/>
    </dgm:pt>
    <dgm:pt modelId="{08D5A0B3-3B8E-4451-8D48-53E5678ACACF}" type="pres">
      <dgm:prSet presAssocID="{93B4626D-FAF4-4410-8565-638C9CFFEC42}" presName="sibTrans" presStyleCnt="0"/>
      <dgm:spPr/>
    </dgm:pt>
    <dgm:pt modelId="{BC1F6FD2-D039-4171-8A49-59142BC900F9}" type="pres">
      <dgm:prSet presAssocID="{362FA622-0DDB-47E0-A269-B405137ABDF5}" presName="compNode" presStyleCnt="0"/>
      <dgm:spPr/>
    </dgm:pt>
    <dgm:pt modelId="{19AEE6BB-6918-4296-B9C6-C052EB64550E}" type="pres">
      <dgm:prSet presAssocID="{362FA622-0DDB-47E0-A269-B405137ABDF5}" presName="bgRect" presStyleLbl="bgShp" presStyleIdx="3" presStyleCnt="5"/>
      <dgm:spPr/>
    </dgm:pt>
    <dgm:pt modelId="{482283FD-D3FC-4951-A6B3-7CE3DC09E2D3}" type="pres">
      <dgm:prSet presAssocID="{362FA622-0DDB-47E0-A269-B405137ABDF5}" presName="iconRect" presStyleLbl="node1" presStyleIdx="3" presStyleCnt="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E62E3ED1-46A5-49DF-8AC6-7E1202C33D05}" type="pres">
      <dgm:prSet presAssocID="{362FA622-0DDB-47E0-A269-B405137ABDF5}" presName="spaceRect" presStyleCnt="0"/>
      <dgm:spPr/>
    </dgm:pt>
    <dgm:pt modelId="{F3947381-A628-41A5-979D-235D11C7AA24}" type="pres">
      <dgm:prSet presAssocID="{362FA622-0DDB-47E0-A269-B405137ABDF5}" presName="parTx" presStyleLbl="revTx" presStyleIdx="3" presStyleCnt="5">
        <dgm:presLayoutVars>
          <dgm:chMax val="0"/>
          <dgm:chPref val="0"/>
        </dgm:presLayoutVars>
      </dgm:prSet>
      <dgm:spPr/>
    </dgm:pt>
    <dgm:pt modelId="{701338E3-D053-4EEE-A653-F5EBFDCD7CAA}" type="pres">
      <dgm:prSet presAssocID="{05732D48-4E67-4E29-BBDF-55F2960534CE}" presName="sibTrans" presStyleCnt="0"/>
      <dgm:spPr/>
    </dgm:pt>
    <dgm:pt modelId="{75D15807-FAEB-481C-995B-47F9C9ADD9E8}" type="pres">
      <dgm:prSet presAssocID="{C4E69B57-EE5C-4086-A7C4-DB51DB87F4EB}" presName="compNode" presStyleCnt="0"/>
      <dgm:spPr/>
    </dgm:pt>
    <dgm:pt modelId="{381FE70D-4C3F-4FD5-9AAD-9A907DD8CE26}" type="pres">
      <dgm:prSet presAssocID="{C4E69B57-EE5C-4086-A7C4-DB51DB87F4EB}" presName="bgRect" presStyleLbl="bgShp" presStyleIdx="4" presStyleCnt="5"/>
      <dgm:spPr/>
    </dgm:pt>
    <dgm:pt modelId="{22E0A98B-1DCD-439B-9577-038BCC01D23C}" type="pres">
      <dgm:prSet presAssocID="{C4E69B57-EE5C-4086-A7C4-DB51DB87F4EB}" presName="iconRect" presStyleLbl="node1" presStyleIdx="4" presStyleCnt="5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19FC971-0D00-4998-AF82-A91A9192DF3C}" type="pres">
      <dgm:prSet presAssocID="{C4E69B57-EE5C-4086-A7C4-DB51DB87F4EB}" presName="spaceRect" presStyleCnt="0"/>
      <dgm:spPr/>
    </dgm:pt>
    <dgm:pt modelId="{283FBB96-B088-433C-ACA2-2733AC79BBE6}" type="pres">
      <dgm:prSet presAssocID="{C4E69B57-EE5C-4086-A7C4-DB51DB87F4E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B2B4002-3223-43F4-9ABE-FF8F0C81DE87}" srcId="{BA962D38-D12E-40AA-A5FB-D00F282AF357}" destId="{C4E69B57-EE5C-4086-A7C4-DB51DB87F4EB}" srcOrd="4" destOrd="0" parTransId="{C0534832-2F48-4D63-835A-95DC55724588}" sibTransId="{114B0CC1-78CE-4B9B-84A1-CE44168E3FA1}"/>
    <dgm:cxn modelId="{CE5D5F07-EB96-4DD6-BBD7-EB189B562877}" type="presOf" srcId="{8977DA6C-471A-4FF3-8CE6-A52A16508B10}" destId="{710B411F-C029-4879-AED7-312DE8B6DBD9}" srcOrd="0" destOrd="0" presId="urn:microsoft.com/office/officeart/2018/2/layout/IconVerticalSolidList"/>
    <dgm:cxn modelId="{3FC19C0C-F3C8-49FF-9942-1EA72D66BEB8}" srcId="{BA962D38-D12E-40AA-A5FB-D00F282AF357}" destId="{510D5E92-86AD-492D-9331-36D8509FD65C}" srcOrd="2" destOrd="0" parTransId="{E090A0D7-A404-48E6-A626-063966B46964}" sibTransId="{93B4626D-FAF4-4410-8565-638C9CFFEC42}"/>
    <dgm:cxn modelId="{2E64E626-2341-42D9-A237-C3B14843B378}" type="presOf" srcId="{362FA622-0DDB-47E0-A269-B405137ABDF5}" destId="{F3947381-A628-41A5-979D-235D11C7AA24}" srcOrd="0" destOrd="0" presId="urn:microsoft.com/office/officeart/2018/2/layout/IconVerticalSolidList"/>
    <dgm:cxn modelId="{3B74D33B-6566-42A0-BF58-6E402F576371}" type="presOf" srcId="{EFD94A8B-752B-4EF4-86BA-A04D162C0FF1}" destId="{7F5312AE-A6FF-486B-BD7C-8C9EE04B09DC}" srcOrd="0" destOrd="0" presId="urn:microsoft.com/office/officeart/2018/2/layout/IconVerticalSolidList"/>
    <dgm:cxn modelId="{CD80417C-7306-4BB1-8F5F-F629AA6AEF1B}" srcId="{BA962D38-D12E-40AA-A5FB-D00F282AF357}" destId="{8977DA6C-471A-4FF3-8CE6-A52A16508B10}" srcOrd="1" destOrd="0" parTransId="{9848C066-D4FA-40ED-BF9D-3F59E66C4254}" sibTransId="{8935E248-4A40-4145-A4F7-2AAD44E6875E}"/>
    <dgm:cxn modelId="{418C5384-E46D-4DE8-9A11-1D314766F5B1}" type="presOf" srcId="{BA962D38-D12E-40AA-A5FB-D00F282AF357}" destId="{A2544011-E902-4CC3-AD0E-D42651BB16DA}" srcOrd="0" destOrd="0" presId="urn:microsoft.com/office/officeart/2018/2/layout/IconVerticalSolidList"/>
    <dgm:cxn modelId="{38AAC1A1-64F7-466C-855A-50464E6270EF}" type="presOf" srcId="{C4E69B57-EE5C-4086-A7C4-DB51DB87F4EB}" destId="{283FBB96-B088-433C-ACA2-2733AC79BBE6}" srcOrd="0" destOrd="0" presId="urn:microsoft.com/office/officeart/2018/2/layout/IconVerticalSolidList"/>
    <dgm:cxn modelId="{26E677A3-72CF-49B7-AECD-543DFD77B935}" srcId="{BA962D38-D12E-40AA-A5FB-D00F282AF357}" destId="{EFD94A8B-752B-4EF4-86BA-A04D162C0FF1}" srcOrd="0" destOrd="0" parTransId="{04E974BC-C1CF-406E-86B0-1BFC3F9B374A}" sibTransId="{228B0955-E321-416E-B5C0-D28E418D4A40}"/>
    <dgm:cxn modelId="{928935B1-5FF1-45D8-A278-9A8EDB6B3C22}" srcId="{BA962D38-D12E-40AA-A5FB-D00F282AF357}" destId="{362FA622-0DDB-47E0-A269-B405137ABDF5}" srcOrd="3" destOrd="0" parTransId="{DF453CA3-B057-43EA-A87A-2B285AA6557D}" sibTransId="{05732D48-4E67-4E29-BBDF-55F2960534CE}"/>
    <dgm:cxn modelId="{63CFADCC-94FF-4CDA-A33D-E131566D2D80}" type="presOf" srcId="{510D5E92-86AD-492D-9331-36D8509FD65C}" destId="{68B2F85D-3897-4B6C-8336-1EFA7F1769FC}" srcOrd="0" destOrd="0" presId="urn:microsoft.com/office/officeart/2018/2/layout/IconVerticalSolidList"/>
    <dgm:cxn modelId="{EBFC5654-9779-4FD8-A691-16497A6703DD}" type="presParOf" srcId="{A2544011-E902-4CC3-AD0E-D42651BB16DA}" destId="{2D0A703D-34CE-40D5-BA44-19E6A7DBA390}" srcOrd="0" destOrd="0" presId="urn:microsoft.com/office/officeart/2018/2/layout/IconVerticalSolidList"/>
    <dgm:cxn modelId="{8633E969-995A-4515-B4A5-A9D30980E7EB}" type="presParOf" srcId="{2D0A703D-34CE-40D5-BA44-19E6A7DBA390}" destId="{10D04E10-CE64-485B-B649-F0CEC7DA2D4A}" srcOrd="0" destOrd="0" presId="urn:microsoft.com/office/officeart/2018/2/layout/IconVerticalSolidList"/>
    <dgm:cxn modelId="{E0D5CB93-EA5D-48E6-BF2C-25AE37C8EA0E}" type="presParOf" srcId="{2D0A703D-34CE-40D5-BA44-19E6A7DBA390}" destId="{B2D129B7-77F0-42B3-85A1-5BBAD99ACCCD}" srcOrd="1" destOrd="0" presId="urn:microsoft.com/office/officeart/2018/2/layout/IconVerticalSolidList"/>
    <dgm:cxn modelId="{8A2565D0-96DA-479D-B3E7-17C8A71D9CD4}" type="presParOf" srcId="{2D0A703D-34CE-40D5-BA44-19E6A7DBA390}" destId="{D74C41BA-B259-4A61-ACD4-D16C661D5237}" srcOrd="2" destOrd="0" presId="urn:microsoft.com/office/officeart/2018/2/layout/IconVerticalSolidList"/>
    <dgm:cxn modelId="{F1AAFAAB-684F-4409-963B-29167621C387}" type="presParOf" srcId="{2D0A703D-34CE-40D5-BA44-19E6A7DBA390}" destId="{7F5312AE-A6FF-486B-BD7C-8C9EE04B09DC}" srcOrd="3" destOrd="0" presId="urn:microsoft.com/office/officeart/2018/2/layout/IconVerticalSolidList"/>
    <dgm:cxn modelId="{DEF05F34-0B1A-4DE7-ADFF-517AE54EE27F}" type="presParOf" srcId="{A2544011-E902-4CC3-AD0E-D42651BB16DA}" destId="{39C02626-8E03-4673-A5B7-20B55EF2A614}" srcOrd="1" destOrd="0" presId="urn:microsoft.com/office/officeart/2018/2/layout/IconVerticalSolidList"/>
    <dgm:cxn modelId="{47513878-C6FB-481A-A7D8-9C2C09A34864}" type="presParOf" srcId="{A2544011-E902-4CC3-AD0E-D42651BB16DA}" destId="{73B9F71C-5EDF-4CE8-BFE6-1248648E181D}" srcOrd="2" destOrd="0" presId="urn:microsoft.com/office/officeart/2018/2/layout/IconVerticalSolidList"/>
    <dgm:cxn modelId="{B57AF65D-5407-4FE3-82E4-4A917EF3F260}" type="presParOf" srcId="{73B9F71C-5EDF-4CE8-BFE6-1248648E181D}" destId="{56101109-ED2C-4241-A10C-CFD69F950080}" srcOrd="0" destOrd="0" presId="urn:microsoft.com/office/officeart/2018/2/layout/IconVerticalSolidList"/>
    <dgm:cxn modelId="{258E76DD-A84E-4458-B86F-2A3F4A01BA8E}" type="presParOf" srcId="{73B9F71C-5EDF-4CE8-BFE6-1248648E181D}" destId="{6597D030-4C19-4611-A9AE-619ED9E67A80}" srcOrd="1" destOrd="0" presId="urn:microsoft.com/office/officeart/2018/2/layout/IconVerticalSolidList"/>
    <dgm:cxn modelId="{6E5C1BCF-3EF2-4B69-9EC5-AD12DCB45289}" type="presParOf" srcId="{73B9F71C-5EDF-4CE8-BFE6-1248648E181D}" destId="{7982A810-872E-43C7-8FC8-1062DC0EE843}" srcOrd="2" destOrd="0" presId="urn:microsoft.com/office/officeart/2018/2/layout/IconVerticalSolidList"/>
    <dgm:cxn modelId="{05DDE0F0-5757-4182-B7EB-CA285C295F2B}" type="presParOf" srcId="{73B9F71C-5EDF-4CE8-BFE6-1248648E181D}" destId="{710B411F-C029-4879-AED7-312DE8B6DBD9}" srcOrd="3" destOrd="0" presId="urn:microsoft.com/office/officeart/2018/2/layout/IconVerticalSolidList"/>
    <dgm:cxn modelId="{CF0920C2-1FDC-4A4F-A86B-E99578264FF2}" type="presParOf" srcId="{A2544011-E902-4CC3-AD0E-D42651BB16DA}" destId="{E6185EF1-953E-4572-8231-215D428C5491}" srcOrd="3" destOrd="0" presId="urn:microsoft.com/office/officeart/2018/2/layout/IconVerticalSolidList"/>
    <dgm:cxn modelId="{2F711711-6297-4EEF-A009-C1DC4D6BA61B}" type="presParOf" srcId="{A2544011-E902-4CC3-AD0E-D42651BB16DA}" destId="{53490BB3-6021-436E-B234-4DDC19457023}" srcOrd="4" destOrd="0" presId="urn:microsoft.com/office/officeart/2018/2/layout/IconVerticalSolidList"/>
    <dgm:cxn modelId="{DD422A69-9390-473C-9B9E-2FC86141950B}" type="presParOf" srcId="{53490BB3-6021-436E-B234-4DDC19457023}" destId="{B5AB6A0D-2323-4403-B6F9-3E27A40FDE2F}" srcOrd="0" destOrd="0" presId="urn:microsoft.com/office/officeart/2018/2/layout/IconVerticalSolidList"/>
    <dgm:cxn modelId="{F2E6FD32-E68C-4D05-BD27-B31DA78EA6E3}" type="presParOf" srcId="{53490BB3-6021-436E-B234-4DDC19457023}" destId="{A8163A97-E176-42A5-89FB-F4DFAD220FD5}" srcOrd="1" destOrd="0" presId="urn:microsoft.com/office/officeart/2018/2/layout/IconVerticalSolidList"/>
    <dgm:cxn modelId="{3663C6F4-9B46-49F9-AD8C-A711DBCE8549}" type="presParOf" srcId="{53490BB3-6021-436E-B234-4DDC19457023}" destId="{4AAF991C-8207-47F7-9584-6F88A6BBCFFF}" srcOrd="2" destOrd="0" presId="urn:microsoft.com/office/officeart/2018/2/layout/IconVerticalSolidList"/>
    <dgm:cxn modelId="{B67FC034-D8E1-4496-98DF-197D96D4DC71}" type="presParOf" srcId="{53490BB3-6021-436E-B234-4DDC19457023}" destId="{68B2F85D-3897-4B6C-8336-1EFA7F1769FC}" srcOrd="3" destOrd="0" presId="urn:microsoft.com/office/officeart/2018/2/layout/IconVerticalSolidList"/>
    <dgm:cxn modelId="{CADB9D6F-2080-4F35-9F28-0A450594A3BB}" type="presParOf" srcId="{A2544011-E902-4CC3-AD0E-D42651BB16DA}" destId="{08D5A0B3-3B8E-4451-8D48-53E5678ACACF}" srcOrd="5" destOrd="0" presId="urn:microsoft.com/office/officeart/2018/2/layout/IconVerticalSolidList"/>
    <dgm:cxn modelId="{122A34D4-1283-4528-897B-7EA43A1ACD78}" type="presParOf" srcId="{A2544011-E902-4CC3-AD0E-D42651BB16DA}" destId="{BC1F6FD2-D039-4171-8A49-59142BC900F9}" srcOrd="6" destOrd="0" presId="urn:microsoft.com/office/officeart/2018/2/layout/IconVerticalSolidList"/>
    <dgm:cxn modelId="{14D01EBB-8B7C-4D42-AB64-AE8EF51D6F47}" type="presParOf" srcId="{BC1F6FD2-D039-4171-8A49-59142BC900F9}" destId="{19AEE6BB-6918-4296-B9C6-C052EB64550E}" srcOrd="0" destOrd="0" presId="urn:microsoft.com/office/officeart/2018/2/layout/IconVerticalSolidList"/>
    <dgm:cxn modelId="{9C7841E5-1B6F-4C65-BF27-DF01B427ABA9}" type="presParOf" srcId="{BC1F6FD2-D039-4171-8A49-59142BC900F9}" destId="{482283FD-D3FC-4951-A6B3-7CE3DC09E2D3}" srcOrd="1" destOrd="0" presId="urn:microsoft.com/office/officeart/2018/2/layout/IconVerticalSolidList"/>
    <dgm:cxn modelId="{931CDE88-B194-49D9-8A13-F5E918C5C83B}" type="presParOf" srcId="{BC1F6FD2-D039-4171-8A49-59142BC900F9}" destId="{E62E3ED1-46A5-49DF-8AC6-7E1202C33D05}" srcOrd="2" destOrd="0" presId="urn:microsoft.com/office/officeart/2018/2/layout/IconVerticalSolidList"/>
    <dgm:cxn modelId="{052A01C4-133A-4D81-8DCF-8A5AA65BE15E}" type="presParOf" srcId="{BC1F6FD2-D039-4171-8A49-59142BC900F9}" destId="{F3947381-A628-41A5-979D-235D11C7AA24}" srcOrd="3" destOrd="0" presId="urn:microsoft.com/office/officeart/2018/2/layout/IconVerticalSolidList"/>
    <dgm:cxn modelId="{235A2CCF-4B21-4963-BCA5-F0D5C4D7FBF1}" type="presParOf" srcId="{A2544011-E902-4CC3-AD0E-D42651BB16DA}" destId="{701338E3-D053-4EEE-A653-F5EBFDCD7CAA}" srcOrd="7" destOrd="0" presId="urn:microsoft.com/office/officeart/2018/2/layout/IconVerticalSolidList"/>
    <dgm:cxn modelId="{5DB8214B-E7C9-4BF8-9320-DD8385B91701}" type="presParOf" srcId="{A2544011-E902-4CC3-AD0E-D42651BB16DA}" destId="{75D15807-FAEB-481C-995B-47F9C9ADD9E8}" srcOrd="8" destOrd="0" presId="urn:microsoft.com/office/officeart/2018/2/layout/IconVerticalSolidList"/>
    <dgm:cxn modelId="{37E2D600-95CB-4E8D-94CB-06605CFD82B9}" type="presParOf" srcId="{75D15807-FAEB-481C-995B-47F9C9ADD9E8}" destId="{381FE70D-4C3F-4FD5-9AAD-9A907DD8CE26}" srcOrd="0" destOrd="0" presId="urn:microsoft.com/office/officeart/2018/2/layout/IconVerticalSolidList"/>
    <dgm:cxn modelId="{C3CC2099-9CCB-4D1D-BE5F-D0D5FFB4A142}" type="presParOf" srcId="{75D15807-FAEB-481C-995B-47F9C9ADD9E8}" destId="{22E0A98B-1DCD-439B-9577-038BCC01D23C}" srcOrd="1" destOrd="0" presId="urn:microsoft.com/office/officeart/2018/2/layout/IconVerticalSolidList"/>
    <dgm:cxn modelId="{634967FB-219E-40DD-92BB-28D28547FA83}" type="presParOf" srcId="{75D15807-FAEB-481C-995B-47F9C9ADD9E8}" destId="{C19FC971-0D00-4998-AF82-A91A9192DF3C}" srcOrd="2" destOrd="0" presId="urn:microsoft.com/office/officeart/2018/2/layout/IconVerticalSolidList"/>
    <dgm:cxn modelId="{6ABA5D3E-0A98-42B8-99CF-9C09F3CE3E44}" type="presParOf" srcId="{75D15807-FAEB-481C-995B-47F9C9ADD9E8}" destId="{283FBB96-B088-433C-ACA2-2733AC79BB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04E10-CE64-485B-B649-F0CEC7DA2D4A}">
      <dsp:nvSpPr>
        <dsp:cNvPr id="0" name=""/>
        <dsp:cNvSpPr/>
      </dsp:nvSpPr>
      <dsp:spPr>
        <a:xfrm>
          <a:off x="0" y="4358"/>
          <a:ext cx="4695825" cy="928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129B7-77F0-42B3-85A1-5BBAD99ACCCD}">
      <dsp:nvSpPr>
        <dsp:cNvPr id="0" name=""/>
        <dsp:cNvSpPr/>
      </dsp:nvSpPr>
      <dsp:spPr>
        <a:xfrm>
          <a:off x="280808" y="213224"/>
          <a:ext cx="510561" cy="510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312AE-A6FF-486B-BD7C-8C9EE04B09DC}">
      <dsp:nvSpPr>
        <dsp:cNvPr id="0" name=""/>
        <dsp:cNvSpPr/>
      </dsp:nvSpPr>
      <dsp:spPr>
        <a:xfrm>
          <a:off x="1072178" y="4358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3"/>
            </a:rPr>
            <a:t>Press officer</a:t>
          </a:r>
          <a:endParaRPr lang="en-US" sz="1900" kern="1200"/>
        </a:p>
      </dsp:txBody>
      <dsp:txXfrm>
        <a:off x="1072178" y="4358"/>
        <a:ext cx="3623646" cy="928293"/>
      </dsp:txXfrm>
    </dsp:sp>
    <dsp:sp modelId="{56101109-ED2C-4241-A10C-CFD69F950080}">
      <dsp:nvSpPr>
        <dsp:cNvPr id="0" name=""/>
        <dsp:cNvSpPr/>
      </dsp:nvSpPr>
      <dsp:spPr>
        <a:xfrm>
          <a:off x="0" y="1164724"/>
          <a:ext cx="4695825" cy="928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7D030-4C19-4611-A9AE-619ED9E67A80}">
      <dsp:nvSpPr>
        <dsp:cNvPr id="0" name=""/>
        <dsp:cNvSpPr/>
      </dsp:nvSpPr>
      <dsp:spPr>
        <a:xfrm>
          <a:off x="280808" y="1373590"/>
          <a:ext cx="510561" cy="51056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B411F-C029-4879-AED7-312DE8B6DBD9}">
      <dsp:nvSpPr>
        <dsp:cNvPr id="0" name=""/>
        <dsp:cNvSpPr/>
      </dsp:nvSpPr>
      <dsp:spPr>
        <a:xfrm>
          <a:off x="1072178" y="1164724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6"/>
            </a:rPr>
            <a:t>Policy researcher</a:t>
          </a:r>
          <a:endParaRPr lang="en-US" sz="1900" kern="1200"/>
        </a:p>
      </dsp:txBody>
      <dsp:txXfrm>
        <a:off x="1072178" y="1164724"/>
        <a:ext cx="3623646" cy="928293"/>
      </dsp:txXfrm>
    </dsp:sp>
    <dsp:sp modelId="{B5AB6A0D-2323-4403-B6F9-3E27A40FDE2F}">
      <dsp:nvSpPr>
        <dsp:cNvPr id="0" name=""/>
        <dsp:cNvSpPr/>
      </dsp:nvSpPr>
      <dsp:spPr>
        <a:xfrm>
          <a:off x="0" y="2325090"/>
          <a:ext cx="4695825" cy="9282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63A97-E176-42A5-89FB-F4DFAD220FD5}">
      <dsp:nvSpPr>
        <dsp:cNvPr id="0" name=""/>
        <dsp:cNvSpPr/>
      </dsp:nvSpPr>
      <dsp:spPr>
        <a:xfrm>
          <a:off x="280808" y="2533956"/>
          <a:ext cx="510561" cy="510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2F85D-3897-4B6C-8336-1EFA7F1769FC}">
      <dsp:nvSpPr>
        <dsp:cNvPr id="0" name=""/>
        <dsp:cNvSpPr/>
      </dsp:nvSpPr>
      <dsp:spPr>
        <a:xfrm>
          <a:off x="1072178" y="2325090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9"/>
            </a:rPr>
            <a:t>Solicitor</a:t>
          </a:r>
          <a:endParaRPr lang="en-US" sz="1900" kern="1200"/>
        </a:p>
      </dsp:txBody>
      <dsp:txXfrm>
        <a:off x="1072178" y="2325090"/>
        <a:ext cx="3623646" cy="928293"/>
      </dsp:txXfrm>
    </dsp:sp>
    <dsp:sp modelId="{19AEE6BB-6918-4296-B9C6-C052EB64550E}">
      <dsp:nvSpPr>
        <dsp:cNvPr id="0" name=""/>
        <dsp:cNvSpPr/>
      </dsp:nvSpPr>
      <dsp:spPr>
        <a:xfrm>
          <a:off x="0" y="3485457"/>
          <a:ext cx="4695825" cy="928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283FD-D3FC-4951-A6B3-7CE3DC09E2D3}">
      <dsp:nvSpPr>
        <dsp:cNvPr id="0" name=""/>
        <dsp:cNvSpPr/>
      </dsp:nvSpPr>
      <dsp:spPr>
        <a:xfrm>
          <a:off x="280808" y="3694323"/>
          <a:ext cx="510561" cy="510561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47381-A628-41A5-979D-235D11C7AA24}">
      <dsp:nvSpPr>
        <dsp:cNvPr id="0" name=""/>
        <dsp:cNvSpPr/>
      </dsp:nvSpPr>
      <dsp:spPr>
        <a:xfrm>
          <a:off x="1072178" y="3485457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12"/>
            </a:rPr>
            <a:t>Public relations officer</a:t>
          </a:r>
          <a:endParaRPr lang="en-US" sz="1900" kern="1200"/>
        </a:p>
      </dsp:txBody>
      <dsp:txXfrm>
        <a:off x="1072178" y="3485457"/>
        <a:ext cx="3623646" cy="928293"/>
      </dsp:txXfrm>
    </dsp:sp>
    <dsp:sp modelId="{381FE70D-4C3F-4FD5-9AAD-9A907DD8CE26}">
      <dsp:nvSpPr>
        <dsp:cNvPr id="0" name=""/>
        <dsp:cNvSpPr/>
      </dsp:nvSpPr>
      <dsp:spPr>
        <a:xfrm>
          <a:off x="0" y="4645823"/>
          <a:ext cx="4695825" cy="9282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0A98B-1DCD-439B-9577-038BCC01D23C}">
      <dsp:nvSpPr>
        <dsp:cNvPr id="0" name=""/>
        <dsp:cNvSpPr/>
      </dsp:nvSpPr>
      <dsp:spPr>
        <a:xfrm>
          <a:off x="280808" y="4854689"/>
          <a:ext cx="510561" cy="51056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FBB96-B088-433C-ACA2-2733AC79BBE6}">
      <dsp:nvSpPr>
        <dsp:cNvPr id="0" name=""/>
        <dsp:cNvSpPr/>
      </dsp:nvSpPr>
      <dsp:spPr>
        <a:xfrm>
          <a:off x="1072178" y="4645823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tx1"/>
              </a:solidFill>
            </a:rPr>
            <a:t>Teaching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072178" y="4645823"/>
        <a:ext cx="3623646" cy="92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08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7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9A00F7B-89C5-4DF7-A309-6263220147D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8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23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rsqf4j" TargetMode="External"/><Relationship Id="rId13" Type="http://schemas.openxmlformats.org/officeDocument/2006/relationships/hyperlink" Target="https://icould.com/explore/categories/subject/history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icould.com/stories/aileen-c/" TargetMode="External"/><Relationship Id="rId12" Type="http://schemas.openxmlformats.org/officeDocument/2006/relationships/hyperlink" Target="https://nationalcareers.service.gov.uk/job-profiles/mp" TargetMode="External"/><Relationship Id="rId2" Type="http://schemas.openxmlformats.org/officeDocument/2006/relationships/hyperlink" Target="https://nationalcareers.service.gov.uk/job-profiles/housing-policy-offic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ould.com/stories/elizabeth-b-3/" TargetMode="External"/><Relationship Id="rId11" Type="http://schemas.openxmlformats.org/officeDocument/2006/relationships/hyperlink" Target="https://nationalcareers.service.gov.uk/job-profiles/museum-curator" TargetMode="External"/><Relationship Id="rId5" Type="http://schemas.openxmlformats.org/officeDocument/2006/relationships/hyperlink" Target="https://icould.com/stories/alan-k/" TargetMode="External"/><Relationship Id="rId10" Type="http://schemas.openxmlformats.org/officeDocument/2006/relationships/hyperlink" Target="https://nationalcareers.service.gov.uk/job-profiles/local-government-officer" TargetMode="External"/><Relationship Id="rId4" Type="http://schemas.openxmlformats.org/officeDocument/2006/relationships/hyperlink" Target="https://icould.com/stories/marie-o/" TargetMode="External"/><Relationship Id="rId9" Type="http://schemas.openxmlformats.org/officeDocument/2006/relationships/hyperlink" Target="https://nationalcareers.service.gov.uk/job-profiles/magazine-journalist" TargetMode="Externa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s://www.bbc.co.uk/bitesize/articles/zhhpkm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25" name="Rectangle 24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91E4-0330-4064-8989-DD1978045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1" y="4494107"/>
            <a:ext cx="6100109" cy="940240"/>
          </a:xfrm>
        </p:spPr>
        <p:txBody>
          <a:bodyPr>
            <a:normAutofit/>
          </a:bodyPr>
          <a:lstStyle/>
          <a:p>
            <a:r>
              <a:rPr lang="en-GB" sz="2900"/>
              <a:t>Careers related to History and Politics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C02A4C3-A14D-4710-A80F-EBCA3C739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2818"/>
          <a:stretch/>
        </p:blipFill>
        <p:spPr>
          <a:xfrm>
            <a:off x="20" y="10"/>
            <a:ext cx="672463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34098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6726063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93754"/>
            <a:ext cx="2310214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5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86A2-9326-4B7C-8774-73B4169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 PLUS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E0A8-E05A-4572-932B-9A6B4EDB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647922"/>
            <a:ext cx="7650114" cy="3599316"/>
          </a:xfrm>
        </p:spPr>
        <p:txBody>
          <a:bodyPr>
            <a:normAutofit/>
          </a:bodyPr>
          <a:lstStyle/>
          <a:p>
            <a:r>
              <a:rPr lang="en-GB" sz="2800" dirty="0"/>
              <a:t>In the LRC on the 1</a:t>
            </a:r>
            <a:r>
              <a:rPr lang="en-GB" sz="2800" baseline="30000" dirty="0"/>
              <a:t>st</a:t>
            </a:r>
            <a:r>
              <a:rPr lang="en-GB" sz="2800" dirty="0"/>
              <a:t> Floor</a:t>
            </a:r>
          </a:p>
          <a:p>
            <a:r>
              <a:rPr lang="en-GB" sz="2800" dirty="0"/>
              <a:t>Support with </a:t>
            </a:r>
          </a:p>
          <a:p>
            <a:pPr lvl="1"/>
            <a:r>
              <a:rPr lang="en-GB" sz="2400" dirty="0"/>
              <a:t>Work experience</a:t>
            </a:r>
          </a:p>
          <a:p>
            <a:pPr lvl="1"/>
            <a:r>
              <a:rPr lang="en-GB" sz="2400" dirty="0"/>
              <a:t>University applications</a:t>
            </a:r>
          </a:p>
          <a:p>
            <a:pPr lvl="1"/>
            <a:r>
              <a:rPr lang="en-GB" sz="2400" dirty="0"/>
              <a:t>Apprenticeships</a:t>
            </a:r>
          </a:p>
          <a:p>
            <a:pPr lvl="1"/>
            <a:r>
              <a:rPr lang="en-GB" sz="2400" dirty="0"/>
              <a:t>Job applications</a:t>
            </a:r>
          </a:p>
          <a:p>
            <a:pPr lvl="1"/>
            <a:r>
              <a:rPr lang="en-GB" sz="2400" dirty="0"/>
              <a:t>Interview skills</a:t>
            </a:r>
          </a:p>
          <a:p>
            <a:pPr lvl="1"/>
            <a:r>
              <a:rPr lang="en-GB" sz="2400" dirty="0"/>
              <a:t>And much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63B24-7675-495C-9B0E-67D051444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62"/>
            <a:ext cx="9144000" cy="15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0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4B36-324A-45A7-B54C-B2C34DCD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1A81A-FEB3-475B-AB0B-2127E1AB6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F89D69-F148-4176-BD28-7A37764394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1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B1EBA-C1A5-4DFA-81EF-6EDD9EE3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B8276-9953-43D1-8351-44B38CD0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CA6879-AEA8-408D-AF83-09DB4AFF54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1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473F-59EE-4810-9C27-89D7DD08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Popular pathways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9E44D5-1598-488A-BA05-EF980EAEB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631497"/>
              </p:ext>
            </p:extLst>
          </p:nvPr>
        </p:nvGraphicFramePr>
        <p:xfrm>
          <a:off x="462516" y="2648625"/>
          <a:ext cx="8218968" cy="364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854">
                  <a:extLst>
                    <a:ext uri="{9D8B030D-6E8A-4147-A177-3AD203B41FA5}">
                      <a16:colId xmlns:a16="http://schemas.microsoft.com/office/drawing/2014/main" val="1411259862"/>
                    </a:ext>
                  </a:extLst>
                </a:gridCol>
                <a:gridCol w="2190318">
                  <a:extLst>
                    <a:ext uri="{9D8B030D-6E8A-4147-A177-3AD203B41FA5}">
                      <a16:colId xmlns:a16="http://schemas.microsoft.com/office/drawing/2014/main" val="1024825773"/>
                    </a:ext>
                  </a:extLst>
                </a:gridCol>
                <a:gridCol w="2349796">
                  <a:extLst>
                    <a:ext uri="{9D8B030D-6E8A-4147-A177-3AD203B41FA5}">
                      <a16:colId xmlns:a16="http://schemas.microsoft.com/office/drawing/2014/main" val="1678510737"/>
                    </a:ext>
                  </a:extLst>
                </a:gridCol>
              </a:tblGrid>
              <a:tr h="563863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Pathway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Entry routes, skills, salary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15340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Policy adviser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142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Journalist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99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Local government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99561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Museum curator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12468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Politician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31294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D1961D3-7306-4B03-B417-4AD41A00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624" y="3525163"/>
            <a:ext cx="1234289" cy="464177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37824085-7E36-4E34-830E-A8BBEA95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70" y="3525163"/>
            <a:ext cx="1234289" cy="464177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55A1B438-9812-480C-BCF0-1F96CCC0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70" y="4648331"/>
            <a:ext cx="1234289" cy="46417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952A613B-B342-4E60-8D55-42EC413F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65" y="5216818"/>
            <a:ext cx="1234289" cy="464177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70" y="5785176"/>
            <a:ext cx="1234289" cy="464177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4B501003-ADC2-4D7F-96D6-BA912C8E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70" y="4071161"/>
            <a:ext cx="1234289" cy="464177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EA707584-6402-4710-8725-C5FEE7CC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100" y="4069057"/>
            <a:ext cx="1234289" cy="464177"/>
          </a:xfrm>
          <a:prstGeom prst="rect">
            <a:avLst/>
          </a:prstGeom>
        </p:spPr>
      </p:pic>
      <p:pic>
        <p:nvPicPr>
          <p:cNvPr id="14" name="Picture 13">
            <a:hlinkClick r:id="rId10"/>
            <a:extLst>
              <a:ext uri="{FF2B5EF4-FFF2-40B4-BE49-F238E27FC236}">
                <a16:creationId xmlns:a16="http://schemas.microsoft.com/office/drawing/2014/main" id="{BFE8398C-0733-454A-BFBA-F320D4E4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624" y="4636084"/>
            <a:ext cx="1234289" cy="464177"/>
          </a:xfrm>
          <a:prstGeom prst="rect">
            <a:avLst/>
          </a:prstGeom>
        </p:spPr>
      </p:pic>
      <p:pic>
        <p:nvPicPr>
          <p:cNvPr id="15" name="Picture 14">
            <a:hlinkClick r:id="rId11"/>
            <a:extLst>
              <a:ext uri="{FF2B5EF4-FFF2-40B4-BE49-F238E27FC236}">
                <a16:creationId xmlns:a16="http://schemas.microsoft.com/office/drawing/2014/main" id="{4C6D82C5-1C00-4B2F-8BDC-4E9B76D23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2" y="5190072"/>
            <a:ext cx="1234289" cy="464177"/>
          </a:xfrm>
          <a:prstGeom prst="rect">
            <a:avLst/>
          </a:prstGeom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2" y="5747160"/>
            <a:ext cx="1234289" cy="464177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04B8D829-8CD1-495C-9600-D1997F9F2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4537" y="597760"/>
            <a:ext cx="1627957" cy="13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AD6A-0728-46D5-926C-E233C8A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Considered the apprenticeship route? 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3484DF-B9B3-438E-9534-A48B7D0FC312}"/>
              </a:ext>
            </a:extLst>
          </p:cNvPr>
          <p:cNvSpPr txBox="1">
            <a:spLocks/>
          </p:cNvSpPr>
          <p:nvPr/>
        </p:nvSpPr>
        <p:spPr>
          <a:xfrm>
            <a:off x="271008" y="3535326"/>
            <a:ext cx="2686226" cy="272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/>
              <a:t>Halimah is an apprentice paralegal</a:t>
            </a:r>
            <a:endParaRPr lang="en-GB" sz="1800" dirty="0"/>
          </a:p>
        </p:txBody>
      </p:sp>
      <p:pic>
        <p:nvPicPr>
          <p:cNvPr id="4" name="Picture 3" descr="A person standing in front of a window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3776AE6-B00E-46FB-87E9-5BF82462C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825" y="2439709"/>
            <a:ext cx="5940021" cy="335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2568F-A415-40D4-99A0-A734DD2D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</p:spPr>
        <p:txBody>
          <a:bodyPr>
            <a:normAutofit/>
          </a:bodyPr>
          <a:lstStyle/>
          <a:p>
            <a:pPr algn="r"/>
            <a:r>
              <a:rPr lang="en-GB" sz="3800"/>
              <a:t>Some jobs you may not have considered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5CC9E4-BDBC-4E9E-BD84-A11F8B850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246739"/>
              </p:ext>
            </p:extLst>
          </p:nvPr>
        </p:nvGraphicFramePr>
        <p:xfrm>
          <a:off x="3963591" y="639763"/>
          <a:ext cx="4695825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067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National Careers Service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103576"/>
              </p:ext>
            </p:extLst>
          </p:nvPr>
        </p:nvGraphicFramePr>
        <p:xfrm>
          <a:off x="766875" y="3429000"/>
          <a:ext cx="666129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Journalist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Policy adviser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Solicitor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Press officer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Museum curator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5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the government’s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90708"/>
              </p:ext>
            </p:extLst>
          </p:nvPr>
        </p:nvGraphicFramePr>
        <p:xfrm>
          <a:off x="766875" y="3429000"/>
          <a:ext cx="666129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843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292455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Journalist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Policy adviser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Solicitor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Press officer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Museum curator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48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1320-5B0B-4466-B576-2DF070E7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organised your </a:t>
            </a:r>
            <a:br>
              <a:rPr lang="en-GB" dirty="0"/>
            </a:br>
            <a:r>
              <a:rPr lang="en-GB" dirty="0">
                <a:solidFill>
                  <a:srgbClr val="FFFF00"/>
                </a:solidFill>
              </a:rPr>
              <a:t>work experience </a:t>
            </a:r>
            <a:r>
              <a:rPr lang="en-GB" dirty="0"/>
              <a:t>yet?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20B3A-1E50-4DD7-B4DF-DB185B81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47442"/>
            <a:ext cx="8025809" cy="2522862"/>
          </a:xfrm>
        </p:spPr>
        <p:txBody>
          <a:bodyPr>
            <a:normAutofit fontScale="92500"/>
          </a:bodyPr>
          <a:lstStyle/>
          <a:p>
            <a:r>
              <a:rPr lang="en-GB" dirty="0"/>
              <a:t>All year 12 students must complete a work placement</a:t>
            </a:r>
          </a:p>
          <a:p>
            <a:r>
              <a:rPr lang="en-GB" dirty="0"/>
              <a:t>Students are expected to arrange their own placements </a:t>
            </a:r>
          </a:p>
          <a:p>
            <a:r>
              <a:rPr lang="en-GB" dirty="0"/>
              <a:t>Larger BTECs / </a:t>
            </a:r>
            <a:r>
              <a:rPr lang="en-GB" dirty="0" err="1"/>
              <a:t>CamTechs</a:t>
            </a:r>
            <a:r>
              <a:rPr lang="en-GB" dirty="0"/>
              <a:t> will have calendared week</a:t>
            </a:r>
          </a:p>
          <a:p>
            <a:r>
              <a:rPr lang="en-GB" dirty="0"/>
              <a:t>All other students choose timing of their placement </a:t>
            </a:r>
          </a:p>
          <a:p>
            <a:pPr lvl="1"/>
            <a:r>
              <a:rPr lang="en-GB" dirty="0"/>
              <a:t>During the academic year; or</a:t>
            </a:r>
          </a:p>
          <a:p>
            <a:pPr lvl="1"/>
            <a:r>
              <a:rPr lang="en-GB" dirty="0"/>
              <a:t>In Work Experience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5569E-AD5E-4B59-A2B3-C838BCB1F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1" r="21205" b="7560"/>
          <a:stretch/>
        </p:blipFill>
        <p:spPr>
          <a:xfrm>
            <a:off x="1311008" y="4847922"/>
            <a:ext cx="5987668" cy="1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939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74074DA3D1C45BDBCD2D3A6C7F40B" ma:contentTypeVersion="6" ma:contentTypeDescription="Create a new document." ma:contentTypeScope="" ma:versionID="d2f0539ef3f24e26e97601bec25ebf7b">
  <xsd:schema xmlns:xsd="http://www.w3.org/2001/XMLSchema" xmlns:xs="http://www.w3.org/2001/XMLSchema" xmlns:p="http://schemas.microsoft.com/office/2006/metadata/properties" xmlns:ns2="49e486a4-7b14-4f54-8105-94547a8c8db1" xmlns:ns3="681f5631-4e74-475a-a3c1-163994debccf" targetNamespace="http://schemas.microsoft.com/office/2006/metadata/properties" ma:root="true" ma:fieldsID="09bd35c17a4b4efaf594350171bb2c4b" ns2:_="" ns3:_="">
    <xsd:import namespace="49e486a4-7b14-4f54-8105-94547a8c8db1"/>
    <xsd:import namespace="681f5631-4e74-475a-a3c1-163994deb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486a4-7b14-4f54-8105-94547a8c8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f5631-4e74-475a-a3c1-163994deb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CEE3CD-C7A4-4CD8-A03D-92D6E335F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e486a4-7b14-4f54-8105-94547a8c8db1"/>
    <ds:schemaRef ds:uri="681f5631-4e74-475a-a3c1-163994deb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F69903-4230-482D-A7A0-718B6BD536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416B5F-01D7-4828-94F6-FBEEE68D2C03}">
  <ds:schemaRefs>
    <ds:schemaRef ds:uri="49e486a4-7b14-4f54-8105-94547a8c8db1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81f5631-4e74-475a-a3c1-163994debccf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210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Trebuchet MS</vt:lpstr>
      <vt:lpstr>Berlin</vt:lpstr>
      <vt:lpstr>Careers related to History and Politics</vt:lpstr>
      <vt:lpstr>PowerPoint Presentation</vt:lpstr>
      <vt:lpstr>PowerPoint Presentation</vt:lpstr>
      <vt:lpstr>Popular pathways</vt:lpstr>
      <vt:lpstr>Considered the apprenticeship route? </vt:lpstr>
      <vt:lpstr>Some jobs you may not have considered</vt:lpstr>
      <vt:lpstr>Labour Market Information</vt:lpstr>
      <vt:lpstr>Labour Market Information</vt:lpstr>
      <vt:lpstr>Have you organised your  work experience yet? </vt:lpstr>
      <vt:lpstr>PROGRESSION PLUS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related to History and Politics</dc:title>
  <dc:creator>Ross Fuhrmann</dc:creator>
  <cp:lastModifiedBy>Kate Horscraft</cp:lastModifiedBy>
  <cp:revision>3</cp:revision>
  <dcterms:created xsi:type="dcterms:W3CDTF">2020-01-18T22:00:23Z</dcterms:created>
  <dcterms:modified xsi:type="dcterms:W3CDTF">2021-06-15T09:42:02Z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0x01010044974074DA3D1C45BDBCD2D3A6C7F40B</vt:lpwstr>
  </property>
</Properties>
</file>