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3" r:id="rId6"/>
    <p:sldId id="264" r:id="rId7"/>
    <p:sldId id="267" r:id="rId8"/>
    <p:sldId id="259" r:id="rId9"/>
    <p:sldId id="258" r:id="rId10"/>
    <p:sldId id="265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articles/z6by7nb" TargetMode="External"/><Relationship Id="rId13" Type="http://schemas.openxmlformats.org/officeDocument/2006/relationships/hyperlink" Target="https://www.bbc.co.uk/bitesize/articles/zv2skmn" TargetMode="External"/><Relationship Id="rId1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openxmlformats.org/officeDocument/2006/relationships/hyperlink" Target="https://www.bing.com/videos/search?q=marine+biologist+job+profile+uk&amp;&amp;view=detail&amp;mid=3293BDE2BB3313E03CC53293BDE2BB3313E03CC5&amp;&amp;FORM=VRDGAR&amp;ru=/videos/search?q%3Dmarine%20biologist%20job%20profile%20uk%26qs%3Dn%26form%3DQBVR%26sp%3D-1%26pq%3Dmarine%20biologist%20joprofile%20uk%26sc%3D0-29%26sk%3D%26cvid%3D33A31E24D8104A0C92BBFC13B19E7897" TargetMode="External"/><Relationship Id="rId12" Type="http://schemas.openxmlformats.org/officeDocument/2006/relationships/hyperlink" Target="https://www.prospects.ac.uk/job-profiles/marine-biologist" TargetMode="External"/><Relationship Id="rId17" Type="http://schemas.openxmlformats.org/officeDocument/2006/relationships/hyperlink" Target="https://icould.com/explore/categories/subject/science" TargetMode="External"/><Relationship Id="rId2" Type="http://schemas.openxmlformats.org/officeDocument/2006/relationships/hyperlink" Target="https://nationalcareers.service.gov.uk/job-profiles/physiotherapist" TargetMode="External"/><Relationship Id="rId16" Type="http://schemas.openxmlformats.org/officeDocument/2006/relationships/hyperlink" Target="https://nationalcareers.service.gov.uk/job-profiles/veterinary-nur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k6v2sg" TargetMode="External"/><Relationship Id="rId11" Type="http://schemas.openxmlformats.org/officeDocument/2006/relationships/hyperlink" Target="https://nationalcareers.service.gov.uk/job-profiles/paramedic" TargetMode="External"/><Relationship Id="rId5" Type="http://schemas.openxmlformats.org/officeDocument/2006/relationships/hyperlink" Target="https://www.bbc.co.uk/bitesize/articles/zrcn2sg" TargetMode="External"/><Relationship Id="rId15" Type="http://schemas.openxmlformats.org/officeDocument/2006/relationships/hyperlink" Target="https://www.bing.com/videos/search?q=veterinary+nurse+job+profile+uk&amp;ru=/videos/search?q%3dveterinary%20nurse%20job%20profile%20uk%26qs%3dn%26form%3dQBVR%26sp%3d-1%26pq%3dveterinary%20nurse%20job%20profile%20uk%26sc%3d0-31%26sk%3d%26cvid%3dEFE8D7E6B55C492BA536DA6A1911E6A6&amp;view=detail&amp;mid=B725B35CC66291BDBE60B725B35CC66291BDBE60&amp;&amp;FORM=VDRVRV" TargetMode="External"/><Relationship Id="rId10" Type="http://schemas.openxmlformats.org/officeDocument/2006/relationships/hyperlink" Target="https://nationalcareers.service.gov.uk/job-profiles/pharmacist" TargetMode="External"/><Relationship Id="rId4" Type="http://schemas.openxmlformats.org/officeDocument/2006/relationships/hyperlink" Target="https://www.bing.com/videos/search?q=physiotherapist+job+profile+uk&amp;&amp;view=detail&amp;mid=F4CECF57367FCC23CDB9F4CECF57367FCC23CDB9&amp;&amp;FORM=VRDGAR&amp;ru=/videos/search?q%3Dphysiotherapist%20job%20profile%20uk%26qs%3Dn%26form%3DQBVDMH%26sp%3D-1%26pq%3Dphysiotherapist%20job%20profile%20uk%26sc%3D0-30%26sk%3D%26cvid%3D5B7EED03B61A47BA859C631E9EB321A0" TargetMode="External"/><Relationship Id="rId9" Type="http://schemas.openxmlformats.org/officeDocument/2006/relationships/hyperlink" Target="https://nationalcareers.service.gov.uk/job-profiles/nurse" TargetMode="External"/><Relationship Id="rId14" Type="http://schemas.openxmlformats.org/officeDocument/2006/relationships/hyperlink" Target="https://nationalcareers.service.gov.uk/job-profiles/research-scienti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bbc.co.uk/bitesize/articles/zrdvqp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4200" dirty="0"/>
              <a:t>Careers in Biology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2" descr="data:image/jpeg;base64,/9j/4AAQSkZJRgABAQAAAQABAAD/2wCEAAkGBxMTEhUSExMWFhUWGBcaGBUXFRYYFRcZGhYXFxUXGhUYHSggGBolGxUVITEhJSkrLi4uFx8zODMtNygtLisBCgoKDg0OGxAQGi0lICUtLS0tLS0tLS0tLS0tLS0tLS0tLS0tLS0tLS0tLS0tLS0tLS0tLS0tLS0tLS0tLS0tLf/AABEIAKoBKQMBEQACEQEDEQH/xAAcAAACAwEBAQEAAAAAAAAAAAAEBQIDBgEHAAj/xABJEAABAwIEAwUFAgsFBgcAAAABAgMRAAQFEiExBkFREyJhcZEygaGx0ULBBxQjUlNicpKy4fAVM4Ki8RYkQ3ODsyU0VGOjwtL/xAAaAQADAQEBAQAAAAAAAAAAAAAAAQIDBAUG/8QANhEAAgIBAwIEAwYFBAMAAAAAAAECEQMSITEEQRMiMlEFYXEzgZGhscEGNELR8BQjcsIVQ+H/2gAMAwEAAhEDEQA/ANleYIUPFSZcJSe7lGkmZmrXJlDUlo7fTf8AEVNpKFQpuD0imaPbYf2ZSRqgA9CKoiwoIR+aPSgLFeJJbKlAhR7ugTzPn1reCzVHw653s5M08ak1O+NqA7xh1pgBQTlCYmRIk8z1roXh5clJnLNZMOO32+Ya0gmG0FtSwkGMs6dSqueCi05Sg0rrc63kk3phJN1fApuLtfalHZwUoJ7gE66a+ldccOLw7b2bXJhnzuWSscWmo79zolVshBRkXl7qyoER130rSdRzOTdq+KMelxZMuKOOPllWzb2r69jQXaQLBIUZ7iATvO2s15mRRnlftZ6kMM3BY7t8XzfzsF4cw9HYOc+0kGjKlCflMY4Kg4z78ijBr9CXEsgEqC4BjkAZNc0sUJ59b5J6fHPp8Dj2NS4lD6ikk9zp41rkxbJnZ0XXuEpaUVuYIjKdVTB5n571j4fzPQ/8jPil+ArxyzCWHCCrRHUxtRpa7mn+qco7pfgZHghtL1wELEjIo789K11uL2PO0pp2bK+sG7O1unWE5FZCqeeZIJBpynOT8zsyahGPlVMwvC2IXN8+lNwXuyKVErGYJkDQTtWOVtR2/uLl0jbXnCjJZIQ0Co6gqUSo+8mssKya7k9ilF90Q/B/gj1q0+H0gZ1lSYVm7oTAB6V1i3FVjgdvduntpUlsd0JVAknWY15VMo+5tG36TbWbCUdxAgJQAkbwNh8qXch7Ge47nskJGhJI/wAsfKvG+MOlB/M+i/h2lkm/oZJ5g5mEjUltvbwJB/hNfX/B8i/8apeyZ8V/EUb+NT+co/seq2i5Efqg+v8ApXjp/wC40enGNYk/my5IBJTJEAHTx/0rQClOGt5gqVEg81qj0mKRWpk7hzvVnknpRKje5Ke8NeVTGPmIsQY4C+8Gk7DevUwtY4amY+qRpcOtA2gAchXHkm5OzaMUijE70JHjUFrczL7hUZNSUUTQMpeNADDh49400TI2DG1NkllAxMi8Zz5/xjlGXSPlWcYNO9Vi3B3E26nUOl4dye7yM1qDt7sIxKyCyFpcyADWEzPOSaLFRBu/ty12YeQSQRm5684q4xlJ7IieSEV5nQqtbJhsKCroEnUEiI/lWznOEUmjKGibk4tP9jj1u2sQbxJHMQmDThnhB2o/mTk6eeSOly/ImLJkLC0XQTAjQTI8acuq1R0tEx6TRPUpdqAWsHtkLWs3klQIMkc961l12qKjoVIxj8PUZOWt7hFw1aKZDBumwAAAoQDpWcerccviUXLolLCsTf3jS/LbVmnMO0bQlH+ICINc05uUnL3O3EnijFJ8bGca43s0jKluB0BqW2+TVuT5INcUWOYLDPeGoMiana7Kcpyjpb2CmuM7ZJJDZBO+oqnNvkxjhUbaRYrjdn9Go+VTZehnG+IG7nM2i2cc07wkDTbckUmy1aVWBm6t7Eh1Vitme6FSk78tFHpRq90LQ+zGtljzV2y7kSYSUAhWxlQ5VSdmcotbM0AZgQAPkKdgRU6JjL1E/SkauL03Yn4uxJbIaCIHaEpJInSOVTJtNUdPSYIZVNz4SslgOHtpzZEJTtJAia6+o7Hi9DklcmxolIzn0rmO1uzNcdjut/tK+VeJ8Z9MfvPov4f9U/uFKGShTDxTKUs9YgqWtI8zCjA8BXtdB1KxfC4xfd/keF1vQvqfjU2uyv76pfua7CLmVuIn+7Q2D56z8hUY3dsvNj0qMUF2LkuOHwT99bPgicaiidyDmSBz3rjyyl4sUjbCo+HJs5duhJkjlW0qs526gLrq7IIy6lVGJrXuc0lJ8DLC7DLKjqo7mujJk1bFwhSLsQvQ2nesjQy9xdFRk1JSB1OUhkC5QBQ8qgYx4dPeNVEmRsmNqpkFlIZlcewZlDeZAymRrJ++mCYlOGbflR5VVBZulolvKDEpifdUgZjDMFRbOKcVLmeQAlPs+OprTHcuHRnmajW1n2OYZ+MgBodmRoSrc+UU5prZuycck3emhCxwG/Jm4jpCSdPHUVmbWbDh7C/xdrs1q7RUk5ojegTEGP4GXnlrSQkTER4DpVRM5ZVHk0ODWbYYaGRKoSATlGsDU1LRSlatFPGcJs3IGgA0HmK0wwUppMx6nI8eNyXYzXBnDVsqXC1JIHtGRv0NbdVijjdRMvhvWZMibl+hqn8JYBT+Qb56BKelcb2O0qcwG2UdbdHoB8qLYF1nhLTRPZtpTO/upjv3LljKoaD2Ttz1Fc3VdTHBDXIuENTpAT9t2rgDkKTBITGgOms153w/rsnU5JRkqpXsdkpLDBPHs/c5cWqW23Mgicmg8F16uHBDFenuceTLLI1qG4eHMH0Narcybor7L7UxuddPKg1c040Kccs0Pqbl8DsySQBmJPLbalJXVGvT9T4UJxavUqAL7i2xtVFK1qzdMivvFVPLqdM5l0M+njrcWkx1YPJWrMmRnTng8hCYpN70VpuOoW8TWSnlNoT11PQRqTXk/E8MszhGJ7HwnqI4I5Jy+X3kr63CWkIDHaBGWMxTunZUTvOtbwhogodkY+K5ZJZNVN+36AnCP99dEwCQ3KcwJBKlmToN5+FdmK3yYdY/LGvn+w+wv2nP651tLgwy+mI0yazWVb2Z6nVA12NahvchlNpYyvMdhtUQh5tQ4ulQZfXSW0kmtwMde3hcVJ25Ck2WkDFVICJVQMiTQBUs0hjThw941USZG0t9qpkF0Uhgb9qhwQsZh0NMAX+x2ebSJ8p8qBvbgNURoPKgQFcOOiMiUk6zI2FVj0v1E5dX9H5llit4g50pGvIcqJqN+UUNf9QRK50AHuqCzuVfQUAAusOZlRETsUg/GtEzmmnex3CwUthMbSOXWpfJrj9KA+MWlLtVpQkqUYhI1O9a9PJRyJsw6yLlhlGK3YPwywtsEuBQ7oABG1adVli+DPoME42mNVOysCDAB1g+Fcamm6R6MsbirZYN/dVEEhv7qAAMRdyqScpIhWwJ6V5PxfDPLjio9n+x1dIk5O3QpvsaLakEMurCpBhCu7MQTp4Vl8O6fwm5RtvTw1XsdGfEqSlJc+9hFniynEukNqRkyAFSSAqTOgPSvTnkyLC5peatkcbxwWRRu0A8RXN6VpSxmII1jKNfM14q6zqpZJQX3JUdccOFRtmMxOyxFxkvFwZQSClTnfgGDCevhXq9HKeWCm3sznzRjGWiK3Nfwi2r8QbBkHvTAOZXePtdK6ZLaisbUJq+fn2DL3hS1uVF15tK1ABMSYEDwqYY6ep8kdRknJLG29PI1srfKtPQNR4aZa0m/NZnDfFXzX6AeM3qkJJShR0MqSJ+Vck5NnXhxx4sz2D3rz6C4tSkjMQkbGB1nnPyoxxbZeeccaSSGPCrqzc3jayCEpZymIVBzE5jzM10YW9bT+Q+uxJdNiyLmWq/uoeYWsBawdzsPWt5PY4s3ERtn0qGzFgTILh8Jrnim2K7Dbh9LaZNdKQcGRxW7LhmdOQokqHF2hdUspHDSGQNMCJoArVQMacN+2aaJkba22pkl9IZixxqrcW6iOoCo+VMAhriV1YzC0WR/XhQICf41yqKVMEEciSCPhQOjiOOR+h/zfyo3Chi1jbhb7RFv3DJ9uPPSKKDeQKOMYgdlH+L+VFCSrgua4rKvsEf4j9KKG7JLx0EyW5PXMaZDimdTxGAIDYHv/lRQ+AzH1PKtwWDDhKcuo0670mNcmMdVjSSBoqeikfeBU7l+T2KWsaxILyOBST5J+lNWzSeLSk33Czil/EyfeE/Sn3oyilKWlcjVLN+UJX26dQDGQSBz1osuEE5U3QzxBSuyVkWsLy6EDNB5aRrUydLYeHGnNauL337GMxPFrxlsQ8649m1BYCUZeoOXf31nGTe37Ho9T0mFReTGlp2rzJuxpwvi77zDxuZGVSQNMum55VPVfYyu+O3P3Hm40vEWkdW10lYzieY36aV8rn8LppuLi7rZ37/AKnetUlYDh9u3kSVIEZioqVETJ2r6f4dS6WFLscnUZJPJu+Bzbd4HIBlG0DQ9a6nZL00pN22WdksLMJJBTEyAmesb00YzlbI3DuRIJ3gA1hmmro26eDozznFSM/ZZFlXRIKo88u3vrDVZ2rA6uyV3ijaUgrSpMxJ0kSYkgageNUnQvBcvmNOHsNShTtxmJLwRoeQTMe/vfKunHGtzm6nqXOEcXaN195DD3Mz3vP31cuUZdR/R/nYdtoJkeP3UjJhGiE0JUBjcZxUuLI+yPjVoGhYt+kxpUVpuNahlJEVP00BHtaAOFdAESqgY24ZPfNMmRurXagkvpDF7aQANAPChBLksQvU/wAqYjIfivbuPLKgIWpOqJGmm9bqG1nP4z1UFYYo9sG1IQUgbhG+m81EscEtS5+pqpNujQXlqFoySUj9XQ/GszTgz15hyWNe1QG/1xK/GI3p6q5BJsz2J8VJbOVtIVJgEpGvjlkVk8vsaLDfIOeKFtkZy2Rv3kFI9y0yKXisvwEx7w/xDa3ZyIUkOfmGDP7JG9aRyJmU8Tjv2NlGiR0+lMgV4pehpxJUmU5TqNwZ6VEnTN8ePXF1yYnj3Hyh5jIhQInVUAKBjQRWWDqYZbcDSXTyhG5Dzh511+2zAIBUVDWeRiuh2zgyxk9omkbayoSDuEwfSkXG0qJgabdKYyt9oHQ0FRm4u0L8eu0M27jjgzIQMykiJIFKSUlTFqcfMjPWvEj7iA5b4cooUAUqW4kAg7GKwWLHqpRRq5T06mzq7zGVaIt7ZseKiqPSupwUdrOOWSXKX6f3IX7eIhlTjt6EFO6W2kwANVanfSYrnUpylS9z0FixxVuV7Xx/9F/Di3Lx3KXHCy1BWorJKj+aT1O5iABtE10ZqxRruyIxUt6NLi92NuXSvMbO2EaQvt72O62gEnkkaz7qqNvZDlS3bCTw22czz4St0I037m5jQ67c/GumOPStzkl1UntHZGkws/7uiPzR9DWq4OWfLAOHnPyrqff6EirfCOjN6YmikATUnOZvGcUJkDbYUDRmHFUwKlKpDRXNIZwqoGdSqgDpVQBWV0x0OuFhKyaCZG7tdqCAikAr1gd0z00o7GjScqv7zhVH2TRYlFNvcBTbFIUEokKJJGnMyZrfUq5Odw1NypL9zmFpe7TvoyoA0HT31MlBLbkqN3uFYziIZTJIkzlE6eZnlWTdG0Y6jzXGMU7RwlZkDUg9OQ+Wnj4VzydnVGNGVvFl14ATrvHidh8BSeyLUW3Rv8H4fCEflBJPI6x4Vhuze0tkKsd4SSSHGfybiTKVp015TTU3EHGM/k/c1PB3FJdQWrmEPswFyYStJ9lxJ8a7MeTUjz82LQ7NA5eW6t3Gzpp3hVtJqjKM3Hgy3E/DzV0UFNyhJRO5B+RrDp+mhhTUe5tLqpSVNDjhxlu2ZDRebUQVGQQNzPWug527I3Lr5JyXNuEzpIJITzHtb+NWnDuiPMMjdI0/KoA6Zk1Bpao+cvW+Tjf74oBNdxBx64k4bdlKgr8mRoQY9KCJvy0HcFsgYfaD/wBlo/5QaBq9I+ApiEt9YBxLyVEhKwtAjxEKUPESK5+lxvxpZH70dObK/DjAwPDLqrArtX9CpRKXPsr5SD5R5UuojLXbOjFplBaSzEb5KlwDNYaTRt0eiYWgJaSkAd1KJI5kpk12xVI82btg+JT2T2UwrUAxMd0gac96BXSGlg1kaQOYSPXSfjVIT3FOAWSu0U8ZSJUMp5946nwouzWc7SQbiV0Vd1O3zoMzE4piiSogHbTY06KSFa74ePoaCqKzeeB9DSHRE3fgfQ0h0c/GT0PpTodE0vnoaKAtRmVsk+lFCOazHOlaA2PDVvFJMmRr2tqZmSmgZ4sMXuP06v3j9aRrSNbg+EOvspdN46kqGwOlMybI23D14QSq8WnUgDUyOu9A6DUcO3IEm9X6H60wozeOFaHlNuOFYQAMx8QDt61jOXmo6cUfLZnuwzJKj9tXw3kf1zqWtzaPATwSyhy7BAkIzK8NO6n+Kpl7FLhs3WNYs1biFGVnZCQVK9B8zUNDgnIVC7U+0pSEqGmo+0nToJ1rM2rSYy0fUXA0hsEGT2hPfIMhQUepiYPOKv0+ayJLV5a29w/hvDwu6Q07JBUoFJJGwP0rtW+55k1WxvX+DLYxkBQeoJPwNFb2QpUqA7jglAUIUog89Jnyqmy46Wt3TBrvg5KACFnX4UtT9g23SYz4awdDQWFJC5IOoBjTxptkMciwa/RJ/dTSJoSce2X/AIbcoab7ykQEoTqoyIgDc0Ey2QZw0+oWduC04FJabBSUkEEJAI1iiitSa2GzTi1EDIR4mNB602CJYi0SiEjVOsdevvpwdMctzLYlbodSUOIC0nWCPiOhrocU1TIUnF2jKXHD6UKltxSR0UAqPIyD6zWEumXY6F1L7o2HDVvcJaSjMAgR31JlZHQJmNuZqdMYqrsylLVK+BrcEdk94ZtfHKTUCfDGze39eFUAvxO/yjKAY5kA+mlAwHDbxK3MpnwkRr0ooQXeWLeb2Br4Uyq2KzYN/mD0oEc/EG/zB6UAcOHt/mD0osDowtH5gpWFnWsKQT7A9KSnYw7+zUBPsj0p2IzmIWCe1ECK5pvzFIc4azFbIGOWxpVEk6QxKzh7cn8mj90UIqXYJskpywMu52ED0ojwKapknUjQ0y1J8HTsPKgR5Tx8Sm4e8Qnl1SB91ceWVZKO7ArxWC3PcZSDuhsE+ZCir4RRr5ZcY7Bn4KrU5Fu9cqffufupPeQntBDTiS3eXmQy2RIOZzTMVHbfU/dp5U7Te5S2Wz3CuCrBy3bKXVStR5x02+FJNBO2RxF23zFxmFKzEKKfZKgYUOkg9KmVFwUuGOOHroLSRAkEEHmJ0iujp5WqOLrMai9Q/a3roOIsXQCEnFzxRbqUnfMkA9Na5esk44W0en8JxxydVGMuN/0F/BFypYdKyScw+VYfDskpxk5O9zs+OYceKUIwVKn+pp0rEmOVeieDQLihUpshteRUjvAAlOupg6bUCknQrGE3B9q+fkzGUMgeGyKAdWqew4wbDlMIIW848pRkqcIJjYJEAAAffSLk1flRe4s+lMkRYnapWSSVAyJKT9x0q1OSFSYFbYUgq1BVzhW2musCiWSTGkjR2qe5M6GTtHIVjP0v6DktzjhkqTAVqnunodD99UT2ClPpOZAPeSASBynb5Uyq2soUiaCQR+2GZKhpryprgV0MnWgoikWBXxKTAosKKWHiTFS5DUGwltJJiojlTdFOFItflNGVtRtEH1muZri6PI5XfuW0FrVpXombFD1vKwaycbY7D2WorShBrdMETikMyLXFtlyuE+h+lCG22XWvE1mBH4wknr5+FNBKVu6LRxFa7fjCJ9KA1b2kWpx21P8AxkH30xWYDjsocuG1IUCkjvEbQmT94rz+pfntex6PSfZtGUxy8UW1FMlSkKMefdGlRH1JM6ZJqDa5Hf4LsRLaFNr0JMgHfxrXJJXsYwxycfMelpuEkUKSZGloR4q8O0R0zD46VLas3hwxNiN2yokMxlRIzJGaT0T9ka8z41dJlxc/a3+QVw/fqZSXHU5tBITod9NOu3rRjlpkc/VY9UaXYZt8eMz/AHLo9w+tdq3PLcT5XHjH6N30H1p0FA15xnauJKFtOlJ3ED61GTGpx0y4NcOXJhnrg6YPacU2LfsNOoneJg/GsodLCHptfRs6MvW58v2jT+qQ2wXHGLhwobDoMFRzKIECB18afgJd3+LMn1EvZfghq42SFIQCVBSTvPjvVRhpVJ/iZyya35l+AxaYiJ1UfQVSRDrsXzOlUIDu0ymKYCa4VSAMtGsqFnmUE/Skxx9SJ4U0QkkmcwRCencj+dTNXFpexLVZJP5lGJXXZZlAS4oADoANifj51RUFfIHwqokvqUoqJyEk89VUoo0yytI0aD3ZqzFFChSGVYdiQWtSeaTBqIytnVn6eWOEZPuGLalYJqjlBnm4c0rNnXj9JfbJ1rmw7zYZtjl8dK6snpOWiuxG9cHRqm/qXIMO1en2M2CqHeqAC01YFyaQE5pDPCOHcA7d5QyrU2hYSVJy6TrqfKNutUFnoWHcGW7TiXEZpSZEqBHTaKRVB+MYE2+CVDvAabAU7Cm+DIXWDKaVAZKzucnegdTFVaol2nTJ8RYQn8TS8icw9pMbA6GuPqsapSR19LkerS+55+++EwpeqQnXyzCT7pmuOO8j09SjG2NOHlBI7QqSUJMyJkDnKjoaqXJVXG0ek20EApOhFOjmbKLzD0uApUJnQ+VMFKjtzYtBAEBIGyUgAD0q27CMpGW4mxRtllQBAWuAgTrMjve4fGKErQ5drNTZ4m3dWiXsqe0ACVAJmFbHujfr767+ny6qfc8zPFwuHZh+F4YiAotiI9lSefMwdq3y5HLk44Q0vYGxfB05k9mlIkEmQK4M85KqY8znJrTsdtLRpCIU0lSydNBG3WtsUri5Pt95vOam4pKv85LeHMKcClqcbCO8QkiBKNDt56UKTlvwdHUvHcVCuN6NJITokR/pTSOUmnceVMCkHfwoAXXNyDOug8daYGb4iv3ktqVbtBx3TKkglI6qX4AepipvejfDgnl2jX3ujSMPKKFTv2YPhJHh40r3oz0VTfuX2qlJbzQJCRvoNBzNUS15jz3E+PmgtSQ0tUEgqGWCQY0zKB+Fcv8AqoHtw/h/q5RT2/Ed8DY4m5FwUpUnKESFBPPPGxPStsWWOTg4uv8Ah2bo9Pi1vdV8q/uaiz0QSdJI38q0uzgS2IOPgaSKZVCbCkKFytUd1URWMOWev1koPpYRvdGqRvVnjA6kys1DOmLqJbbp1rLCt2LKztykEV0S4Odg9smCa4cCqbK7BI2r0OxLKVp1qQL0CqAvFID6kMTW7DbU5EJTmOsACfGgrT7F4V/pIoK0lqDpMGekUyWt6F9m2v8AGHlqRCChMEmBIzTQRFyTouftErbyACCDpGhnxokk1TKVxZ4zjGElDi2lAwkqHjlMz74M+leRJOEj2cclOP1MMphVu7JElJ1HJQ6jzFd8ZrJE4XGWGd+x7NwrcB1gKbV5fSueq2Z1yae67hb6rgmEgedKmNONGdxm8dQSCSo9Afv5edQ+aNopVZgbl9S3C4s5yDy9gdAD0rdcUcsvVb3HvBmNrYcMqMKIJPviYo1ODtClFTVM9rsL0Lg67b12KVnmzjQDidk684hSVJCE91epzDUT5mssuLxKObJCUpKmOrdCe6kACJPlBjfrpWsUoqkbUFOKppDK1qGlMCLq9QRQBS7cpQJUYoAUIa7VyEyB91DHwhxb24TIAjQffzpLkVs423BKo5AAdY1oreynLaiq1dK0uTEzHwpmfc8+4U4UYulXTjwUSh9aAAogbyTpqTr1rgw4Iz1avc+v+JfFM/TRxRxNK4p8WbTBsAYtUuhhJTnCc0qUqcs5dzp7Rrsx4o4/SfO9Z1+fq68V3V1slz9BspJKQBpsda0VcM4m2laMLxBw5cXV4FNufk2wknvEDeYAHlXfhy4sWNprdmDWSUk1LgbYMhaH1NHZMfGvKXrZ7/W6X08Jrk1re9aM8ooHtmspG39JanQUsKJmytZkVrLgzbINb1xY9sjH2CAnSu5EsgBQBdFAFgoYz6kB5ueN1He3b/eP0qqKUpLhkhxvGv4sj3LP/wCadCc5PZsknjrWfxYT1Cz9KKFqdVY/vcUcQwH1NIIIBy9oZ1800iVdkeH8XFygr7PLlJAHeI2ncCKGjValF7mT4guEPrOVopWBBIMz0MxooekGPLmy4tW6R0Yc0ltJiE8NLuWlkp7zZASQCCqQokQdJEdYM1hDDNW4fgdUs8Noz79xVwRiSrR8tL1bUSP2T4g6p8jVSd7ihBpOPbserdoIkHQ86CTzXihZW4tI1zER466+kVj3O6PpoU3uGZG0lBzblWoBGuUEiesj3Verbcxcd9gC3UErCVjuq59OU/Xz8Kb3Vol7Omes/g7fWWFlc91QQhROhGp08tq6cD8p5/UqpmzuDDeYe/61ucxc0RIM+0CfjP30AVuuar8AKAOlYjXnTAoL0DfyFAAFw6tZyBIJPv8A9BSGhhaW3ZiNydz/AFypMG9wptFKhdipG6vLntVCE9/ZKWlOQ5YXmUEyMwgTtv76W3sZzxPI4rU1Tv6/IvwUd+7/AOcgf/C0fmTW0/TD6fuwxtuU79/2Q0a5+751kaFarqcx2Aga0N0VGOrYCsr5CbpbRPeKUkAcxrrScr2N308liWRLa6GCbZKVlQGp3NFGcsknFRYUnekyUVfarOfBoSdOlViWxnMqB0rSSIRBB71cC2ymi4DG67lwSRUKBEpoAsBoYz6aQH5/4kuFZ4JVoBukJ38BVo9GMai2bXhfBrd62C1iVjMD3zy20FDu9jz3Xdlx4fDjYLSYUJnKQJ6A5tq7puEZU0cHRxlkxubm73+d/wBjVXFmHWw27qmBpmjYda4WdseRfgOHi2DqAAErWVJTmKtIA35VJo4t7ouGApW4lSEpQndWh73h4+dNOiA/EbVDTSAkAAOJmP1jlJ/zU4PcUuDzvjXCbVVylKVZbtScwEEhwHMAkq5K7pinlwPJHUjTp+o0SqXAXgmIJ7Atr7pSPkK81PsenKL1WhfgloFuOdr9kc9gNfpShBydGuWeiNopuLUFlwhICFDsmxHtQrtXnCfNKQP5a9fURWLHpXJw4ZvLl1GIuGcqlDllV65TFckXsjrkvMz1TgFZNmtJ+w8sf5Un7zXT03oODq/tDb2YCmsvIgiug5RMxdlohKthv7u6fmD7qQxglUqd8QPvqhFbtyEoTO/TmaAF+RbslIEjqYE8usUh0zF3KMcDqwy4yBJ2QEpgGAJUCT606ISlOVIt/F+IubzG4H2Of+CglRnJ0v2PvxfiOSO3YkDfux/BSHonSfv9DdsurJgnZCJJ6k96hKoly5aLrEEJAJnQfIUgo+wpEG5PV4f9lofdWkn5Y/T92ZY1vL6/shg3sami73oUYhcJU2pAB5TpEa/Goyxag2dXRySyo5w1A7RUSokCTvAAisun80LNviEvMkuB52gJjnWxxVtZYmgOBfd3oQoDmajJG0dmDA8kbCBqJqsWyOTLzRxAqpEIpUO9XI15zaFUFsmupESJmmSSigCVJjOUgPDcSwW4uFrXAEQIlfLzGtWekssssXbt/cbbguwU0ypLhAMk6AwAQNzzq1seZmxuL0se4IuGyT15yo/WKrPJSlaM8HTSwxUJNN/W/wAw1lZWYBnyI08wRWLNtLi9w1u3CecnqfpU2DdliRzpiBcZAU0pEgKVon9r7JjzFJOmNq0eXG3VcYku5IJQhWTJIBCkIISmf+YmPfXoLaGxzp9mV3NyXAtak5VGSUgRB6Qa8LI25Ns97HFRSSdl2GNKeByEbczAIkc+ZOnxrq6FU3N9jl66dJQ9xlxWyWWkpQJ7NAA03Kj3j796nqXqTZHSupJHmjhzLznUDpseuXwA51x3apHo6ads9L/B42oWClq0LrzivdCUj+Gu/CqhR5XUO8hrsJdIBzbRI8Y3rQwAcab72YefroaBoqtLkp0OsgD0mkFFNyswlfV5tuCkgQVDMR4ROtMlyofvOJSkwBy066gVhPKoxOjFGUpI+QpROggeP8q3a225MdlKnx7liWl5iQpMdMusx1mn2I3vbgkplenfAPMhI18INJbcjlvxsUqbnPJHSfdvTEhdghPaXAPJwAeXYtH76hFt7jHDxo9/zP8A6N1pLiP0/dmcOX9QpvY0nwOPqKBbN+AMa67mkt1TKk63QHhghTpKpEiDGmwq5KEElFURDVNW3ZfY/wB4ozpp8qyXJ25lWOKGiaZyim4tc6welY5ZtbI9HDm0Y9IedBFawexwyVs+A0qmQys71xTdTHEIaTXXHgCwCqESpAdoYz6kB5L/ALaXkkd0xv8Ak/pS1D0o5/t1dc+z/c/nTsegKtOLLxZCUobJOwCD9adiUPY9GwtpaWwXSkuEd7KIA/VHl1pci4LnRTQMpKcytFGB0MfKigKLO0GbOdTrBMnwG/lSS7jsQ8SYb2ay6gQkmVx4/a9d/dXTin/SzHJHuZ3CQ464W1HtETIVGyf1p0BrolGLXmRKm1wzRWGEtoUMnd7wPQKjUyNOlYVGEXpVFvJObWp2GYlh6XMyFCQQB8K5JRTVM2hNxdoCY4Jt41TO3PYdP9alYMa3o1fVZGqsb3tultKG0iEidByrUw5OthKQ2RtJSf8AFEH1A9aBA2JI18DI/r0oGZ3G7l5ot9kY0MmATyjfbekAbhzjjzCFPrEpeBJMJ0SNB60yJK9hxKCkJBSYIM5gdjNZSxKS3NcWTw+GFW6tycu2wI3rUmWnsXB3YxqfEaUEWzqXdTp8RrQG5SHgSqQU+IoGVsMBOZSIVmJUYjUwB16ClRV77ltmmA5OkrnXTTKkfdVPt9CIrkIt+dEuBx9TA7/KghSjArPU+TaEHN0uRc9auurUG3OzSAnYAyd+e1bQlDmSsxzY5KKUHRdgyFJcWkmYjX3VgvU6PS6lp4YMeoNWeeDI3Nc+RWzdcBQRW8eDFsgvaqZION64cnqGgpNdcOAOg1Yj5KqQUSJpDO0AZi0wlDCVhmZWZJVrB99cXWdRPBC4RtnRh0yncuBRe8MlbpWWkKRue8QonnpEV2w3imzHxNLktN+zvgdcNYMhEqDQRB0B1I6DNVP5CU7ittzRube6pQmVKIMa+6uTqs7h5Y8lRVnIHhXleb5mh2jzfMBW/cBwEboOkfnDmfI16/S4HjWqXP6GUnZnsrrTpZCQluZSr84HY+J5e6vWi1JWc8lTGlhblLiFEzr4aTtSm/KwjyOOzlZP9b1ymwbtSGLMU5GmI+sgDoRIMH3jUUAQxZG1A0Z3GkLy9xIKgNJ2kmAPCqgrYSXkcrW3uIuNLB9WFKaUgdqp1HdSRHtDmaUmrdExhKdRS3PMRwRiGgFusTscyY85BpEuLTdo90whOVlAcaIUEJCu6k6ga6isY+LxIblF9hDxRwYq6cDiLlTE7JSlSZ5awRVRjpdt8lNOcVS4FuGfgzue0IevnwnLoW3FAzI3knStF8yXj22PTrdqERvpE+UUDSE164pACm16yrYCDoNCOdTKVFxg2VYTxc2oJDvczbKkZTrG05k6ini15FqUXXvRh4uPjUr+pp1ujLmBEbzyih8Gq5AMRZU4iU6pMGKiUf8AbaXJ19NkjHImyjh+2KS6NRqN/KowalHzF9fKM5Ra9grDjK1SNQd60XJPURqERmOdUcpQ0nesZcmrYTGlbIxZRNN8CKUnWuDK/MNBc12Q4A4FVY9J8mkI6TSAnRYGWVjduqP96b+vxrlz9Ms0oyvi/wAzbHljG9goY5bR/ft/vCutbGLY1w+5QtsKQpKhJBKTIn+oo7h2CAaAE5t2VPOIU2gq7qpKQSQQBv4H5ioqLk00XKFRUi7+zGf0Tf7ifpVeHH2Rmff2Yz+ib/cT9KNEfYChxvKY5Dby5Uxg+KMZ2s49pvfl3D9DWmOVOiJraykPRlPkflzGlb0ZGgzDMDOlchuVu3INNADXKpTQBTarj3GgZfieseNAkJ3EkoMamU/xAmrg0mZ5otx2/wA3JY+gKQ2CJBeb0NY/3N8c3BpxdMZhgQQB5eVObelk6m+/IP2I618tHLmX/sd/U6rR1oJEE66/fWmFSeaLm737kyl5bQe46AUzzmK+mbSOZI6jY0DEl01uIgSqI5iE+nOom0lYSm2Ir5y3w8IWtBJVKExqUwST/Fv4Va6p48EcctluX0Hwd9VnlPHWqlyaqyUHbcKAKQ4lKtdDCgCNORimnqViyQeObg+U6/APsHkhKUE6gR50URYYEjekFgzdqUqKutCRpPJqil7HVOkTpSYkz62VWXcuW4SpQitkZMFRzqnwIoB71eV1EqmVEM3Fd2J2hrkGaUZNbHTJLSGJpHKz5YpCJUWM8kD1+pRRlBUn2u61p7yKdsmKU5aY8l7V/ctGHGkq/wCm2R8E07Y3Gtjf8Mrz2yHMgQVFUgJy7KI291JsSQxpgIsWCkXDbqQTOhA5jZQjy18xXPkuM1JHZhqeJxZPHMV7FBUlJWoRCQQCdY5nlv61o8iJw9Nre7oHwDGVPDvoyK6TOnqfmdjVxkmZZsahKk7G12jSabM0Us8wdlApPkRFIDKKfICQSE6lJ5qJBjQV3Iwod4PcFbQ1PcOUgxmMeyTA6Vy5Y1I0i9gmazLOhVAFbS4NMCy5WTHhzoBCLG7lxtpS2lZVAp102JgjXzoApaxZAtG3rx0pCXZzROo9kEJG1DREpKO4a1xhYrBy3TYJGkqj5xSraifFj7g7Nw6oDs7u2X949yq4H8Ph7leNkd1p3+u35lzbN5JBLRSeYXqPLSl/oalaaL8WTpOK+qe7JnDrgpQ2XFQ2ZDgPeX0BisJY+qcNGlbcM7b6e7t7mgRqhXka9bscXcVXajInqY8NE/fNZdR6JfR/oRHkzH4Qrcuqs2Rut0iOcHKCfQ1lnWpRXufQ/AcvhLNlfaN/qb0IypKRsAIHQbD5V2JUeBJuTt9zPY27G1UCKsM4kWjRzvJ68x9akdGsssRQ6JSoGgQWQDSAh2QpOKY02Du2x5GhKh6iVu0QNapiZUpGteb1WNyew4sKaGldWDaO4A60Qa3OhO0FIoOd8nHKQjtAzC4ViLart1nIErBPezSV94E93lVOLcTj6fPFZ5RrdGndbnbTxAFB1xlT33CcKclK9dAojy0B++iSqiITUr+TL19aEUK8XuFBPcBKuUb1hmZ09Ol3MixZPvLUp5OWD3c5EAc4SCfGsoqvUdeRqqg9i/Eb1TKQhgoU5OuaR3YOoOVUaxy61ssm5EMOPnIaHhy6W6wO1grGiiBAOm8cufpWq3Rw5NKk9PBcoRvyoJMLiTyUurCQTCyQTuJMnTzrrg7ijKS3LcCxjK+lCho53ene+yT8vfU5VaHE2ANcpocVTsCmaYj5SqBiriC1W4w4hsSs5YHktJ+QNCC6MnxdbON4QEOCFdqNP8WlVRzZpJxtHmKRSONljaJNBMnSDG+0T7K1p/ZUofKnpM1loKZxm7QRluXx/wBVfyJpUaLM/c/QFmqQROuUUj1V7i67Op1+0fkn+vWsM/2b+jF3M7c3qVXlm8kZ0oSsqncBeQBQEbgLB9avLtPV2XJ6/wAOx+L0WWMXV6X9at0b5S5SY6A/E1quLR5PDoyuLtqJ2NA0VP4EtIBkEETQOwMNONHMkkHwoAeYXxPslzTx5UUKjT214lYkGlQWEUgOGgZHJUtJiJJTQlQytxNUaqREGgzZJVDETqRmcOENyXA00VmSVCUkz4iatSZj4UFLUlv7ld1fPIH/AJUqH6jqSfQwaVljPAdWs/ZlvOpRUhXtZvZk+5IpuTYowjG2lzuwtXhQUU3rZSgr0kcvDnWc91saY3T3MpiVo44CTchsT9lAKvIKJj1Brnavk74NLahZZ4QzqUhbquanF930TE/Gqjb4Cc4xdyD+GlKtZQVrdBP2iJG3QeHxrVSaObPNZXqSof3T4WNBHXXeqe5zmCx9cXDg6kaeaU124vQjKXIALUk55y5dc32knkatoiz0PC7wOtocBnMNfMaK+INcUlTo2QURUjKViqAiaAIEHvZTBgweh5UAZL8JaFjDQHClSu0ElPs71TdnLlilHZVv9TyBKqk5mhhY2iiFLA0TvVJM5suRJqPuFBVaGFEYkjzpDR+hbMASSOQE+H9Gsq7n0Ke1AjzAOk696PHSRUZI6o0SuTC4KTnbn9GQPci1HzBrxvj8pRxbPl/se18H/l393/Y9Kth+TT+wmvU6P+Wx/wDGP6I8vN9rL6v9Sl0DnFdRFFqnhljoJqE7LlCo6gdLPaJ0MctqpkLgR3+B5N5jrTEDNIda1bUSOh2pgOsN4kBOVwZVeO1JxCjQM3QVsamgsvTSA7SGfUBZ3KKAOKFAHYoHRnmTSJL3D3D50wGVoIQI8aYFiBrSY1yQu/YNOIMwGL+3Hj91cj5PRx+kJwn2Veda4+5hn5Rxz2qoyGre1UZswvER/wB8cH6qP4RXbg9CMZlN+fyZ8qtCNBwColhWv/EP8Ka5s/qNImpNZFFTlMCBoAin2qAMR+EERhy4/wDVOf8AcVQjDLwefWbYysGBJcRJj9YVXYwaN/xukBOgjuHbTnWhOdLSefM7CkcEjrXte8Ug7H6Etjq55I+VQz3lwUX57zXmPmmpQjMXSQL0ACBld0G3tNV4v8QfYL/Ox7Pwj7LJ9V/2N3Z/3af2E16vR/y+P/iv0R5Wb7WX1f6lTqARqAdTuK6ERIEUkdqj9hXzFYL1nW/sH9UGsjT31szk7BN6O5SATrSKYCXGUCNhTjyIN4fOgqpgai3NQNBNQM4aAJJoA4ugR2gs/9k="/>
          <p:cNvSpPr>
            <a:spLocks noChangeAspect="1" noChangeArrowheads="1"/>
          </p:cNvSpPr>
          <p:nvPr/>
        </p:nvSpPr>
        <p:spPr bwMode="auto">
          <a:xfrm>
            <a:off x="1648044" y="10903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r="1086"/>
          <a:stretch/>
        </p:blipFill>
        <p:spPr>
          <a:xfrm>
            <a:off x="-31531" y="-11606"/>
            <a:ext cx="6757594" cy="418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D808B-3831-40C9-945B-DD76E10D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picture containing animal, invertebrate&#10;&#10;Description automatically generate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2" y="0"/>
            <a:ext cx="92280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2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Biology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662232"/>
              </p:ext>
            </p:extLst>
          </p:nvPr>
        </p:nvGraphicFramePr>
        <p:xfrm>
          <a:off x="357352" y="2078538"/>
          <a:ext cx="7941310" cy="445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675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1857837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4088798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19121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4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Physiotherapist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0" dirty="0">
                        <a:solidFill>
                          <a:srgbClr val="FF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0" dirty="0">
                        <a:solidFill>
                          <a:srgbClr val="FFFF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0209972"/>
                  </a:ext>
                </a:extLst>
              </a:tr>
              <a:tr h="484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57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Pharmacist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6173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Paramedic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0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Marine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Biologist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6306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Research Scientist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  <a:tr h="51912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Veterinary Nurse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013930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4" y="2634087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57" y="2659051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1" y="3688829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1" y="4255356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75" y="4872925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1" y="3173689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63" y="3173689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164" y="3715550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4" y="4266579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4" y="4842198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1" y="5449392"/>
            <a:ext cx="1234289" cy="464177"/>
          </a:xfrm>
          <a:prstGeom prst="rect">
            <a:avLst/>
          </a:prstGeom>
        </p:spPr>
      </p:pic>
      <p:pic>
        <p:nvPicPr>
          <p:cNvPr id="18" name="Picture 17">
            <a:hlinkClick r:id="rId14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4" y="5431835"/>
            <a:ext cx="1234289" cy="464177"/>
          </a:xfrm>
          <a:prstGeom prst="rect">
            <a:avLst/>
          </a:prstGeom>
        </p:spPr>
      </p:pic>
      <p:pic>
        <p:nvPicPr>
          <p:cNvPr id="19" name="Picture 18">
            <a:hlinkClick r:id="rId15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671" y="6024186"/>
            <a:ext cx="1234289" cy="464177"/>
          </a:xfrm>
          <a:prstGeom prst="rect">
            <a:avLst/>
          </a:prstGeom>
        </p:spPr>
      </p:pic>
      <p:pic>
        <p:nvPicPr>
          <p:cNvPr id="20" name="Picture 19">
            <a:hlinkClick r:id="rId16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94" y="6026805"/>
            <a:ext cx="1234289" cy="464177"/>
          </a:xfrm>
          <a:prstGeom prst="rect">
            <a:avLst/>
          </a:prstGeom>
        </p:spPr>
      </p:pic>
      <p:pic>
        <p:nvPicPr>
          <p:cNvPr id="3" name="Picture 2">
            <a:hlinkClick r:id="rId17"/>
            <a:extLst>
              <a:ext uri="{FF2B5EF4-FFF2-40B4-BE49-F238E27FC236}">
                <a16:creationId xmlns:a16="http://schemas.microsoft.com/office/drawing/2014/main" id="{3ABB27D1-4350-41B1-B864-F2443B76488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64569" y="598693"/>
            <a:ext cx="162777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Considered the apprenticeship route?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165905" y="2758965"/>
            <a:ext cx="2686226" cy="306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Georgia is a science apprentice for </a:t>
            </a:r>
            <a:r>
              <a:rPr lang="en-GB" sz="2800" dirty="0" err="1"/>
              <a:t>MedImmune</a:t>
            </a:r>
            <a:r>
              <a:rPr lang="en-GB" sz="2800" dirty="0"/>
              <a:t>. She helps develop medicines.</a:t>
            </a:r>
            <a:endParaRPr lang="en-GB" sz="1800" dirty="0"/>
          </a:p>
        </p:txBody>
      </p:sp>
      <p:pic>
        <p:nvPicPr>
          <p:cNvPr id="3" name="Content Placeholder 2" descr="Screen Clippi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15" y="2368331"/>
            <a:ext cx="6416394" cy="3598863"/>
          </a:xfr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376392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D2F51-5AC0-488C-95AF-6FC0C4ACE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1" y="753228"/>
            <a:ext cx="2759271" cy="1080938"/>
          </a:xfrm>
        </p:spPr>
        <p:txBody>
          <a:bodyPr>
            <a:noAutofit/>
          </a:bodyPr>
          <a:lstStyle/>
          <a:p>
            <a:r>
              <a:rPr lang="en-GB" sz="2800" dirty="0"/>
              <a:t>Some jobs you might not have thought of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37719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85C2A-E35C-489D-8621-E7B0B164E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241" y="2714991"/>
            <a:ext cx="3261660" cy="3599316"/>
          </a:xfrm>
        </p:spPr>
        <p:txBody>
          <a:bodyPr>
            <a:normAutofit/>
          </a:bodyPr>
          <a:lstStyle/>
          <a:p>
            <a:r>
              <a:rPr lang="en-GB" dirty="0"/>
              <a:t>Conservation officer</a:t>
            </a:r>
          </a:p>
          <a:p>
            <a:r>
              <a:rPr lang="en-GB" dirty="0"/>
              <a:t>Urgent care desk paramedic</a:t>
            </a:r>
          </a:p>
          <a:p>
            <a:r>
              <a:rPr lang="en-GB" dirty="0"/>
              <a:t>Mental health nurse</a:t>
            </a:r>
          </a:p>
          <a:p>
            <a:r>
              <a:rPr lang="en-GB" dirty="0"/>
              <a:t>Food technologist</a:t>
            </a:r>
          </a:p>
          <a:p>
            <a:r>
              <a:rPr lang="en-GB" dirty="0"/>
              <a:t>Microbiologist</a:t>
            </a:r>
          </a:p>
          <a:p>
            <a:r>
              <a:rPr lang="en-GB" dirty="0"/>
              <a:t>Biomedical scientist</a:t>
            </a:r>
          </a:p>
          <a:p>
            <a:r>
              <a:rPr lang="en-GB" dirty="0" err="1"/>
              <a:t>Radiograper</a:t>
            </a:r>
            <a:endParaRPr lang="en-GB" dirty="0"/>
          </a:p>
          <a:p>
            <a:endParaRPr lang="en-GB" sz="14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3386131"/>
            <a:ext cx="28579" cy="85737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755" y="268163"/>
            <a:ext cx="4278846" cy="64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42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996939"/>
              </p:ext>
            </p:extLst>
          </p:nvPr>
        </p:nvGraphicFramePr>
        <p:xfrm>
          <a:off x="766875" y="3395329"/>
          <a:ext cx="6661298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Physiotherapist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Pharmacist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Paramedic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822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Marine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Biologist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Microbiologist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319486"/>
            <a:ext cx="7846817" cy="4302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0075"/>
              </p:ext>
            </p:extLst>
          </p:nvPr>
        </p:nvGraphicFramePr>
        <p:xfrm>
          <a:off x="903509" y="3005622"/>
          <a:ext cx="6661298" cy="3239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3180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08118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49661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Physiotherapist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776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Nurse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9543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Pharmacist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991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Paramedic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166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Marine Biologist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Microbiologist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232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098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 dirty="0"/>
              <a:t>In the LRC on the 1</a:t>
            </a:r>
            <a:r>
              <a:rPr lang="en-GB" sz="2800" baseline="30000" dirty="0"/>
              <a:t>st</a:t>
            </a:r>
            <a:r>
              <a:rPr lang="en-GB" sz="2800" dirty="0"/>
              <a:t> Floor</a:t>
            </a:r>
          </a:p>
          <a:p>
            <a:r>
              <a:rPr lang="en-GB" sz="2800" dirty="0"/>
              <a:t>Support 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62D432-5BEB-49A7-B357-8392BFA6BCFF}">
  <ds:schemaRefs>
    <ds:schemaRef ds:uri="681f5631-4e74-475a-a3c1-163994debccf"/>
    <ds:schemaRef ds:uri="http://purl.org/dc/elements/1.1/"/>
    <ds:schemaRef ds:uri="http://schemas.microsoft.com/office/2006/metadata/properties"/>
    <ds:schemaRef ds:uri="49e486a4-7b14-4f54-8105-94547a8c8db1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FA7304-0B6B-4A91-9F88-3FD6933089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2A98BE-1E21-4CCB-A5C1-DD5CA13A9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225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in Biology</vt:lpstr>
      <vt:lpstr>PowerPoint Presentation</vt:lpstr>
      <vt:lpstr>Popular Biology pathways</vt:lpstr>
      <vt:lpstr>Considered the apprenticeship route? </vt:lpstr>
      <vt:lpstr>Some jobs you might not have thought of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Engineering</dc:title>
  <dc:creator>Ross Fuhrmann</dc:creator>
  <cp:lastModifiedBy>Kate Horscraft</cp:lastModifiedBy>
  <cp:revision>38</cp:revision>
  <dcterms:created xsi:type="dcterms:W3CDTF">2019-12-09T17:18:14Z</dcterms:created>
  <dcterms:modified xsi:type="dcterms:W3CDTF">2021-06-15T09:43:03Z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