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69" r:id="rId9"/>
    <p:sldId id="268" r:id="rId10"/>
    <p:sldId id="258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88258-0A31-8AB3-29CA-4520A7CEF3A4}" v="2" dt="2020-01-27T11:05:24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ownsend" userId="S::m.townsend@worthing.ac.uk::a2cc0ab7-3f27-4bff-8d23-3b5f0bd2c2d3" providerId="AD" clId="Web-{ED788258-0A31-8AB3-29CA-4520A7CEF3A4}"/>
    <pc:docChg chg="modSld">
      <pc:chgData name="Michael Townsend" userId="S::m.townsend@worthing.ac.uk::a2cc0ab7-3f27-4bff-8d23-3b5f0bd2c2d3" providerId="AD" clId="Web-{ED788258-0A31-8AB3-29CA-4520A7CEF3A4}" dt="2020-01-27T11:05:24.902" v="1"/>
      <pc:docMkLst>
        <pc:docMk/>
      </pc:docMkLst>
      <pc:sldChg chg="modSp">
        <pc:chgData name="Michael Townsend" userId="S::m.townsend@worthing.ac.uk::a2cc0ab7-3f27-4bff-8d23-3b5f0bd2c2d3" providerId="AD" clId="Web-{ED788258-0A31-8AB3-29CA-4520A7CEF3A4}" dt="2020-01-27T11:05:24.902" v="1"/>
        <pc:sldMkLst>
          <pc:docMk/>
          <pc:sldMk cId="2931488307" sldId="268"/>
        </pc:sldMkLst>
        <pc:graphicFrameChg chg="mod modGraphic">
          <ac:chgData name="Michael Townsend" userId="S::m.townsend@worthing.ac.uk::a2cc0ab7-3f27-4bff-8d23-3b5f0bd2c2d3" providerId="AD" clId="Web-{ED788258-0A31-8AB3-29CA-4520A7CEF3A4}" dt="2020-01-27T11:05:24.902" v="1"/>
          <ac:graphicFrameMkLst>
            <pc:docMk/>
            <pc:sldMk cId="2931488307" sldId="268"/>
            <ac:graphicFrameMk id="4" creationId="{7DF771EA-0869-4938-8F76-DE8AFA60F46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www.bbc.co.uk/bitesize/articles/z4wsd6f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www.bbc.co.uk/bitesize/articles/zm2rvk7" TargetMode="External"/><Relationship Id="rId1" Type="http://schemas.openxmlformats.org/officeDocument/2006/relationships/hyperlink" Target="https://icould.com/stories/judith-s/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icould.com/stories/billy-f/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hyperlink" Target="https://icould.com/stories/steve-d/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icould.com/stories/judith-s/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icould.com/stories/steve-d/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bbc.co.uk/bitesize/articles/zm2rvk7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hyperlink" Target="https://icould.com/stories/billy-f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www.bbc.co.uk/bitesize/articles/z4wsd6f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1FA40-00C9-4F52-A029-5887E2DC23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15FA052-130E-4F2B-8E1C-A8CD1F25EDA9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IT Architect</a:t>
          </a:r>
          <a:endParaRPr lang="en-US"/>
        </a:p>
      </dgm:t>
    </dgm:pt>
    <dgm:pt modelId="{92611650-AA85-4977-AEE5-454BB4BF6693}" type="parTrans" cxnId="{73F2D53D-D0A7-42CC-9DC2-C4DE7EA97F61}">
      <dgm:prSet/>
      <dgm:spPr/>
      <dgm:t>
        <a:bodyPr/>
        <a:lstStyle/>
        <a:p>
          <a:endParaRPr lang="en-US"/>
        </a:p>
      </dgm:t>
    </dgm:pt>
    <dgm:pt modelId="{8EFB10F3-0240-4512-9E96-C5C713A32759}" type="sibTrans" cxnId="{73F2D53D-D0A7-42CC-9DC2-C4DE7EA97F61}">
      <dgm:prSet/>
      <dgm:spPr/>
      <dgm:t>
        <a:bodyPr/>
        <a:lstStyle/>
        <a:p>
          <a:endParaRPr lang="en-US"/>
        </a:p>
      </dgm:t>
    </dgm:pt>
    <dgm:pt modelId="{59FAA5B4-8805-47F1-8128-0178D5BD8DAF}">
      <dgm:prSet/>
      <dgm:spPr/>
      <dgm:t>
        <a:bodyPr/>
        <a:lstStyle/>
        <a:p>
          <a:r>
            <a:rPr lang="fr-FR">
              <a:hlinkClick xmlns:r="http://schemas.openxmlformats.org/officeDocument/2006/relationships" r:id="rId2"/>
            </a:rPr>
            <a:t>UX designer (User Experience designer)  </a:t>
          </a:r>
          <a:endParaRPr lang="en-US"/>
        </a:p>
      </dgm:t>
    </dgm:pt>
    <dgm:pt modelId="{1B259D84-2604-4DD1-84AF-BE2B2D64A012}" type="parTrans" cxnId="{C3E7A831-4AC3-4C81-8644-108ABDE60520}">
      <dgm:prSet/>
      <dgm:spPr/>
      <dgm:t>
        <a:bodyPr/>
        <a:lstStyle/>
        <a:p>
          <a:endParaRPr lang="en-US"/>
        </a:p>
      </dgm:t>
    </dgm:pt>
    <dgm:pt modelId="{55855FF1-733D-4B9A-8CB0-7CC384A98A5B}" type="sibTrans" cxnId="{C3E7A831-4AC3-4C81-8644-108ABDE60520}">
      <dgm:prSet/>
      <dgm:spPr/>
      <dgm:t>
        <a:bodyPr/>
        <a:lstStyle/>
        <a:p>
          <a:endParaRPr lang="en-US"/>
        </a:p>
      </dgm:t>
    </dgm:pt>
    <dgm:pt modelId="{BB0BE39F-9E56-4789-A4B1-95DC7D8D1319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Professional gamer!</a:t>
          </a:r>
          <a:endParaRPr lang="en-US"/>
        </a:p>
      </dgm:t>
    </dgm:pt>
    <dgm:pt modelId="{F1D66F34-6394-4F8B-9E26-8E352054AF74}" type="parTrans" cxnId="{374FC05F-4C20-4CFD-9F83-5B39BA809588}">
      <dgm:prSet/>
      <dgm:spPr/>
      <dgm:t>
        <a:bodyPr/>
        <a:lstStyle/>
        <a:p>
          <a:endParaRPr lang="en-US"/>
        </a:p>
      </dgm:t>
    </dgm:pt>
    <dgm:pt modelId="{6A69725D-F99E-4EBD-A02E-51DD5F26FA84}" type="sibTrans" cxnId="{374FC05F-4C20-4CFD-9F83-5B39BA809588}">
      <dgm:prSet/>
      <dgm:spPr/>
      <dgm:t>
        <a:bodyPr/>
        <a:lstStyle/>
        <a:p>
          <a:endParaRPr lang="en-US"/>
        </a:p>
      </dgm:t>
    </dgm:pt>
    <dgm:pt modelId="{7F249A60-1F5B-4A3A-A87D-EA131AFEA61B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Telecommunications manager</a:t>
          </a:r>
          <a:endParaRPr lang="en-US"/>
        </a:p>
      </dgm:t>
    </dgm:pt>
    <dgm:pt modelId="{4F2F9169-5BF8-4EA8-B345-D1781FEACF1E}" type="parTrans" cxnId="{93FFEB26-2C66-40D3-BE7F-BCCF06858442}">
      <dgm:prSet/>
      <dgm:spPr/>
      <dgm:t>
        <a:bodyPr/>
        <a:lstStyle/>
        <a:p>
          <a:endParaRPr lang="en-US"/>
        </a:p>
      </dgm:t>
    </dgm:pt>
    <dgm:pt modelId="{CBE7E549-6526-4963-A120-AF5F59DD2842}" type="sibTrans" cxnId="{93FFEB26-2C66-40D3-BE7F-BCCF06858442}">
      <dgm:prSet/>
      <dgm:spPr/>
      <dgm:t>
        <a:bodyPr/>
        <a:lstStyle/>
        <a:p>
          <a:endParaRPr lang="en-US"/>
        </a:p>
      </dgm:t>
    </dgm:pt>
    <dgm:pt modelId="{11B05A5E-3183-4E6B-91E0-99F848669B4E}">
      <dgm:prSet/>
      <dgm:spPr/>
      <dgm:t>
        <a:bodyPr/>
        <a:lstStyle/>
        <a:p>
          <a:r>
            <a:rPr lang="en-GB">
              <a:hlinkClick xmlns:r="http://schemas.openxmlformats.org/officeDocument/2006/relationships" r:id="rId5"/>
            </a:rPr>
            <a:t>Web developer</a:t>
          </a:r>
          <a:endParaRPr lang="en-US"/>
        </a:p>
      </dgm:t>
    </dgm:pt>
    <dgm:pt modelId="{95E9086F-6EBB-4DD4-8D7B-D30D96C408F7}" type="parTrans" cxnId="{8A32341A-39B3-4A8C-98FE-67C4B340A91C}">
      <dgm:prSet/>
      <dgm:spPr/>
      <dgm:t>
        <a:bodyPr/>
        <a:lstStyle/>
        <a:p>
          <a:endParaRPr lang="en-US"/>
        </a:p>
      </dgm:t>
    </dgm:pt>
    <dgm:pt modelId="{A63BD4F0-460C-4C11-8B0A-4AD32FB23876}" type="sibTrans" cxnId="{8A32341A-39B3-4A8C-98FE-67C4B340A91C}">
      <dgm:prSet/>
      <dgm:spPr/>
      <dgm:t>
        <a:bodyPr/>
        <a:lstStyle/>
        <a:p>
          <a:endParaRPr lang="en-US"/>
        </a:p>
      </dgm:t>
    </dgm:pt>
    <dgm:pt modelId="{E9221149-DCDE-471F-8600-66D80C60EA17}" type="pres">
      <dgm:prSet presAssocID="{CEF1FA40-00C9-4F52-A029-5887E2DC23DA}" presName="root" presStyleCnt="0">
        <dgm:presLayoutVars>
          <dgm:dir/>
          <dgm:resizeHandles val="exact"/>
        </dgm:presLayoutVars>
      </dgm:prSet>
      <dgm:spPr/>
    </dgm:pt>
    <dgm:pt modelId="{3C5F23B4-47A8-4EAE-8EC6-7E5F42A6922E}" type="pres">
      <dgm:prSet presAssocID="{615FA052-130E-4F2B-8E1C-A8CD1F25EDA9}" presName="compNode" presStyleCnt="0"/>
      <dgm:spPr/>
    </dgm:pt>
    <dgm:pt modelId="{80AF5F2F-3B41-4BC6-86B9-56C408DE9BCE}" type="pres">
      <dgm:prSet presAssocID="{615FA052-130E-4F2B-8E1C-A8CD1F25EDA9}" presName="bgRect" presStyleLbl="bgShp" presStyleIdx="0" presStyleCnt="5"/>
      <dgm:spPr/>
    </dgm:pt>
    <dgm:pt modelId="{95B659A7-14C9-4963-BD1D-FF6C23E85435}" type="pres">
      <dgm:prSet presAssocID="{615FA052-130E-4F2B-8E1C-A8CD1F25EDA9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824DCC20-9B66-468C-B1D8-031212EAD58E}" type="pres">
      <dgm:prSet presAssocID="{615FA052-130E-4F2B-8E1C-A8CD1F25EDA9}" presName="spaceRect" presStyleCnt="0"/>
      <dgm:spPr/>
    </dgm:pt>
    <dgm:pt modelId="{9EF76935-616B-4C9D-BB3F-7BC4429769F0}" type="pres">
      <dgm:prSet presAssocID="{615FA052-130E-4F2B-8E1C-A8CD1F25EDA9}" presName="parTx" presStyleLbl="revTx" presStyleIdx="0" presStyleCnt="5">
        <dgm:presLayoutVars>
          <dgm:chMax val="0"/>
          <dgm:chPref val="0"/>
        </dgm:presLayoutVars>
      </dgm:prSet>
      <dgm:spPr/>
    </dgm:pt>
    <dgm:pt modelId="{8A8717EE-0096-49D1-A245-E7C5D5D6CFDD}" type="pres">
      <dgm:prSet presAssocID="{8EFB10F3-0240-4512-9E96-C5C713A32759}" presName="sibTrans" presStyleCnt="0"/>
      <dgm:spPr/>
    </dgm:pt>
    <dgm:pt modelId="{A1A29C33-50F4-4913-AC06-6D7C66C33C2C}" type="pres">
      <dgm:prSet presAssocID="{59FAA5B4-8805-47F1-8128-0178D5BD8DAF}" presName="compNode" presStyleCnt="0"/>
      <dgm:spPr/>
    </dgm:pt>
    <dgm:pt modelId="{1C019708-FD04-4124-A15E-7B6BF74018F0}" type="pres">
      <dgm:prSet presAssocID="{59FAA5B4-8805-47F1-8128-0178D5BD8DAF}" presName="bgRect" presStyleLbl="bgShp" presStyleIdx="1" presStyleCnt="5"/>
      <dgm:spPr/>
    </dgm:pt>
    <dgm:pt modelId="{82AD10BE-AB8D-458D-93BB-C6C6684E7044}" type="pres">
      <dgm:prSet presAssocID="{59FAA5B4-8805-47F1-8128-0178D5BD8DAF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BF86C61-8BC7-4D50-A964-4272364F8891}" type="pres">
      <dgm:prSet presAssocID="{59FAA5B4-8805-47F1-8128-0178D5BD8DAF}" presName="spaceRect" presStyleCnt="0"/>
      <dgm:spPr/>
    </dgm:pt>
    <dgm:pt modelId="{4EF3CF9B-4139-431C-9651-7BB3E2319BB5}" type="pres">
      <dgm:prSet presAssocID="{59FAA5B4-8805-47F1-8128-0178D5BD8DAF}" presName="parTx" presStyleLbl="revTx" presStyleIdx="1" presStyleCnt="5">
        <dgm:presLayoutVars>
          <dgm:chMax val="0"/>
          <dgm:chPref val="0"/>
        </dgm:presLayoutVars>
      </dgm:prSet>
      <dgm:spPr/>
    </dgm:pt>
    <dgm:pt modelId="{7ED2FC1C-3767-40F9-9085-08AC01BC62B9}" type="pres">
      <dgm:prSet presAssocID="{55855FF1-733D-4B9A-8CB0-7CC384A98A5B}" presName="sibTrans" presStyleCnt="0"/>
      <dgm:spPr/>
    </dgm:pt>
    <dgm:pt modelId="{483B2098-27C9-4CE6-A043-0FD794C8D513}" type="pres">
      <dgm:prSet presAssocID="{BB0BE39F-9E56-4789-A4B1-95DC7D8D1319}" presName="compNode" presStyleCnt="0"/>
      <dgm:spPr/>
    </dgm:pt>
    <dgm:pt modelId="{9047AA29-1018-4716-9CBB-110DC3536A2A}" type="pres">
      <dgm:prSet presAssocID="{BB0BE39F-9E56-4789-A4B1-95DC7D8D1319}" presName="bgRect" presStyleLbl="bgShp" presStyleIdx="2" presStyleCnt="5"/>
      <dgm:spPr/>
    </dgm:pt>
    <dgm:pt modelId="{156E95C1-F3E2-4D47-A741-66AC01570F91}" type="pres">
      <dgm:prSet presAssocID="{BB0BE39F-9E56-4789-A4B1-95DC7D8D1319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39B386E-4B35-4EBC-B04D-B95ED73B9943}" type="pres">
      <dgm:prSet presAssocID="{BB0BE39F-9E56-4789-A4B1-95DC7D8D1319}" presName="spaceRect" presStyleCnt="0"/>
      <dgm:spPr/>
    </dgm:pt>
    <dgm:pt modelId="{38D5DFBE-5D75-468B-82FD-DD2BD6186755}" type="pres">
      <dgm:prSet presAssocID="{BB0BE39F-9E56-4789-A4B1-95DC7D8D1319}" presName="parTx" presStyleLbl="revTx" presStyleIdx="2" presStyleCnt="5">
        <dgm:presLayoutVars>
          <dgm:chMax val="0"/>
          <dgm:chPref val="0"/>
        </dgm:presLayoutVars>
      </dgm:prSet>
      <dgm:spPr/>
    </dgm:pt>
    <dgm:pt modelId="{51842425-98C3-4697-813F-55C606BB067D}" type="pres">
      <dgm:prSet presAssocID="{6A69725D-F99E-4EBD-A02E-51DD5F26FA84}" presName="sibTrans" presStyleCnt="0"/>
      <dgm:spPr/>
    </dgm:pt>
    <dgm:pt modelId="{ADF2F5C2-C2E6-4CED-85A5-73EA0625C024}" type="pres">
      <dgm:prSet presAssocID="{7F249A60-1F5B-4A3A-A87D-EA131AFEA61B}" presName="compNode" presStyleCnt="0"/>
      <dgm:spPr/>
    </dgm:pt>
    <dgm:pt modelId="{820EB8AB-4DC2-4A8F-BE47-EC56C4B063E9}" type="pres">
      <dgm:prSet presAssocID="{7F249A60-1F5B-4A3A-A87D-EA131AFEA61B}" presName="bgRect" presStyleLbl="bgShp" presStyleIdx="3" presStyleCnt="5"/>
      <dgm:spPr/>
    </dgm:pt>
    <dgm:pt modelId="{255AF22D-EB21-4F4B-B6D8-E380A1D2463C}" type="pres">
      <dgm:prSet presAssocID="{7F249A60-1F5B-4A3A-A87D-EA131AFEA61B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823CCA48-399D-4F16-A5F9-FEEF1488D7D5}" type="pres">
      <dgm:prSet presAssocID="{7F249A60-1F5B-4A3A-A87D-EA131AFEA61B}" presName="spaceRect" presStyleCnt="0"/>
      <dgm:spPr/>
    </dgm:pt>
    <dgm:pt modelId="{C2B83018-5B58-4394-B020-0135838ECD48}" type="pres">
      <dgm:prSet presAssocID="{7F249A60-1F5B-4A3A-A87D-EA131AFEA61B}" presName="parTx" presStyleLbl="revTx" presStyleIdx="3" presStyleCnt="5">
        <dgm:presLayoutVars>
          <dgm:chMax val="0"/>
          <dgm:chPref val="0"/>
        </dgm:presLayoutVars>
      </dgm:prSet>
      <dgm:spPr/>
    </dgm:pt>
    <dgm:pt modelId="{AF4AA631-EB17-4405-8D16-642682D8E3F4}" type="pres">
      <dgm:prSet presAssocID="{CBE7E549-6526-4963-A120-AF5F59DD2842}" presName="sibTrans" presStyleCnt="0"/>
      <dgm:spPr/>
    </dgm:pt>
    <dgm:pt modelId="{179FD0B2-ACEC-449A-AC1C-C5554BE05BFC}" type="pres">
      <dgm:prSet presAssocID="{11B05A5E-3183-4E6B-91E0-99F848669B4E}" presName="compNode" presStyleCnt="0"/>
      <dgm:spPr/>
    </dgm:pt>
    <dgm:pt modelId="{41302BAB-E8BF-4AC4-B36C-E795E063AE4C}" type="pres">
      <dgm:prSet presAssocID="{11B05A5E-3183-4E6B-91E0-99F848669B4E}" presName="bgRect" presStyleLbl="bgShp" presStyleIdx="4" presStyleCnt="5"/>
      <dgm:spPr/>
    </dgm:pt>
    <dgm:pt modelId="{33D346C4-2844-404F-B79A-18295C687408}" type="pres">
      <dgm:prSet presAssocID="{11B05A5E-3183-4E6B-91E0-99F848669B4E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4F9D8F4-2AB0-4251-A99F-AC84F72562D1}" type="pres">
      <dgm:prSet presAssocID="{11B05A5E-3183-4E6B-91E0-99F848669B4E}" presName="spaceRect" presStyleCnt="0"/>
      <dgm:spPr/>
    </dgm:pt>
    <dgm:pt modelId="{26075D43-201B-4931-A01D-7436466689CB}" type="pres">
      <dgm:prSet presAssocID="{11B05A5E-3183-4E6B-91E0-99F848669B4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285C90B-352F-4311-82DC-3B648917985A}" type="presOf" srcId="{CEF1FA40-00C9-4F52-A029-5887E2DC23DA}" destId="{E9221149-DCDE-471F-8600-66D80C60EA17}" srcOrd="0" destOrd="0" presId="urn:microsoft.com/office/officeart/2018/2/layout/IconVerticalSolidList"/>
    <dgm:cxn modelId="{8A32341A-39B3-4A8C-98FE-67C4B340A91C}" srcId="{CEF1FA40-00C9-4F52-A029-5887E2DC23DA}" destId="{11B05A5E-3183-4E6B-91E0-99F848669B4E}" srcOrd="4" destOrd="0" parTransId="{95E9086F-6EBB-4DD4-8D7B-D30D96C408F7}" sibTransId="{A63BD4F0-460C-4C11-8B0A-4AD32FB23876}"/>
    <dgm:cxn modelId="{2A556D20-DCAF-4199-8AE0-73B4F7FEE2D5}" type="presOf" srcId="{7F249A60-1F5B-4A3A-A87D-EA131AFEA61B}" destId="{C2B83018-5B58-4394-B020-0135838ECD48}" srcOrd="0" destOrd="0" presId="urn:microsoft.com/office/officeart/2018/2/layout/IconVerticalSolidList"/>
    <dgm:cxn modelId="{93FFEB26-2C66-40D3-BE7F-BCCF06858442}" srcId="{CEF1FA40-00C9-4F52-A029-5887E2DC23DA}" destId="{7F249A60-1F5B-4A3A-A87D-EA131AFEA61B}" srcOrd="3" destOrd="0" parTransId="{4F2F9169-5BF8-4EA8-B345-D1781FEACF1E}" sibTransId="{CBE7E549-6526-4963-A120-AF5F59DD2842}"/>
    <dgm:cxn modelId="{C3E7A831-4AC3-4C81-8644-108ABDE60520}" srcId="{CEF1FA40-00C9-4F52-A029-5887E2DC23DA}" destId="{59FAA5B4-8805-47F1-8128-0178D5BD8DAF}" srcOrd="1" destOrd="0" parTransId="{1B259D84-2604-4DD1-84AF-BE2B2D64A012}" sibTransId="{55855FF1-733D-4B9A-8CB0-7CC384A98A5B}"/>
    <dgm:cxn modelId="{73F2D53D-D0A7-42CC-9DC2-C4DE7EA97F61}" srcId="{CEF1FA40-00C9-4F52-A029-5887E2DC23DA}" destId="{615FA052-130E-4F2B-8E1C-A8CD1F25EDA9}" srcOrd="0" destOrd="0" parTransId="{92611650-AA85-4977-AEE5-454BB4BF6693}" sibTransId="{8EFB10F3-0240-4512-9E96-C5C713A32759}"/>
    <dgm:cxn modelId="{374FC05F-4C20-4CFD-9F83-5B39BA809588}" srcId="{CEF1FA40-00C9-4F52-A029-5887E2DC23DA}" destId="{BB0BE39F-9E56-4789-A4B1-95DC7D8D1319}" srcOrd="2" destOrd="0" parTransId="{F1D66F34-6394-4F8B-9E26-8E352054AF74}" sibTransId="{6A69725D-F99E-4EBD-A02E-51DD5F26FA84}"/>
    <dgm:cxn modelId="{16E64776-E004-4341-AF11-4DBEE42B54F8}" type="presOf" srcId="{11B05A5E-3183-4E6B-91E0-99F848669B4E}" destId="{26075D43-201B-4931-A01D-7436466689CB}" srcOrd="0" destOrd="0" presId="urn:microsoft.com/office/officeart/2018/2/layout/IconVerticalSolidList"/>
    <dgm:cxn modelId="{B72EDEA6-5671-489E-8806-958488D2F919}" type="presOf" srcId="{BB0BE39F-9E56-4789-A4B1-95DC7D8D1319}" destId="{38D5DFBE-5D75-468B-82FD-DD2BD6186755}" srcOrd="0" destOrd="0" presId="urn:microsoft.com/office/officeart/2018/2/layout/IconVerticalSolidList"/>
    <dgm:cxn modelId="{08CA3CB1-5E65-4809-AE7F-7AF25AFFE4EB}" type="presOf" srcId="{615FA052-130E-4F2B-8E1C-A8CD1F25EDA9}" destId="{9EF76935-616B-4C9D-BB3F-7BC4429769F0}" srcOrd="0" destOrd="0" presId="urn:microsoft.com/office/officeart/2018/2/layout/IconVerticalSolidList"/>
    <dgm:cxn modelId="{254BDFD0-54A0-4708-B251-C3B5D6936F00}" type="presOf" srcId="{59FAA5B4-8805-47F1-8128-0178D5BD8DAF}" destId="{4EF3CF9B-4139-431C-9651-7BB3E2319BB5}" srcOrd="0" destOrd="0" presId="urn:microsoft.com/office/officeart/2018/2/layout/IconVerticalSolidList"/>
    <dgm:cxn modelId="{28709D26-1E55-4487-BEA8-EEA4066BE76D}" type="presParOf" srcId="{E9221149-DCDE-471F-8600-66D80C60EA17}" destId="{3C5F23B4-47A8-4EAE-8EC6-7E5F42A6922E}" srcOrd="0" destOrd="0" presId="urn:microsoft.com/office/officeart/2018/2/layout/IconVerticalSolidList"/>
    <dgm:cxn modelId="{5620C543-F163-4527-865E-1008F1BE2E6F}" type="presParOf" srcId="{3C5F23B4-47A8-4EAE-8EC6-7E5F42A6922E}" destId="{80AF5F2F-3B41-4BC6-86B9-56C408DE9BCE}" srcOrd="0" destOrd="0" presId="urn:microsoft.com/office/officeart/2018/2/layout/IconVerticalSolidList"/>
    <dgm:cxn modelId="{EB568761-D80D-4FBE-81D1-8F07D84F4847}" type="presParOf" srcId="{3C5F23B4-47A8-4EAE-8EC6-7E5F42A6922E}" destId="{95B659A7-14C9-4963-BD1D-FF6C23E85435}" srcOrd="1" destOrd="0" presId="urn:microsoft.com/office/officeart/2018/2/layout/IconVerticalSolidList"/>
    <dgm:cxn modelId="{57F64B50-61EF-4065-A9CC-0AB364518903}" type="presParOf" srcId="{3C5F23B4-47A8-4EAE-8EC6-7E5F42A6922E}" destId="{824DCC20-9B66-468C-B1D8-031212EAD58E}" srcOrd="2" destOrd="0" presId="urn:microsoft.com/office/officeart/2018/2/layout/IconVerticalSolidList"/>
    <dgm:cxn modelId="{AAD92FDD-0A4F-4608-8FA9-C75914AD2A83}" type="presParOf" srcId="{3C5F23B4-47A8-4EAE-8EC6-7E5F42A6922E}" destId="{9EF76935-616B-4C9D-BB3F-7BC4429769F0}" srcOrd="3" destOrd="0" presId="urn:microsoft.com/office/officeart/2018/2/layout/IconVerticalSolidList"/>
    <dgm:cxn modelId="{69268733-D2C8-4FE0-A4F1-455EC6201773}" type="presParOf" srcId="{E9221149-DCDE-471F-8600-66D80C60EA17}" destId="{8A8717EE-0096-49D1-A245-E7C5D5D6CFDD}" srcOrd="1" destOrd="0" presId="urn:microsoft.com/office/officeart/2018/2/layout/IconVerticalSolidList"/>
    <dgm:cxn modelId="{63118D98-3C8B-4606-8963-1B740F1325BB}" type="presParOf" srcId="{E9221149-DCDE-471F-8600-66D80C60EA17}" destId="{A1A29C33-50F4-4913-AC06-6D7C66C33C2C}" srcOrd="2" destOrd="0" presId="urn:microsoft.com/office/officeart/2018/2/layout/IconVerticalSolidList"/>
    <dgm:cxn modelId="{599B22E5-3392-4FF3-B026-27764B3A4572}" type="presParOf" srcId="{A1A29C33-50F4-4913-AC06-6D7C66C33C2C}" destId="{1C019708-FD04-4124-A15E-7B6BF74018F0}" srcOrd="0" destOrd="0" presId="urn:microsoft.com/office/officeart/2018/2/layout/IconVerticalSolidList"/>
    <dgm:cxn modelId="{D082D010-763A-4A5F-A512-619013261497}" type="presParOf" srcId="{A1A29C33-50F4-4913-AC06-6D7C66C33C2C}" destId="{82AD10BE-AB8D-458D-93BB-C6C6684E7044}" srcOrd="1" destOrd="0" presId="urn:microsoft.com/office/officeart/2018/2/layout/IconVerticalSolidList"/>
    <dgm:cxn modelId="{04215A3B-B35C-4D37-B595-5319A69DDB8B}" type="presParOf" srcId="{A1A29C33-50F4-4913-AC06-6D7C66C33C2C}" destId="{4BF86C61-8BC7-4D50-A964-4272364F8891}" srcOrd="2" destOrd="0" presId="urn:microsoft.com/office/officeart/2018/2/layout/IconVerticalSolidList"/>
    <dgm:cxn modelId="{38AA5673-17A9-4A81-96A8-D7AC6C688D32}" type="presParOf" srcId="{A1A29C33-50F4-4913-AC06-6D7C66C33C2C}" destId="{4EF3CF9B-4139-431C-9651-7BB3E2319BB5}" srcOrd="3" destOrd="0" presId="urn:microsoft.com/office/officeart/2018/2/layout/IconVerticalSolidList"/>
    <dgm:cxn modelId="{6744401F-C073-4755-B7FD-B60ABE5924B9}" type="presParOf" srcId="{E9221149-DCDE-471F-8600-66D80C60EA17}" destId="{7ED2FC1C-3767-40F9-9085-08AC01BC62B9}" srcOrd="3" destOrd="0" presId="urn:microsoft.com/office/officeart/2018/2/layout/IconVerticalSolidList"/>
    <dgm:cxn modelId="{B8CB5D05-2FDC-471C-9F91-02C9412798BA}" type="presParOf" srcId="{E9221149-DCDE-471F-8600-66D80C60EA17}" destId="{483B2098-27C9-4CE6-A043-0FD794C8D513}" srcOrd="4" destOrd="0" presId="urn:microsoft.com/office/officeart/2018/2/layout/IconVerticalSolidList"/>
    <dgm:cxn modelId="{CBCAA612-30BA-41BC-B47F-D8D93551EA15}" type="presParOf" srcId="{483B2098-27C9-4CE6-A043-0FD794C8D513}" destId="{9047AA29-1018-4716-9CBB-110DC3536A2A}" srcOrd="0" destOrd="0" presId="urn:microsoft.com/office/officeart/2018/2/layout/IconVerticalSolidList"/>
    <dgm:cxn modelId="{B8BFD8CF-BF46-4ABE-80DA-C1055EA32A18}" type="presParOf" srcId="{483B2098-27C9-4CE6-A043-0FD794C8D513}" destId="{156E95C1-F3E2-4D47-A741-66AC01570F91}" srcOrd="1" destOrd="0" presId="urn:microsoft.com/office/officeart/2018/2/layout/IconVerticalSolidList"/>
    <dgm:cxn modelId="{D404E5B0-75C0-4633-84E2-99EC3C266E26}" type="presParOf" srcId="{483B2098-27C9-4CE6-A043-0FD794C8D513}" destId="{F39B386E-4B35-4EBC-B04D-B95ED73B9943}" srcOrd="2" destOrd="0" presId="urn:microsoft.com/office/officeart/2018/2/layout/IconVerticalSolidList"/>
    <dgm:cxn modelId="{17204261-5B9A-4226-94A6-54EB5B6856AD}" type="presParOf" srcId="{483B2098-27C9-4CE6-A043-0FD794C8D513}" destId="{38D5DFBE-5D75-468B-82FD-DD2BD6186755}" srcOrd="3" destOrd="0" presId="urn:microsoft.com/office/officeart/2018/2/layout/IconVerticalSolidList"/>
    <dgm:cxn modelId="{34FCDA9E-4D6E-4AAA-A89E-AF1ABDC2D73A}" type="presParOf" srcId="{E9221149-DCDE-471F-8600-66D80C60EA17}" destId="{51842425-98C3-4697-813F-55C606BB067D}" srcOrd="5" destOrd="0" presId="urn:microsoft.com/office/officeart/2018/2/layout/IconVerticalSolidList"/>
    <dgm:cxn modelId="{A0C4DC6F-8523-4C69-AA4D-5E4E0F9EC4B5}" type="presParOf" srcId="{E9221149-DCDE-471F-8600-66D80C60EA17}" destId="{ADF2F5C2-C2E6-4CED-85A5-73EA0625C024}" srcOrd="6" destOrd="0" presId="urn:microsoft.com/office/officeart/2018/2/layout/IconVerticalSolidList"/>
    <dgm:cxn modelId="{A686FB2D-1354-474C-9ABB-6F7242905AB9}" type="presParOf" srcId="{ADF2F5C2-C2E6-4CED-85A5-73EA0625C024}" destId="{820EB8AB-4DC2-4A8F-BE47-EC56C4B063E9}" srcOrd="0" destOrd="0" presId="urn:microsoft.com/office/officeart/2018/2/layout/IconVerticalSolidList"/>
    <dgm:cxn modelId="{19DA0788-D4D3-41DD-981B-37E40C34DEC1}" type="presParOf" srcId="{ADF2F5C2-C2E6-4CED-85A5-73EA0625C024}" destId="{255AF22D-EB21-4F4B-B6D8-E380A1D2463C}" srcOrd="1" destOrd="0" presId="urn:microsoft.com/office/officeart/2018/2/layout/IconVerticalSolidList"/>
    <dgm:cxn modelId="{05DE46A2-2509-4CFA-87CE-91158BBD254B}" type="presParOf" srcId="{ADF2F5C2-C2E6-4CED-85A5-73EA0625C024}" destId="{823CCA48-399D-4F16-A5F9-FEEF1488D7D5}" srcOrd="2" destOrd="0" presId="urn:microsoft.com/office/officeart/2018/2/layout/IconVerticalSolidList"/>
    <dgm:cxn modelId="{87A27579-2F6C-4409-8AA1-799091D5C061}" type="presParOf" srcId="{ADF2F5C2-C2E6-4CED-85A5-73EA0625C024}" destId="{C2B83018-5B58-4394-B020-0135838ECD48}" srcOrd="3" destOrd="0" presId="urn:microsoft.com/office/officeart/2018/2/layout/IconVerticalSolidList"/>
    <dgm:cxn modelId="{4E5C2EF1-EF9B-4608-856C-AE6071235052}" type="presParOf" srcId="{E9221149-DCDE-471F-8600-66D80C60EA17}" destId="{AF4AA631-EB17-4405-8D16-642682D8E3F4}" srcOrd="7" destOrd="0" presId="urn:microsoft.com/office/officeart/2018/2/layout/IconVerticalSolidList"/>
    <dgm:cxn modelId="{DBA6B885-A79B-4F8E-9DD8-D8E391D57CCB}" type="presParOf" srcId="{E9221149-DCDE-471F-8600-66D80C60EA17}" destId="{179FD0B2-ACEC-449A-AC1C-C5554BE05BFC}" srcOrd="8" destOrd="0" presId="urn:microsoft.com/office/officeart/2018/2/layout/IconVerticalSolidList"/>
    <dgm:cxn modelId="{83B494B6-EFF8-4F8D-B4F6-8FCDC365468F}" type="presParOf" srcId="{179FD0B2-ACEC-449A-AC1C-C5554BE05BFC}" destId="{41302BAB-E8BF-4AC4-B36C-E795E063AE4C}" srcOrd="0" destOrd="0" presId="urn:microsoft.com/office/officeart/2018/2/layout/IconVerticalSolidList"/>
    <dgm:cxn modelId="{50A142B4-897C-4C29-B393-426F6FFB90A0}" type="presParOf" srcId="{179FD0B2-ACEC-449A-AC1C-C5554BE05BFC}" destId="{33D346C4-2844-404F-B79A-18295C687408}" srcOrd="1" destOrd="0" presId="urn:microsoft.com/office/officeart/2018/2/layout/IconVerticalSolidList"/>
    <dgm:cxn modelId="{7C5AE416-4D26-447C-ADAC-118C8CE1D6BD}" type="presParOf" srcId="{179FD0B2-ACEC-449A-AC1C-C5554BE05BFC}" destId="{34F9D8F4-2AB0-4251-A99F-AC84F72562D1}" srcOrd="2" destOrd="0" presId="urn:microsoft.com/office/officeart/2018/2/layout/IconVerticalSolidList"/>
    <dgm:cxn modelId="{5A212836-284F-4402-9876-330D8B065298}" type="presParOf" srcId="{179FD0B2-ACEC-449A-AC1C-C5554BE05BFC}" destId="{26075D43-201B-4931-A01D-7436466689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F5F2F-3B41-4BC6-86B9-56C408DE9BCE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659A7-14C9-4963-BD1D-FF6C23E85435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76935-616B-4C9D-BB3F-7BC4429769F0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3"/>
            </a:rPr>
            <a:t>IT Architect</a:t>
          </a:r>
          <a:endParaRPr lang="en-US" sz="1900" kern="1200"/>
        </a:p>
      </dsp:txBody>
      <dsp:txXfrm>
        <a:off x="1072178" y="4358"/>
        <a:ext cx="3623646" cy="928293"/>
      </dsp:txXfrm>
    </dsp:sp>
    <dsp:sp modelId="{1C019708-FD04-4124-A15E-7B6BF74018F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10BE-AB8D-458D-93BB-C6C6684E7044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3CF9B-4139-431C-9651-7BB3E2319BB5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hlinkClick xmlns:r="http://schemas.openxmlformats.org/officeDocument/2006/relationships" r:id="rId6"/>
            </a:rPr>
            <a:t>UX designer (User Experience designer)  </a:t>
          </a:r>
          <a:endParaRPr lang="en-US" sz="1900" kern="1200"/>
        </a:p>
      </dsp:txBody>
      <dsp:txXfrm>
        <a:off x="1072178" y="1164724"/>
        <a:ext cx="3623646" cy="928293"/>
      </dsp:txXfrm>
    </dsp:sp>
    <dsp:sp modelId="{9047AA29-1018-4716-9CBB-110DC3536A2A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5C1-F3E2-4D47-A741-66AC01570F91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DFBE-5D75-468B-82FD-DD2BD6186755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9"/>
            </a:rPr>
            <a:t>Professional gamer!</a:t>
          </a:r>
          <a:endParaRPr lang="en-US" sz="1900" kern="1200"/>
        </a:p>
      </dsp:txBody>
      <dsp:txXfrm>
        <a:off x="1072178" y="2325090"/>
        <a:ext cx="3623646" cy="928293"/>
      </dsp:txXfrm>
    </dsp:sp>
    <dsp:sp modelId="{820EB8AB-4DC2-4A8F-BE47-EC56C4B063E9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F22D-EB21-4F4B-B6D8-E380A1D2463C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83018-5B58-4394-B020-0135838ECD48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2"/>
            </a:rPr>
            <a:t>Telecommunications manager</a:t>
          </a:r>
          <a:endParaRPr lang="en-US" sz="1900" kern="1200"/>
        </a:p>
      </dsp:txBody>
      <dsp:txXfrm>
        <a:off x="1072178" y="3485457"/>
        <a:ext cx="3623646" cy="928293"/>
      </dsp:txXfrm>
    </dsp:sp>
    <dsp:sp modelId="{41302BAB-E8BF-4AC4-B36C-E795E063AE4C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346C4-2844-404F-B79A-18295C687408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75D43-201B-4931-A01D-7436466689CB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hlinkClick xmlns:r="http://schemas.openxmlformats.org/officeDocument/2006/relationships" r:id="rId15"/>
            </a:rPr>
            <a:t>Web developer</a:t>
          </a:r>
          <a:endParaRPr lang="en-US" sz="1900" kern="1200"/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stuart-w/" TargetMode="External"/><Relationship Id="rId13" Type="http://schemas.openxmlformats.org/officeDocument/2006/relationships/hyperlink" Target="https://icould.com/explore/categories/job-types/it-and-telecommunications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could.com/stories/graham-c/" TargetMode="External"/><Relationship Id="rId12" Type="http://schemas.openxmlformats.org/officeDocument/2006/relationships/hyperlink" Target="https://nationalcareers.service.gov.uk/job-profiles/it-support-technician" TargetMode="External"/><Relationship Id="rId2" Type="http://schemas.openxmlformats.org/officeDocument/2006/relationships/hyperlink" Target="https://nationalcareers.service.gov.uk/job-profiles/web-develop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b38y9q" TargetMode="External"/><Relationship Id="rId11" Type="http://schemas.openxmlformats.org/officeDocument/2006/relationships/hyperlink" Target="https://nationalcareers.service.gov.uk/job-profiles/computer-games-developer" TargetMode="External"/><Relationship Id="rId5" Type="http://schemas.openxmlformats.org/officeDocument/2006/relationships/hyperlink" Target="https://www.bbc.co.uk/bitesize/articles/zv68cqt" TargetMode="External"/><Relationship Id="rId10" Type="http://schemas.openxmlformats.org/officeDocument/2006/relationships/hyperlink" Target="https://nationalcareers.service.gov.uk/job-profiles/manufacturing-systems-engineer" TargetMode="External"/><Relationship Id="rId4" Type="http://schemas.openxmlformats.org/officeDocument/2006/relationships/hyperlink" Target="https://www.bbc.co.uk/bitesize/articles/zmq3jhv" TargetMode="External"/><Relationship Id="rId9" Type="http://schemas.openxmlformats.org/officeDocument/2006/relationships/hyperlink" Target="https://nationalcareers.service.gov.uk/job-profiles/it-service-engineer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bbc.co.uk/bitesize/articles/zjvf2s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" y="4494107"/>
            <a:ext cx="6535922" cy="940240"/>
          </a:xfrm>
        </p:spPr>
        <p:txBody>
          <a:bodyPr>
            <a:normAutofit fontScale="90000"/>
          </a:bodyPr>
          <a:lstStyle/>
          <a:p>
            <a:r>
              <a:rPr lang="en-GB" sz="4200" dirty="0"/>
              <a:t>Careers in IT and Computing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6470961" cy="42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B1DA52C-1924-4472-A4FD-EB2BF00E8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5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26113"/>
              </p:ext>
            </p:extLst>
          </p:nvPr>
        </p:nvGraphicFramePr>
        <p:xfrm>
          <a:off x="531639" y="2206257"/>
          <a:ext cx="8218968" cy="410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887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765004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993077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94098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6327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63249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engineer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6327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Systems engineer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6327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6327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68" y="3238045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47" y="3238044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588" y="4501919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587" y="5109823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8" y="5765794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45" y="3858778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68" y="3882621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68" y="4505644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68" y="5109823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67" y="574716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71008" y="3535326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Ellie is a cyber security apprentice </a:t>
            </a:r>
            <a:endParaRPr lang="en-GB" sz="1800" dirty="0"/>
          </a:p>
        </p:txBody>
      </p:sp>
      <p:pic>
        <p:nvPicPr>
          <p:cNvPr id="4" name="Picture 3" descr="A person smiling for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58F086A-AD1F-48B1-B089-8C1C13B1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94" y="2772771"/>
            <a:ext cx="5982359" cy="33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F1C1F7-67F9-4DE0-BA85-1AEEF8CFB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92578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42417"/>
              </p:ext>
            </p:extLst>
          </p:nvPr>
        </p:nvGraphicFramePr>
        <p:xfrm>
          <a:off x="765544" y="3370522"/>
          <a:ext cx="7426842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570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2870272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Computer coder / programmer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developer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Systems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73499"/>
              </p:ext>
            </p:extLst>
          </p:nvPr>
        </p:nvGraphicFramePr>
        <p:xfrm>
          <a:off x="766874" y="3429000"/>
          <a:ext cx="7611582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126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806456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Computer coder / programmer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Software developer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Systems engineer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IT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83FA90-C30C-42BA-A36B-4C56AF74D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8653CC-8EB8-4A2E-9394-50737AA77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85153-A244-4631-A1DF-8DFDC31F210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9e486a4-7b14-4f54-8105-94547a8c8db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in IT and Computing</vt:lpstr>
      <vt:lpstr>PowerPoint Presentation</vt:lpstr>
      <vt:lpstr>Popular pathways</vt:lpstr>
      <vt:lpstr>Considered the apprenticeship route? </vt:lpstr>
      <vt:lpstr>Some jobs you may not have considered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IT and Computing</dc:title>
  <dc:creator>Ross Fuhrmann</dc:creator>
  <cp:lastModifiedBy>Kate Horscraft</cp:lastModifiedBy>
  <cp:revision>6</cp:revision>
  <dcterms:created xsi:type="dcterms:W3CDTF">2020-01-18T13:12:31Z</dcterms:created>
  <dcterms:modified xsi:type="dcterms:W3CDTF">2021-06-15T09:44:02Z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