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62" r:id="rId6"/>
    <p:sldId id="264" r:id="rId7"/>
    <p:sldId id="269" r:id="rId8"/>
    <p:sldId id="267" r:id="rId9"/>
    <p:sldId id="258" r:id="rId10"/>
    <p:sldId id="268" r:id="rId11"/>
    <p:sldId id="266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hyperlink" Target="https://www.bbc.co.uk/bitesize/articles/zdcvt39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hyperlink" Target="https://www.bbc.co.uk/bitesize/articles/zmvmkmn" TargetMode="External"/><Relationship Id="rId1" Type="http://schemas.openxmlformats.org/officeDocument/2006/relationships/hyperlink" Target="https://icould.com/stories/andrew-s/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hyperlink" Target="https://www.bing.com/videos/search?q=physiotherapist+job+profile+uk&amp;&amp;view=detail&amp;mid=F4CECF57367FCC23CDB9F4CECF57367FCC23CDB9&amp;&amp;FORM=VRDGAR&amp;ru=%2Fvideos%2Fsearch%3Fq%3Dphysiotherapist%2520job%2520profile%2520uk%26qs%3Dn%26form%3DQBVDMH%26sp%3D-1%26pq%3Dphysiotherapist%2520job%2520profile%2520uk%26sc%3D0-30%26sk%3D%26cvid%3D5B7EED03B61A47BA859C631E9EB321A0" TargetMode="External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hyperlink" Target="https://icould.com/stories/sandy-p/" TargetMode="External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9.png"/><Relationship Id="rId3" Type="http://schemas.openxmlformats.org/officeDocument/2006/relationships/hyperlink" Target="https://icould.com/stories/andrew-s/" TargetMode="External"/><Relationship Id="rId7" Type="http://schemas.openxmlformats.org/officeDocument/2006/relationships/image" Target="../media/image15.png"/><Relationship Id="rId12" Type="http://schemas.openxmlformats.org/officeDocument/2006/relationships/hyperlink" Target="https://icould.com/stories/sandy-p/" TargetMode="External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hyperlink" Target="https://www.bbc.co.uk/bitesize/articles/zmvmkmn" TargetMode="External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5" Type="http://schemas.openxmlformats.org/officeDocument/2006/relationships/hyperlink" Target="https://www.bing.com/videos/search?q=physiotherapist+job+profile+uk&amp;&amp;view=detail&amp;mid=F4CECF57367FCC23CDB9F4CECF57367FCC23CDB9&amp;&amp;FORM=VRDGAR&amp;ru=%2Fvideos%2Fsearch%3Fq%3Dphysiotherapist%2520job%2520profile%2520uk%26qs%3Dn%26form%3DQBVDMH%26sp%3D-1%26pq%3Dphysiotherapist%2520job%2520profile%2520uk%26sc%3D0-30%26sk%3D%26cvid%3D5B7EED03B61A47BA859C631E9EB321A0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hyperlink" Target="https://www.bbc.co.uk/bitesize/articles/zdcvt39" TargetMode="External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62D38-D12E-40AA-A5FB-D00F282AF3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D94A8B-752B-4EF4-86BA-A04D162C0FF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Health visitor</a:t>
          </a:r>
          <a:endParaRPr lang="en-US" dirty="0"/>
        </a:p>
      </dgm:t>
    </dgm:pt>
    <dgm:pt modelId="{04E974BC-C1CF-406E-86B0-1BFC3F9B374A}" type="parTrans" cxnId="{26E677A3-72CF-49B7-AECD-543DFD77B935}">
      <dgm:prSet/>
      <dgm:spPr/>
      <dgm:t>
        <a:bodyPr/>
        <a:lstStyle/>
        <a:p>
          <a:endParaRPr lang="en-US"/>
        </a:p>
      </dgm:t>
    </dgm:pt>
    <dgm:pt modelId="{228B0955-E321-416E-B5C0-D28E418D4A40}" type="sibTrans" cxnId="{26E677A3-72CF-49B7-AECD-543DFD77B935}">
      <dgm:prSet/>
      <dgm:spPr/>
      <dgm:t>
        <a:bodyPr/>
        <a:lstStyle/>
        <a:p>
          <a:endParaRPr lang="en-US"/>
        </a:p>
      </dgm:t>
    </dgm:pt>
    <dgm:pt modelId="{8977DA6C-471A-4FF3-8CE6-A52A16508B10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Ambulance dispatcher</a:t>
          </a:r>
          <a:endParaRPr lang="en-US" dirty="0"/>
        </a:p>
      </dgm:t>
    </dgm:pt>
    <dgm:pt modelId="{9848C066-D4FA-40ED-BF9D-3F59E66C4254}" type="parTrans" cxnId="{CD80417C-7306-4BB1-8F5F-F629AA6AEF1B}">
      <dgm:prSet/>
      <dgm:spPr/>
      <dgm:t>
        <a:bodyPr/>
        <a:lstStyle/>
        <a:p>
          <a:endParaRPr lang="en-US"/>
        </a:p>
      </dgm:t>
    </dgm:pt>
    <dgm:pt modelId="{8935E248-4A40-4145-A4F7-2AAD44E6875E}" type="sibTrans" cxnId="{CD80417C-7306-4BB1-8F5F-F629AA6AEF1B}">
      <dgm:prSet/>
      <dgm:spPr/>
      <dgm:t>
        <a:bodyPr/>
        <a:lstStyle/>
        <a:p>
          <a:endParaRPr lang="en-US"/>
        </a:p>
      </dgm:t>
    </dgm:pt>
    <dgm:pt modelId="{510D5E92-86AD-492D-9331-36D8509FD65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Mental health nurse</a:t>
          </a:r>
          <a:endParaRPr lang="en-US" dirty="0"/>
        </a:p>
      </dgm:t>
    </dgm:pt>
    <dgm:pt modelId="{E090A0D7-A404-48E6-A626-063966B46964}" type="parTrans" cxnId="{3FC19C0C-F3C8-49FF-9942-1EA72D66BEB8}">
      <dgm:prSet/>
      <dgm:spPr/>
      <dgm:t>
        <a:bodyPr/>
        <a:lstStyle/>
        <a:p>
          <a:endParaRPr lang="en-US"/>
        </a:p>
      </dgm:t>
    </dgm:pt>
    <dgm:pt modelId="{93B4626D-FAF4-4410-8565-638C9CFFEC42}" type="sibTrans" cxnId="{3FC19C0C-F3C8-49FF-9942-1EA72D66BEB8}">
      <dgm:prSet/>
      <dgm:spPr/>
      <dgm:t>
        <a:bodyPr/>
        <a:lstStyle/>
        <a:p>
          <a:endParaRPr lang="en-US"/>
        </a:p>
      </dgm:t>
    </dgm:pt>
    <dgm:pt modelId="{362FA622-0DDB-47E0-A269-B405137ABDF5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Youth worker</a:t>
          </a:r>
          <a:endParaRPr lang="en-US" dirty="0"/>
        </a:p>
      </dgm:t>
    </dgm:pt>
    <dgm:pt modelId="{DF453CA3-B057-43EA-A87A-2B285AA6557D}" type="parTrans" cxnId="{928935B1-5FF1-45D8-A278-9A8EDB6B3C22}">
      <dgm:prSet/>
      <dgm:spPr/>
      <dgm:t>
        <a:bodyPr/>
        <a:lstStyle/>
        <a:p>
          <a:endParaRPr lang="en-US"/>
        </a:p>
      </dgm:t>
    </dgm:pt>
    <dgm:pt modelId="{05732D48-4E67-4E29-BBDF-55F2960534CE}" type="sibTrans" cxnId="{928935B1-5FF1-45D8-A278-9A8EDB6B3C22}">
      <dgm:prSet/>
      <dgm:spPr/>
      <dgm:t>
        <a:bodyPr/>
        <a:lstStyle/>
        <a:p>
          <a:endParaRPr lang="en-US"/>
        </a:p>
      </dgm:t>
    </dgm:pt>
    <dgm:pt modelId="{C4E69B57-EE5C-4086-A7C4-DB51DB87F4E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5"/>
            </a:rPr>
            <a:t>Physiotherapist</a:t>
          </a:r>
          <a:endParaRPr lang="en-US" dirty="0">
            <a:solidFill>
              <a:schemeClr val="tx1"/>
            </a:solidFill>
          </a:endParaRPr>
        </a:p>
      </dgm:t>
    </dgm:pt>
    <dgm:pt modelId="{C0534832-2F48-4D63-835A-95DC55724588}" type="parTrans" cxnId="{9B2B4002-3223-43F4-9ABE-FF8F0C81DE87}">
      <dgm:prSet/>
      <dgm:spPr/>
      <dgm:t>
        <a:bodyPr/>
        <a:lstStyle/>
        <a:p>
          <a:endParaRPr lang="en-US"/>
        </a:p>
      </dgm:t>
    </dgm:pt>
    <dgm:pt modelId="{114B0CC1-78CE-4B9B-84A1-CE44168E3FA1}" type="sibTrans" cxnId="{9B2B4002-3223-43F4-9ABE-FF8F0C81DE87}">
      <dgm:prSet/>
      <dgm:spPr/>
      <dgm:t>
        <a:bodyPr/>
        <a:lstStyle/>
        <a:p>
          <a:endParaRPr lang="en-US"/>
        </a:p>
      </dgm:t>
    </dgm:pt>
    <dgm:pt modelId="{A2544011-E902-4CC3-AD0E-D42651BB16DA}" type="pres">
      <dgm:prSet presAssocID="{BA962D38-D12E-40AA-A5FB-D00F282AF357}" presName="root" presStyleCnt="0">
        <dgm:presLayoutVars>
          <dgm:dir/>
          <dgm:resizeHandles val="exact"/>
        </dgm:presLayoutVars>
      </dgm:prSet>
      <dgm:spPr/>
    </dgm:pt>
    <dgm:pt modelId="{2D0A703D-34CE-40D5-BA44-19E6A7DBA390}" type="pres">
      <dgm:prSet presAssocID="{EFD94A8B-752B-4EF4-86BA-A04D162C0FF1}" presName="compNode" presStyleCnt="0"/>
      <dgm:spPr/>
    </dgm:pt>
    <dgm:pt modelId="{10D04E10-CE64-485B-B649-F0CEC7DA2D4A}" type="pres">
      <dgm:prSet presAssocID="{EFD94A8B-752B-4EF4-86BA-A04D162C0FF1}" presName="bgRect" presStyleLbl="bgShp" presStyleIdx="0" presStyleCnt="5"/>
      <dgm:spPr/>
    </dgm:pt>
    <dgm:pt modelId="{B2D129B7-77F0-42B3-85A1-5BBAD99ACCCD}" type="pres">
      <dgm:prSet presAssocID="{EFD94A8B-752B-4EF4-86BA-A04D162C0FF1}" presName="iconRect" presStyleLbl="node1" presStyleIdx="0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D74C41BA-B259-4A61-ACD4-D16C661D5237}" type="pres">
      <dgm:prSet presAssocID="{EFD94A8B-752B-4EF4-86BA-A04D162C0FF1}" presName="spaceRect" presStyleCnt="0"/>
      <dgm:spPr/>
    </dgm:pt>
    <dgm:pt modelId="{7F5312AE-A6FF-486B-BD7C-8C9EE04B09DC}" type="pres">
      <dgm:prSet presAssocID="{EFD94A8B-752B-4EF4-86BA-A04D162C0FF1}" presName="parTx" presStyleLbl="revTx" presStyleIdx="0" presStyleCnt="5">
        <dgm:presLayoutVars>
          <dgm:chMax val="0"/>
          <dgm:chPref val="0"/>
        </dgm:presLayoutVars>
      </dgm:prSet>
      <dgm:spPr/>
    </dgm:pt>
    <dgm:pt modelId="{39C02626-8E03-4673-A5B7-20B55EF2A614}" type="pres">
      <dgm:prSet presAssocID="{228B0955-E321-416E-B5C0-D28E418D4A40}" presName="sibTrans" presStyleCnt="0"/>
      <dgm:spPr/>
    </dgm:pt>
    <dgm:pt modelId="{73B9F71C-5EDF-4CE8-BFE6-1248648E181D}" type="pres">
      <dgm:prSet presAssocID="{8977DA6C-471A-4FF3-8CE6-A52A16508B10}" presName="compNode" presStyleCnt="0"/>
      <dgm:spPr/>
    </dgm:pt>
    <dgm:pt modelId="{56101109-ED2C-4241-A10C-CFD69F950080}" type="pres">
      <dgm:prSet presAssocID="{8977DA6C-471A-4FF3-8CE6-A52A16508B10}" presName="bgRect" presStyleLbl="bgShp" presStyleIdx="1" presStyleCnt="5"/>
      <dgm:spPr/>
    </dgm:pt>
    <dgm:pt modelId="{6597D030-4C19-4611-A9AE-619ED9E67A80}" type="pres">
      <dgm:prSet presAssocID="{8977DA6C-471A-4FF3-8CE6-A52A16508B10}" presName="iconRect" presStyleLbl="node1" presStyleIdx="1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982A810-872E-43C7-8FC8-1062DC0EE843}" type="pres">
      <dgm:prSet presAssocID="{8977DA6C-471A-4FF3-8CE6-A52A16508B10}" presName="spaceRect" presStyleCnt="0"/>
      <dgm:spPr/>
    </dgm:pt>
    <dgm:pt modelId="{710B411F-C029-4879-AED7-312DE8B6DBD9}" type="pres">
      <dgm:prSet presAssocID="{8977DA6C-471A-4FF3-8CE6-A52A16508B10}" presName="parTx" presStyleLbl="revTx" presStyleIdx="1" presStyleCnt="5">
        <dgm:presLayoutVars>
          <dgm:chMax val="0"/>
          <dgm:chPref val="0"/>
        </dgm:presLayoutVars>
      </dgm:prSet>
      <dgm:spPr/>
    </dgm:pt>
    <dgm:pt modelId="{E6185EF1-953E-4572-8231-215D428C5491}" type="pres">
      <dgm:prSet presAssocID="{8935E248-4A40-4145-A4F7-2AAD44E6875E}" presName="sibTrans" presStyleCnt="0"/>
      <dgm:spPr/>
    </dgm:pt>
    <dgm:pt modelId="{53490BB3-6021-436E-B234-4DDC19457023}" type="pres">
      <dgm:prSet presAssocID="{510D5E92-86AD-492D-9331-36D8509FD65C}" presName="compNode" presStyleCnt="0"/>
      <dgm:spPr/>
    </dgm:pt>
    <dgm:pt modelId="{B5AB6A0D-2323-4403-B6F9-3E27A40FDE2F}" type="pres">
      <dgm:prSet presAssocID="{510D5E92-86AD-492D-9331-36D8509FD65C}" presName="bgRect" presStyleLbl="bgShp" presStyleIdx="2" presStyleCnt="5"/>
      <dgm:spPr/>
    </dgm:pt>
    <dgm:pt modelId="{A8163A97-E176-42A5-89FB-F4DFAD220FD5}" type="pres">
      <dgm:prSet presAssocID="{510D5E92-86AD-492D-9331-36D8509FD65C}" presName="iconRect" presStyleLbl="node1" presStyleIdx="2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AAF991C-8207-47F7-9584-6F88A6BBCFFF}" type="pres">
      <dgm:prSet presAssocID="{510D5E92-86AD-492D-9331-36D8509FD65C}" presName="spaceRect" presStyleCnt="0"/>
      <dgm:spPr/>
    </dgm:pt>
    <dgm:pt modelId="{68B2F85D-3897-4B6C-8336-1EFA7F1769FC}" type="pres">
      <dgm:prSet presAssocID="{510D5E92-86AD-492D-9331-36D8509FD65C}" presName="parTx" presStyleLbl="revTx" presStyleIdx="2" presStyleCnt="5">
        <dgm:presLayoutVars>
          <dgm:chMax val="0"/>
          <dgm:chPref val="0"/>
        </dgm:presLayoutVars>
      </dgm:prSet>
      <dgm:spPr/>
    </dgm:pt>
    <dgm:pt modelId="{08D5A0B3-3B8E-4451-8D48-53E5678ACACF}" type="pres">
      <dgm:prSet presAssocID="{93B4626D-FAF4-4410-8565-638C9CFFEC42}" presName="sibTrans" presStyleCnt="0"/>
      <dgm:spPr/>
    </dgm:pt>
    <dgm:pt modelId="{BC1F6FD2-D039-4171-8A49-59142BC900F9}" type="pres">
      <dgm:prSet presAssocID="{362FA622-0DDB-47E0-A269-B405137ABDF5}" presName="compNode" presStyleCnt="0"/>
      <dgm:spPr/>
    </dgm:pt>
    <dgm:pt modelId="{19AEE6BB-6918-4296-B9C6-C052EB64550E}" type="pres">
      <dgm:prSet presAssocID="{362FA622-0DDB-47E0-A269-B405137ABDF5}" presName="bgRect" presStyleLbl="bgShp" presStyleIdx="3" presStyleCnt="5"/>
      <dgm:spPr/>
    </dgm:pt>
    <dgm:pt modelId="{482283FD-D3FC-4951-A6B3-7CE3DC09E2D3}" type="pres">
      <dgm:prSet presAssocID="{362FA622-0DDB-47E0-A269-B405137ABDF5}" presName="iconRect" presStyleLbl="node1" presStyleIdx="3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E62E3ED1-46A5-49DF-8AC6-7E1202C33D05}" type="pres">
      <dgm:prSet presAssocID="{362FA622-0DDB-47E0-A269-B405137ABDF5}" presName="spaceRect" presStyleCnt="0"/>
      <dgm:spPr/>
    </dgm:pt>
    <dgm:pt modelId="{F3947381-A628-41A5-979D-235D11C7AA24}" type="pres">
      <dgm:prSet presAssocID="{362FA622-0DDB-47E0-A269-B405137ABDF5}" presName="parTx" presStyleLbl="revTx" presStyleIdx="3" presStyleCnt="5">
        <dgm:presLayoutVars>
          <dgm:chMax val="0"/>
          <dgm:chPref val="0"/>
        </dgm:presLayoutVars>
      </dgm:prSet>
      <dgm:spPr/>
    </dgm:pt>
    <dgm:pt modelId="{701338E3-D053-4EEE-A653-F5EBFDCD7CAA}" type="pres">
      <dgm:prSet presAssocID="{05732D48-4E67-4E29-BBDF-55F2960534CE}" presName="sibTrans" presStyleCnt="0"/>
      <dgm:spPr/>
    </dgm:pt>
    <dgm:pt modelId="{75D15807-FAEB-481C-995B-47F9C9ADD9E8}" type="pres">
      <dgm:prSet presAssocID="{C4E69B57-EE5C-4086-A7C4-DB51DB87F4EB}" presName="compNode" presStyleCnt="0"/>
      <dgm:spPr/>
    </dgm:pt>
    <dgm:pt modelId="{381FE70D-4C3F-4FD5-9AAD-9A907DD8CE26}" type="pres">
      <dgm:prSet presAssocID="{C4E69B57-EE5C-4086-A7C4-DB51DB87F4EB}" presName="bgRect" presStyleLbl="bgShp" presStyleIdx="4" presStyleCnt="5"/>
      <dgm:spPr/>
    </dgm:pt>
    <dgm:pt modelId="{22E0A98B-1DCD-439B-9577-038BCC01D23C}" type="pres">
      <dgm:prSet presAssocID="{C4E69B57-EE5C-4086-A7C4-DB51DB87F4EB}" presName="iconRect" presStyleLbl="node1" presStyleIdx="4" presStyleCnt="5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19FC971-0D00-4998-AF82-A91A9192DF3C}" type="pres">
      <dgm:prSet presAssocID="{C4E69B57-EE5C-4086-A7C4-DB51DB87F4EB}" presName="spaceRect" presStyleCnt="0"/>
      <dgm:spPr/>
    </dgm:pt>
    <dgm:pt modelId="{283FBB96-B088-433C-ACA2-2733AC79BBE6}" type="pres">
      <dgm:prSet presAssocID="{C4E69B57-EE5C-4086-A7C4-DB51DB87F4E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B2B4002-3223-43F4-9ABE-FF8F0C81DE87}" srcId="{BA962D38-D12E-40AA-A5FB-D00F282AF357}" destId="{C4E69B57-EE5C-4086-A7C4-DB51DB87F4EB}" srcOrd="4" destOrd="0" parTransId="{C0534832-2F48-4D63-835A-95DC55724588}" sibTransId="{114B0CC1-78CE-4B9B-84A1-CE44168E3FA1}"/>
    <dgm:cxn modelId="{CE5D5F07-EB96-4DD6-BBD7-EB189B562877}" type="presOf" srcId="{8977DA6C-471A-4FF3-8CE6-A52A16508B10}" destId="{710B411F-C029-4879-AED7-312DE8B6DBD9}" srcOrd="0" destOrd="0" presId="urn:microsoft.com/office/officeart/2018/2/layout/IconVerticalSolidList"/>
    <dgm:cxn modelId="{3FC19C0C-F3C8-49FF-9942-1EA72D66BEB8}" srcId="{BA962D38-D12E-40AA-A5FB-D00F282AF357}" destId="{510D5E92-86AD-492D-9331-36D8509FD65C}" srcOrd="2" destOrd="0" parTransId="{E090A0D7-A404-48E6-A626-063966B46964}" sibTransId="{93B4626D-FAF4-4410-8565-638C9CFFEC42}"/>
    <dgm:cxn modelId="{2E64E626-2341-42D9-A237-C3B14843B378}" type="presOf" srcId="{362FA622-0DDB-47E0-A269-B405137ABDF5}" destId="{F3947381-A628-41A5-979D-235D11C7AA24}" srcOrd="0" destOrd="0" presId="urn:microsoft.com/office/officeart/2018/2/layout/IconVerticalSolidList"/>
    <dgm:cxn modelId="{3B74D33B-6566-42A0-BF58-6E402F576371}" type="presOf" srcId="{EFD94A8B-752B-4EF4-86BA-A04D162C0FF1}" destId="{7F5312AE-A6FF-486B-BD7C-8C9EE04B09DC}" srcOrd="0" destOrd="0" presId="urn:microsoft.com/office/officeart/2018/2/layout/IconVerticalSolidList"/>
    <dgm:cxn modelId="{CD80417C-7306-4BB1-8F5F-F629AA6AEF1B}" srcId="{BA962D38-D12E-40AA-A5FB-D00F282AF357}" destId="{8977DA6C-471A-4FF3-8CE6-A52A16508B10}" srcOrd="1" destOrd="0" parTransId="{9848C066-D4FA-40ED-BF9D-3F59E66C4254}" sibTransId="{8935E248-4A40-4145-A4F7-2AAD44E6875E}"/>
    <dgm:cxn modelId="{418C5384-E46D-4DE8-9A11-1D314766F5B1}" type="presOf" srcId="{BA962D38-D12E-40AA-A5FB-D00F282AF357}" destId="{A2544011-E902-4CC3-AD0E-D42651BB16DA}" srcOrd="0" destOrd="0" presId="urn:microsoft.com/office/officeart/2018/2/layout/IconVerticalSolidList"/>
    <dgm:cxn modelId="{38AAC1A1-64F7-466C-855A-50464E6270EF}" type="presOf" srcId="{C4E69B57-EE5C-4086-A7C4-DB51DB87F4EB}" destId="{283FBB96-B088-433C-ACA2-2733AC79BBE6}" srcOrd="0" destOrd="0" presId="urn:microsoft.com/office/officeart/2018/2/layout/IconVerticalSolidList"/>
    <dgm:cxn modelId="{26E677A3-72CF-49B7-AECD-543DFD77B935}" srcId="{BA962D38-D12E-40AA-A5FB-D00F282AF357}" destId="{EFD94A8B-752B-4EF4-86BA-A04D162C0FF1}" srcOrd="0" destOrd="0" parTransId="{04E974BC-C1CF-406E-86B0-1BFC3F9B374A}" sibTransId="{228B0955-E321-416E-B5C0-D28E418D4A40}"/>
    <dgm:cxn modelId="{928935B1-5FF1-45D8-A278-9A8EDB6B3C22}" srcId="{BA962D38-D12E-40AA-A5FB-D00F282AF357}" destId="{362FA622-0DDB-47E0-A269-B405137ABDF5}" srcOrd="3" destOrd="0" parTransId="{DF453CA3-B057-43EA-A87A-2B285AA6557D}" sibTransId="{05732D48-4E67-4E29-BBDF-55F2960534CE}"/>
    <dgm:cxn modelId="{63CFADCC-94FF-4CDA-A33D-E131566D2D80}" type="presOf" srcId="{510D5E92-86AD-492D-9331-36D8509FD65C}" destId="{68B2F85D-3897-4B6C-8336-1EFA7F1769FC}" srcOrd="0" destOrd="0" presId="urn:microsoft.com/office/officeart/2018/2/layout/IconVerticalSolidList"/>
    <dgm:cxn modelId="{EBFC5654-9779-4FD8-A691-16497A6703DD}" type="presParOf" srcId="{A2544011-E902-4CC3-AD0E-D42651BB16DA}" destId="{2D0A703D-34CE-40D5-BA44-19E6A7DBA390}" srcOrd="0" destOrd="0" presId="urn:microsoft.com/office/officeart/2018/2/layout/IconVerticalSolidList"/>
    <dgm:cxn modelId="{8633E969-995A-4515-B4A5-A9D30980E7EB}" type="presParOf" srcId="{2D0A703D-34CE-40D5-BA44-19E6A7DBA390}" destId="{10D04E10-CE64-485B-B649-F0CEC7DA2D4A}" srcOrd="0" destOrd="0" presId="urn:microsoft.com/office/officeart/2018/2/layout/IconVerticalSolidList"/>
    <dgm:cxn modelId="{E0D5CB93-EA5D-48E6-BF2C-25AE37C8EA0E}" type="presParOf" srcId="{2D0A703D-34CE-40D5-BA44-19E6A7DBA390}" destId="{B2D129B7-77F0-42B3-85A1-5BBAD99ACCCD}" srcOrd="1" destOrd="0" presId="urn:microsoft.com/office/officeart/2018/2/layout/IconVerticalSolidList"/>
    <dgm:cxn modelId="{8A2565D0-96DA-479D-B3E7-17C8A71D9CD4}" type="presParOf" srcId="{2D0A703D-34CE-40D5-BA44-19E6A7DBA390}" destId="{D74C41BA-B259-4A61-ACD4-D16C661D5237}" srcOrd="2" destOrd="0" presId="urn:microsoft.com/office/officeart/2018/2/layout/IconVerticalSolidList"/>
    <dgm:cxn modelId="{F1AAFAAB-684F-4409-963B-29167621C387}" type="presParOf" srcId="{2D0A703D-34CE-40D5-BA44-19E6A7DBA390}" destId="{7F5312AE-A6FF-486B-BD7C-8C9EE04B09DC}" srcOrd="3" destOrd="0" presId="urn:microsoft.com/office/officeart/2018/2/layout/IconVerticalSolidList"/>
    <dgm:cxn modelId="{DEF05F34-0B1A-4DE7-ADFF-517AE54EE27F}" type="presParOf" srcId="{A2544011-E902-4CC3-AD0E-D42651BB16DA}" destId="{39C02626-8E03-4673-A5B7-20B55EF2A614}" srcOrd="1" destOrd="0" presId="urn:microsoft.com/office/officeart/2018/2/layout/IconVerticalSolidList"/>
    <dgm:cxn modelId="{47513878-C6FB-481A-A7D8-9C2C09A34864}" type="presParOf" srcId="{A2544011-E902-4CC3-AD0E-D42651BB16DA}" destId="{73B9F71C-5EDF-4CE8-BFE6-1248648E181D}" srcOrd="2" destOrd="0" presId="urn:microsoft.com/office/officeart/2018/2/layout/IconVerticalSolidList"/>
    <dgm:cxn modelId="{B57AF65D-5407-4FE3-82E4-4A917EF3F260}" type="presParOf" srcId="{73B9F71C-5EDF-4CE8-BFE6-1248648E181D}" destId="{56101109-ED2C-4241-A10C-CFD69F950080}" srcOrd="0" destOrd="0" presId="urn:microsoft.com/office/officeart/2018/2/layout/IconVerticalSolidList"/>
    <dgm:cxn modelId="{258E76DD-A84E-4458-B86F-2A3F4A01BA8E}" type="presParOf" srcId="{73B9F71C-5EDF-4CE8-BFE6-1248648E181D}" destId="{6597D030-4C19-4611-A9AE-619ED9E67A80}" srcOrd="1" destOrd="0" presId="urn:microsoft.com/office/officeart/2018/2/layout/IconVerticalSolidList"/>
    <dgm:cxn modelId="{6E5C1BCF-3EF2-4B69-9EC5-AD12DCB45289}" type="presParOf" srcId="{73B9F71C-5EDF-4CE8-BFE6-1248648E181D}" destId="{7982A810-872E-43C7-8FC8-1062DC0EE843}" srcOrd="2" destOrd="0" presId="urn:microsoft.com/office/officeart/2018/2/layout/IconVerticalSolidList"/>
    <dgm:cxn modelId="{05DDE0F0-5757-4182-B7EB-CA285C295F2B}" type="presParOf" srcId="{73B9F71C-5EDF-4CE8-BFE6-1248648E181D}" destId="{710B411F-C029-4879-AED7-312DE8B6DBD9}" srcOrd="3" destOrd="0" presId="urn:microsoft.com/office/officeart/2018/2/layout/IconVerticalSolidList"/>
    <dgm:cxn modelId="{CF0920C2-1FDC-4A4F-A86B-E99578264FF2}" type="presParOf" srcId="{A2544011-E902-4CC3-AD0E-D42651BB16DA}" destId="{E6185EF1-953E-4572-8231-215D428C5491}" srcOrd="3" destOrd="0" presId="urn:microsoft.com/office/officeart/2018/2/layout/IconVerticalSolidList"/>
    <dgm:cxn modelId="{2F711711-6297-4EEF-A009-C1DC4D6BA61B}" type="presParOf" srcId="{A2544011-E902-4CC3-AD0E-D42651BB16DA}" destId="{53490BB3-6021-436E-B234-4DDC19457023}" srcOrd="4" destOrd="0" presId="urn:microsoft.com/office/officeart/2018/2/layout/IconVerticalSolidList"/>
    <dgm:cxn modelId="{DD422A69-9390-473C-9B9E-2FC86141950B}" type="presParOf" srcId="{53490BB3-6021-436E-B234-4DDC19457023}" destId="{B5AB6A0D-2323-4403-B6F9-3E27A40FDE2F}" srcOrd="0" destOrd="0" presId="urn:microsoft.com/office/officeart/2018/2/layout/IconVerticalSolidList"/>
    <dgm:cxn modelId="{F2E6FD32-E68C-4D05-BD27-B31DA78EA6E3}" type="presParOf" srcId="{53490BB3-6021-436E-B234-4DDC19457023}" destId="{A8163A97-E176-42A5-89FB-F4DFAD220FD5}" srcOrd="1" destOrd="0" presId="urn:microsoft.com/office/officeart/2018/2/layout/IconVerticalSolidList"/>
    <dgm:cxn modelId="{3663C6F4-9B46-49F9-AD8C-A711DBCE8549}" type="presParOf" srcId="{53490BB3-6021-436E-B234-4DDC19457023}" destId="{4AAF991C-8207-47F7-9584-6F88A6BBCFFF}" srcOrd="2" destOrd="0" presId="urn:microsoft.com/office/officeart/2018/2/layout/IconVerticalSolidList"/>
    <dgm:cxn modelId="{B67FC034-D8E1-4496-98DF-197D96D4DC71}" type="presParOf" srcId="{53490BB3-6021-436E-B234-4DDC19457023}" destId="{68B2F85D-3897-4B6C-8336-1EFA7F1769FC}" srcOrd="3" destOrd="0" presId="urn:microsoft.com/office/officeart/2018/2/layout/IconVerticalSolidList"/>
    <dgm:cxn modelId="{CADB9D6F-2080-4F35-9F28-0A450594A3BB}" type="presParOf" srcId="{A2544011-E902-4CC3-AD0E-D42651BB16DA}" destId="{08D5A0B3-3B8E-4451-8D48-53E5678ACACF}" srcOrd="5" destOrd="0" presId="urn:microsoft.com/office/officeart/2018/2/layout/IconVerticalSolidList"/>
    <dgm:cxn modelId="{122A34D4-1283-4528-897B-7EA43A1ACD78}" type="presParOf" srcId="{A2544011-E902-4CC3-AD0E-D42651BB16DA}" destId="{BC1F6FD2-D039-4171-8A49-59142BC900F9}" srcOrd="6" destOrd="0" presId="urn:microsoft.com/office/officeart/2018/2/layout/IconVerticalSolidList"/>
    <dgm:cxn modelId="{14D01EBB-8B7C-4D42-AB64-AE8EF51D6F47}" type="presParOf" srcId="{BC1F6FD2-D039-4171-8A49-59142BC900F9}" destId="{19AEE6BB-6918-4296-B9C6-C052EB64550E}" srcOrd="0" destOrd="0" presId="urn:microsoft.com/office/officeart/2018/2/layout/IconVerticalSolidList"/>
    <dgm:cxn modelId="{9C7841E5-1B6F-4C65-BF27-DF01B427ABA9}" type="presParOf" srcId="{BC1F6FD2-D039-4171-8A49-59142BC900F9}" destId="{482283FD-D3FC-4951-A6B3-7CE3DC09E2D3}" srcOrd="1" destOrd="0" presId="urn:microsoft.com/office/officeart/2018/2/layout/IconVerticalSolidList"/>
    <dgm:cxn modelId="{931CDE88-B194-49D9-8A13-F5E918C5C83B}" type="presParOf" srcId="{BC1F6FD2-D039-4171-8A49-59142BC900F9}" destId="{E62E3ED1-46A5-49DF-8AC6-7E1202C33D05}" srcOrd="2" destOrd="0" presId="urn:microsoft.com/office/officeart/2018/2/layout/IconVerticalSolidList"/>
    <dgm:cxn modelId="{052A01C4-133A-4D81-8DCF-8A5AA65BE15E}" type="presParOf" srcId="{BC1F6FD2-D039-4171-8A49-59142BC900F9}" destId="{F3947381-A628-41A5-979D-235D11C7AA24}" srcOrd="3" destOrd="0" presId="urn:microsoft.com/office/officeart/2018/2/layout/IconVerticalSolidList"/>
    <dgm:cxn modelId="{235A2CCF-4B21-4963-BCA5-F0D5C4D7FBF1}" type="presParOf" srcId="{A2544011-E902-4CC3-AD0E-D42651BB16DA}" destId="{701338E3-D053-4EEE-A653-F5EBFDCD7CAA}" srcOrd="7" destOrd="0" presId="urn:microsoft.com/office/officeart/2018/2/layout/IconVerticalSolidList"/>
    <dgm:cxn modelId="{5DB8214B-E7C9-4BF8-9320-DD8385B91701}" type="presParOf" srcId="{A2544011-E902-4CC3-AD0E-D42651BB16DA}" destId="{75D15807-FAEB-481C-995B-47F9C9ADD9E8}" srcOrd="8" destOrd="0" presId="urn:microsoft.com/office/officeart/2018/2/layout/IconVerticalSolidList"/>
    <dgm:cxn modelId="{37E2D600-95CB-4E8D-94CB-06605CFD82B9}" type="presParOf" srcId="{75D15807-FAEB-481C-995B-47F9C9ADD9E8}" destId="{381FE70D-4C3F-4FD5-9AAD-9A907DD8CE26}" srcOrd="0" destOrd="0" presId="urn:microsoft.com/office/officeart/2018/2/layout/IconVerticalSolidList"/>
    <dgm:cxn modelId="{C3CC2099-9CCB-4D1D-BE5F-D0D5FFB4A142}" type="presParOf" srcId="{75D15807-FAEB-481C-995B-47F9C9ADD9E8}" destId="{22E0A98B-1DCD-439B-9577-038BCC01D23C}" srcOrd="1" destOrd="0" presId="urn:microsoft.com/office/officeart/2018/2/layout/IconVerticalSolidList"/>
    <dgm:cxn modelId="{634967FB-219E-40DD-92BB-28D28547FA83}" type="presParOf" srcId="{75D15807-FAEB-481C-995B-47F9C9ADD9E8}" destId="{C19FC971-0D00-4998-AF82-A91A9192DF3C}" srcOrd="2" destOrd="0" presId="urn:microsoft.com/office/officeart/2018/2/layout/IconVerticalSolidList"/>
    <dgm:cxn modelId="{6ABA5D3E-0A98-42B8-99CF-9C09F3CE3E44}" type="presParOf" srcId="{75D15807-FAEB-481C-995B-47F9C9ADD9E8}" destId="{283FBB96-B088-433C-ACA2-2733AC79BB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04E10-CE64-485B-B649-F0CEC7DA2D4A}">
      <dsp:nvSpPr>
        <dsp:cNvPr id="0" name=""/>
        <dsp:cNvSpPr/>
      </dsp:nvSpPr>
      <dsp:spPr>
        <a:xfrm>
          <a:off x="0" y="4358"/>
          <a:ext cx="4695825" cy="928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129B7-77F0-42B3-85A1-5BBAD99ACCCD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312AE-A6FF-486B-BD7C-8C9EE04B09DC}">
      <dsp:nvSpPr>
        <dsp:cNvPr id="0" name=""/>
        <dsp:cNvSpPr/>
      </dsp:nvSpPr>
      <dsp:spPr>
        <a:xfrm>
          <a:off x="1072178" y="4358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3"/>
            </a:rPr>
            <a:t>Health visitor</a:t>
          </a:r>
          <a:endParaRPr lang="en-US" sz="1900" kern="1200" dirty="0"/>
        </a:p>
      </dsp:txBody>
      <dsp:txXfrm>
        <a:off x="1072178" y="4358"/>
        <a:ext cx="3623646" cy="928293"/>
      </dsp:txXfrm>
    </dsp:sp>
    <dsp:sp modelId="{56101109-ED2C-4241-A10C-CFD69F950080}">
      <dsp:nvSpPr>
        <dsp:cNvPr id="0" name=""/>
        <dsp:cNvSpPr/>
      </dsp:nvSpPr>
      <dsp:spPr>
        <a:xfrm>
          <a:off x="0" y="1164724"/>
          <a:ext cx="4695825" cy="928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7D030-4C19-4611-A9AE-619ED9E67A80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B411F-C029-4879-AED7-312DE8B6DBD9}">
      <dsp:nvSpPr>
        <dsp:cNvPr id="0" name=""/>
        <dsp:cNvSpPr/>
      </dsp:nvSpPr>
      <dsp:spPr>
        <a:xfrm>
          <a:off x="1072178" y="1164724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6"/>
            </a:rPr>
            <a:t>Ambulance dispatcher</a:t>
          </a:r>
          <a:endParaRPr lang="en-US" sz="1900" kern="1200" dirty="0"/>
        </a:p>
      </dsp:txBody>
      <dsp:txXfrm>
        <a:off x="1072178" y="1164724"/>
        <a:ext cx="3623646" cy="928293"/>
      </dsp:txXfrm>
    </dsp:sp>
    <dsp:sp modelId="{B5AB6A0D-2323-4403-B6F9-3E27A40FDE2F}">
      <dsp:nvSpPr>
        <dsp:cNvPr id="0" name=""/>
        <dsp:cNvSpPr/>
      </dsp:nvSpPr>
      <dsp:spPr>
        <a:xfrm>
          <a:off x="0" y="2325090"/>
          <a:ext cx="4695825" cy="928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63A97-E176-42A5-89FB-F4DFAD220FD5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F85D-3897-4B6C-8336-1EFA7F1769FC}">
      <dsp:nvSpPr>
        <dsp:cNvPr id="0" name=""/>
        <dsp:cNvSpPr/>
      </dsp:nvSpPr>
      <dsp:spPr>
        <a:xfrm>
          <a:off x="1072178" y="2325090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9"/>
            </a:rPr>
            <a:t>Mental health nurse</a:t>
          </a:r>
          <a:endParaRPr lang="en-US" sz="1900" kern="1200" dirty="0"/>
        </a:p>
      </dsp:txBody>
      <dsp:txXfrm>
        <a:off x="1072178" y="2325090"/>
        <a:ext cx="3623646" cy="928293"/>
      </dsp:txXfrm>
    </dsp:sp>
    <dsp:sp modelId="{19AEE6BB-6918-4296-B9C6-C052EB64550E}">
      <dsp:nvSpPr>
        <dsp:cNvPr id="0" name=""/>
        <dsp:cNvSpPr/>
      </dsp:nvSpPr>
      <dsp:spPr>
        <a:xfrm>
          <a:off x="0" y="3485457"/>
          <a:ext cx="4695825" cy="928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283FD-D3FC-4951-A6B3-7CE3DC09E2D3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47381-A628-41A5-979D-235D11C7AA24}">
      <dsp:nvSpPr>
        <dsp:cNvPr id="0" name=""/>
        <dsp:cNvSpPr/>
      </dsp:nvSpPr>
      <dsp:spPr>
        <a:xfrm>
          <a:off x="1072178" y="3485457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12"/>
            </a:rPr>
            <a:t>Youth worker</a:t>
          </a:r>
          <a:endParaRPr lang="en-US" sz="1900" kern="1200" dirty="0"/>
        </a:p>
      </dsp:txBody>
      <dsp:txXfrm>
        <a:off x="1072178" y="3485457"/>
        <a:ext cx="3623646" cy="928293"/>
      </dsp:txXfrm>
    </dsp:sp>
    <dsp:sp modelId="{381FE70D-4C3F-4FD5-9AAD-9A907DD8CE26}">
      <dsp:nvSpPr>
        <dsp:cNvPr id="0" name=""/>
        <dsp:cNvSpPr/>
      </dsp:nvSpPr>
      <dsp:spPr>
        <a:xfrm>
          <a:off x="0" y="4645823"/>
          <a:ext cx="4695825" cy="928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0A98B-1DCD-439B-9577-038BCC01D23C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FBB96-B088-433C-ACA2-2733AC79BBE6}">
      <dsp:nvSpPr>
        <dsp:cNvPr id="0" name=""/>
        <dsp:cNvSpPr/>
      </dsp:nvSpPr>
      <dsp:spPr>
        <a:xfrm>
          <a:off x="1072178" y="4645823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hlinkClick xmlns:r="http://schemas.openxmlformats.org/officeDocument/2006/relationships" r:id="rId15"/>
            </a:rPr>
            <a:t>Physiotherapist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072178" y="4645823"/>
        <a:ext cx="3623646" cy="92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k6v2sg" TargetMode="External"/><Relationship Id="rId13" Type="http://schemas.openxmlformats.org/officeDocument/2006/relationships/hyperlink" Target="https://icould.com/explore/categories/job-types/healthcare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articles/zvbdvk7" TargetMode="External"/><Relationship Id="rId12" Type="http://schemas.openxmlformats.org/officeDocument/2006/relationships/hyperlink" Target="https://nationalcareers.service.gov.uk/job-profiles/primary-school-teacher" TargetMode="External"/><Relationship Id="rId2" Type="http://schemas.openxmlformats.org/officeDocument/2006/relationships/hyperlink" Target="https://nationalcareers.service.gov.uk/job-profiles/nurse" TargetMode="External"/><Relationship Id="rId16" Type="http://schemas.openxmlformats.org/officeDocument/2006/relationships/hyperlink" Target="https://nationalcareers.service.gov.uk/job-profiles/healthcare-assista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ould.com/stories/jeanette-c/" TargetMode="External"/><Relationship Id="rId11" Type="http://schemas.openxmlformats.org/officeDocument/2006/relationships/hyperlink" Target="https://nationalcareers.service.gov.uk/job-profiles/nursery-worker" TargetMode="External"/><Relationship Id="rId5" Type="http://schemas.openxmlformats.org/officeDocument/2006/relationships/hyperlink" Target="https://www.bing.com/videos/search?q=social+worker+profile+uk&amp;ru=%2fvideos%2fsearch%3fq%3dsocial%2520worker%2520profile%2520uk%26qs%3dn%26form%3dQBVDMH%26sp%3d-1%26pq%3dsocial%2520worker%2520profile%2520uk%26sc%3d1-24%26sk%3d%26cvid%3dC7986E45A7AF47DEA46BD045401AC3B5&amp;view=detail&amp;mid=B464AC7FF8612AE539A8B464AC7FF8612AE539A8&amp;&amp;FORM=VDRVRV" TargetMode="External"/><Relationship Id="rId15" Type="http://schemas.openxmlformats.org/officeDocument/2006/relationships/hyperlink" Target="https://icould.com/stories/susan-m/" TargetMode="External"/><Relationship Id="rId10" Type="http://schemas.openxmlformats.org/officeDocument/2006/relationships/hyperlink" Target="https://nationalcareers.service.gov.uk/job-profiles/social-worker" TargetMode="External"/><Relationship Id="rId4" Type="http://schemas.openxmlformats.org/officeDocument/2006/relationships/hyperlink" Target="https://www.bbc.co.uk/bitesize/articles/z6by7nb" TargetMode="External"/><Relationship Id="rId9" Type="http://schemas.openxmlformats.org/officeDocument/2006/relationships/hyperlink" Target="https://nationalcareers.service.gov.uk/job-profiles/paramedic" TargetMode="Externa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mp"/><Relationship Id="rId5" Type="http://schemas.openxmlformats.org/officeDocument/2006/relationships/hyperlink" Target="https://www.bing.com/videos/search?q=healthcare+apprentice+uk&amp;ru=%2fvideos%2fsearch%3fq%3dhealthcare%2520apprentice%2520uk%26qs%3dn%26form%3dQBVR%26sp%3d-1%26pq%3dhealthcare%2520apprentice%2520uk%26sc%3d0-24%26sk%3d%26cvid%3d0BB3FC4C6A4B4E65B4B06A68F1BCB4D9&amp;view=detail&amp;mid=0560063D0FC9E7DE22920560063D0FC9E7DE2292&amp;rvsmid=961764AA97F137DBC2B4961764AA97F137DBC2B4&amp;FORM=VDRVRV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25" name="Rectangle 24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94107"/>
            <a:ext cx="6100109" cy="940240"/>
          </a:xfrm>
        </p:spPr>
        <p:txBody>
          <a:bodyPr>
            <a:normAutofit/>
          </a:bodyPr>
          <a:lstStyle/>
          <a:p>
            <a:r>
              <a:rPr lang="en-GB" sz="2900"/>
              <a:t>Careers in Health and Social Care</a:t>
            </a:r>
          </a:p>
        </p:txBody>
      </p:sp>
      <p:pic>
        <p:nvPicPr>
          <p:cNvPr id="5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3234EAB6-1082-46F9-B5B8-BB721C623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2057"/>
          <a:stretch/>
        </p:blipFill>
        <p:spPr>
          <a:xfrm>
            <a:off x="20" y="10"/>
            <a:ext cx="672463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4B36-324A-45A7-B54C-B2C34DCD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1A81A-FEB3-475B-AB0B-2127E1AB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A704B-2FDA-463C-9D1F-97DE7785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7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029328"/>
              </p:ext>
            </p:extLst>
          </p:nvPr>
        </p:nvGraphicFramePr>
        <p:xfrm>
          <a:off x="462516" y="2247919"/>
          <a:ext cx="8218968" cy="420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854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2190318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2349796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56386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Paramedic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Social worker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Nursery nurse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school teacher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Healthcare assistant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938851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1" y="3104539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3104539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69" y="4223853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69" y="4824934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68" y="5354500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69" y="3695066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1" y="3658527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1" y="4238666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1" y="4809429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1" y="5354500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04B8D829-8CD1-495C-9600-D1997F9F2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4537" y="597760"/>
            <a:ext cx="1627957" cy="1391874"/>
          </a:xfrm>
          <a:prstGeom prst="rect">
            <a:avLst/>
          </a:prstGeom>
        </p:spPr>
      </p:pic>
      <p:pic>
        <p:nvPicPr>
          <p:cNvPr id="18" name="Picture 17">
            <a:hlinkClick r:id="rId15"/>
            <a:extLst>
              <a:ext uri="{FF2B5EF4-FFF2-40B4-BE49-F238E27FC236}">
                <a16:creationId xmlns:a16="http://schemas.microsoft.com/office/drawing/2014/main" id="{9B36552F-647F-4E30-815E-F4A52563F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68" y="5945027"/>
            <a:ext cx="1234289" cy="464177"/>
          </a:xfrm>
          <a:prstGeom prst="rect">
            <a:avLst/>
          </a:prstGeom>
        </p:spPr>
      </p:pic>
      <p:pic>
        <p:nvPicPr>
          <p:cNvPr id="19" name="Picture 18">
            <a:hlinkClick r:id="rId16"/>
            <a:extLst>
              <a:ext uri="{FF2B5EF4-FFF2-40B4-BE49-F238E27FC236}">
                <a16:creationId xmlns:a16="http://schemas.microsoft.com/office/drawing/2014/main" id="{08219BF6-D54F-417F-AE24-F39135542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208" y="5945027"/>
            <a:ext cx="1234289" cy="4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2568F-A415-40D4-99A0-A734DD2D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en-GB" sz="3800"/>
              <a:t>Some jobs you may not have considered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5CC9E4-BDBC-4E9E-BD84-A11F8B850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197428"/>
              </p:ext>
            </p:extLst>
          </p:nvPr>
        </p:nvGraphicFramePr>
        <p:xfrm>
          <a:off x="3963591" y="639763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067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B5AAB9-9C0B-4191-9D8C-E92806CC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B0D32C-9323-4E07-8AE3-7AFF9334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97D32F-1315-4522-AF1E-BCA3A653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5DADF0-4577-4642-B07A-3E27915F3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FAD6A-0728-46D5-926C-E233C8AB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4494107"/>
            <a:ext cx="6100109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900"/>
              <a:t>Considered the apprenticeship route?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84DF-B9B3-438E-9534-A48B7D0FC312}"/>
              </a:ext>
            </a:extLst>
          </p:cNvPr>
          <p:cNvSpPr txBox="1">
            <a:spLocks/>
          </p:cNvSpPr>
          <p:nvPr/>
        </p:nvSpPr>
        <p:spPr>
          <a:xfrm>
            <a:off x="510241" y="5433742"/>
            <a:ext cx="6100109" cy="40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>
                <a:hlinkClick r:id="rId5"/>
              </a:rPr>
              <a:t>NHS apprenticeships</a:t>
            </a:r>
            <a:endParaRPr lang="en-US" sz="2000" dirty="0"/>
          </a:p>
        </p:txBody>
      </p:sp>
      <p:pic>
        <p:nvPicPr>
          <p:cNvPr id="4" name="Picture 3" descr="A close up of a hand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08C444AD-5241-4F21-A734-69CC2F390F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25" r="2694" b="2"/>
          <a:stretch/>
        </p:blipFill>
        <p:spPr>
          <a:xfrm>
            <a:off x="20" y="10"/>
            <a:ext cx="672463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26713"/>
              </p:ext>
            </p:extLst>
          </p:nvPr>
        </p:nvGraphicFramePr>
        <p:xfrm>
          <a:off x="766875" y="3429000"/>
          <a:ext cx="66612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Paramedic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Nurse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Social Worker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Nursery nurse /  assistant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teacher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Healthcare assistant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236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5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the government’s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96075"/>
              </p:ext>
            </p:extLst>
          </p:nvPr>
        </p:nvGraphicFramePr>
        <p:xfrm>
          <a:off x="766875" y="3429000"/>
          <a:ext cx="66612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Paramedic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166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Nurse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9543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Social Worker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Nursery nurse /  assistant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473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teacher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Healthcare assistant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942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8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1320-5B0B-4466-B576-2DF070E7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organised your </a:t>
            </a:r>
            <a:br>
              <a:rPr lang="en-GB" dirty="0"/>
            </a:br>
            <a:r>
              <a:rPr lang="en-GB" dirty="0">
                <a:solidFill>
                  <a:srgbClr val="FFFF00"/>
                </a:solidFill>
              </a:rPr>
              <a:t>work experience </a:t>
            </a:r>
            <a:r>
              <a:rPr lang="en-GB" dirty="0"/>
              <a:t>yet?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0B3A-1E50-4DD7-B4DF-DB185B81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442"/>
            <a:ext cx="8025809" cy="2522862"/>
          </a:xfrm>
        </p:spPr>
        <p:txBody>
          <a:bodyPr>
            <a:normAutofit fontScale="92500"/>
          </a:bodyPr>
          <a:lstStyle/>
          <a:p>
            <a:r>
              <a:rPr lang="en-GB" dirty="0"/>
              <a:t>All year 12 students must complete a work placement</a:t>
            </a:r>
          </a:p>
          <a:p>
            <a:r>
              <a:rPr lang="en-GB" dirty="0"/>
              <a:t>Students are expected to arrange their own placements </a:t>
            </a:r>
          </a:p>
          <a:p>
            <a:r>
              <a:rPr lang="en-GB" dirty="0"/>
              <a:t>Larger BTECs / </a:t>
            </a:r>
            <a:r>
              <a:rPr lang="en-GB" dirty="0" err="1"/>
              <a:t>CamTechs</a:t>
            </a:r>
            <a:r>
              <a:rPr lang="en-GB" dirty="0"/>
              <a:t> will have calendared week</a:t>
            </a:r>
          </a:p>
          <a:p>
            <a:r>
              <a:rPr lang="en-GB" dirty="0"/>
              <a:t>All other students choose timing of their placement </a:t>
            </a:r>
          </a:p>
          <a:p>
            <a:pPr lvl="1"/>
            <a:r>
              <a:rPr lang="en-GB" dirty="0"/>
              <a:t>During the academic year; or</a:t>
            </a:r>
          </a:p>
          <a:p>
            <a:pPr lvl="1"/>
            <a:r>
              <a:rPr lang="en-GB" dirty="0"/>
              <a:t>In Work Experience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569E-AD5E-4B59-A2B3-C838BCB1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1" r="21205" b="7560"/>
          <a:stretch/>
        </p:blipFill>
        <p:spPr>
          <a:xfrm>
            <a:off x="1311008" y="4847922"/>
            <a:ext cx="5987668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647922"/>
            <a:ext cx="7650114" cy="3599316"/>
          </a:xfrm>
        </p:spPr>
        <p:txBody>
          <a:bodyPr>
            <a:normAutofit/>
          </a:bodyPr>
          <a:lstStyle/>
          <a:p>
            <a:r>
              <a:rPr lang="en-GB" sz="2800" dirty="0"/>
              <a:t>In the LRC on the 1</a:t>
            </a:r>
            <a:r>
              <a:rPr lang="en-GB" sz="2800" baseline="30000" dirty="0"/>
              <a:t>st</a:t>
            </a:r>
            <a:r>
              <a:rPr lang="en-GB" sz="2800" dirty="0"/>
              <a:t> Floor</a:t>
            </a:r>
          </a:p>
          <a:p>
            <a:r>
              <a:rPr lang="en-GB" sz="2800"/>
              <a:t>Support </a:t>
            </a:r>
            <a:r>
              <a:rPr lang="en-GB" sz="2800" dirty="0"/>
              <a:t>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93D16-BAB2-472D-8187-E302671591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0CDCC9-64C0-4319-96A2-5D2F2C51D91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9e486a4-7b14-4f54-8105-94547a8c8db1"/>
    <ds:schemaRef ds:uri="http://purl.org/dc/terms/"/>
    <ds:schemaRef ds:uri="http://schemas.openxmlformats.org/package/2006/metadata/core-properties"/>
    <ds:schemaRef ds:uri="681f5631-4e74-475a-a3c1-163994debcc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677141-A36A-40A6-957E-B4265313D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220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Trebuchet MS</vt:lpstr>
      <vt:lpstr>Berlin</vt:lpstr>
      <vt:lpstr>Careers in Health and Social Care</vt:lpstr>
      <vt:lpstr>PowerPoint Presentation</vt:lpstr>
      <vt:lpstr>Popular pathways</vt:lpstr>
      <vt:lpstr>Some jobs you may not have considered</vt:lpstr>
      <vt:lpstr>Considered the apprenticeship route? </vt:lpstr>
      <vt:lpstr>Labour Market Information</vt:lpstr>
      <vt:lpstr>Labour Market Information</vt:lpstr>
      <vt:lpstr>Have you organised your  work experience yet? 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Health and Social Care</dc:title>
  <dc:creator>Ross Fuhrmann</dc:creator>
  <cp:lastModifiedBy>Kate Horscraft</cp:lastModifiedBy>
  <cp:revision>3</cp:revision>
  <dcterms:created xsi:type="dcterms:W3CDTF">2020-01-19T20:17:48Z</dcterms:created>
  <dcterms:modified xsi:type="dcterms:W3CDTF">2021-06-15T09:45:04Z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