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4" r:id="rId7"/>
    <p:sldId id="267" r:id="rId8"/>
    <p:sldId id="270" r:id="rId9"/>
    <p:sldId id="266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hyperlink" Target="https://www.bbc.co.uk/bitesize/articles/zdbjcqt" TargetMode="Externa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hyperlink" Target="https://www.bbc.co.uk/bitesize/articles/z48dpg8" TargetMode="External"/><Relationship Id="rId1" Type="http://schemas.openxmlformats.org/officeDocument/2006/relationships/hyperlink" Target="https://www.bbc.co.uk/bitesize/articles/z476rj6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hyperlink" Target="https://www.bbc.co.uk/bitesize/articles/zk44382" TargetMode="External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hyperlink" Target="https://www.bbc.co.uk/bitesize/articles/zbxx8xs" TargetMode="Externa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hyperlink" Target="https://www.bbc.co.uk/bitesize/articles/z476rj6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www.bbc.co.uk/bitesize/articles/zbxx8xs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hyperlink" Target="https://www.bbc.co.uk/bitesize/articles/z48dpg8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5" Type="http://schemas.openxmlformats.org/officeDocument/2006/relationships/hyperlink" Target="https://www.bbc.co.uk/bitesize/articles/zk44382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www.bbc.co.uk/bitesize/articles/zdbjcqt" TargetMode="External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ADBB4-3837-4295-BB8E-F5E1EAE051E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230EE4-0C4E-44DD-BD60-2E6AEBBCB358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Commissioning and development manager</a:t>
          </a:r>
          <a:endParaRPr lang="en-US"/>
        </a:p>
      </dgm:t>
    </dgm:pt>
    <dgm:pt modelId="{7302E4C2-958E-4D56-B700-AAB121C16BA9}" type="parTrans" cxnId="{9A81666C-77AE-431B-B218-0DC51D824DD1}">
      <dgm:prSet/>
      <dgm:spPr/>
      <dgm:t>
        <a:bodyPr/>
        <a:lstStyle/>
        <a:p>
          <a:endParaRPr lang="en-US"/>
        </a:p>
      </dgm:t>
    </dgm:pt>
    <dgm:pt modelId="{FACC888D-2952-4DF8-AF39-738E60E7173F}" type="sibTrans" cxnId="{9A81666C-77AE-431B-B218-0DC51D824DD1}">
      <dgm:prSet/>
      <dgm:spPr/>
      <dgm:t>
        <a:bodyPr/>
        <a:lstStyle/>
        <a:p>
          <a:endParaRPr lang="en-US"/>
        </a:p>
      </dgm:t>
    </dgm:pt>
    <dgm:pt modelId="{4A488ABF-DE0E-4EBA-AA5B-523E02C0B0AB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Streaming manager</a:t>
          </a:r>
          <a:endParaRPr lang="en-US"/>
        </a:p>
      </dgm:t>
    </dgm:pt>
    <dgm:pt modelId="{723C0B2D-1525-49CE-9055-149A7FE3A2AE}" type="parTrans" cxnId="{E26E2889-C1C6-45AF-A595-B02C1634D773}">
      <dgm:prSet/>
      <dgm:spPr/>
      <dgm:t>
        <a:bodyPr/>
        <a:lstStyle/>
        <a:p>
          <a:endParaRPr lang="en-US"/>
        </a:p>
      </dgm:t>
    </dgm:pt>
    <dgm:pt modelId="{0789BC53-8126-4CFB-B979-F1E0E056C058}" type="sibTrans" cxnId="{E26E2889-C1C6-45AF-A595-B02C1634D773}">
      <dgm:prSet/>
      <dgm:spPr/>
      <dgm:t>
        <a:bodyPr/>
        <a:lstStyle/>
        <a:p>
          <a:endParaRPr lang="en-US"/>
        </a:p>
      </dgm:t>
    </dgm:pt>
    <dgm:pt modelId="{6885E251-A738-468B-AC18-00498AC36C14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Stage manager</a:t>
          </a:r>
          <a:endParaRPr lang="en-US"/>
        </a:p>
      </dgm:t>
    </dgm:pt>
    <dgm:pt modelId="{F854CBCC-E4A6-4F31-B3F1-BA18B32E2D37}" type="parTrans" cxnId="{DD69193F-4984-48F8-AB36-948262C9EA6F}">
      <dgm:prSet/>
      <dgm:spPr/>
      <dgm:t>
        <a:bodyPr/>
        <a:lstStyle/>
        <a:p>
          <a:endParaRPr lang="en-US"/>
        </a:p>
      </dgm:t>
    </dgm:pt>
    <dgm:pt modelId="{C5F8C27C-120F-49CC-BE16-D29A0BBC0A52}" type="sibTrans" cxnId="{DD69193F-4984-48F8-AB36-948262C9EA6F}">
      <dgm:prSet/>
      <dgm:spPr/>
      <dgm:t>
        <a:bodyPr/>
        <a:lstStyle/>
        <a:p>
          <a:endParaRPr lang="en-US"/>
        </a:p>
      </dgm:t>
    </dgm:pt>
    <dgm:pt modelId="{E0BB7066-48DF-4844-99FE-357B769E85E8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Press officer</a:t>
          </a:r>
          <a:endParaRPr lang="en-US"/>
        </a:p>
      </dgm:t>
    </dgm:pt>
    <dgm:pt modelId="{24A29D9E-3F56-4873-AEBA-789319189478}" type="parTrans" cxnId="{383FE469-08A6-4964-8CFF-39EF6247366F}">
      <dgm:prSet/>
      <dgm:spPr/>
      <dgm:t>
        <a:bodyPr/>
        <a:lstStyle/>
        <a:p>
          <a:endParaRPr lang="en-US"/>
        </a:p>
      </dgm:t>
    </dgm:pt>
    <dgm:pt modelId="{A08589CD-28B5-4B4D-B571-E70CB3317B08}" type="sibTrans" cxnId="{383FE469-08A6-4964-8CFF-39EF6247366F}">
      <dgm:prSet/>
      <dgm:spPr/>
      <dgm:t>
        <a:bodyPr/>
        <a:lstStyle/>
        <a:p>
          <a:endParaRPr lang="en-US"/>
        </a:p>
      </dgm:t>
    </dgm:pt>
    <dgm:pt modelId="{95FBCA7C-7798-4206-8903-A917DA60814F}">
      <dgm:prSet/>
      <dgm:spPr/>
      <dgm:t>
        <a:bodyPr/>
        <a:lstStyle/>
        <a:p>
          <a:r>
            <a:rPr lang="en-GB">
              <a:hlinkClick xmlns:r="http://schemas.openxmlformats.org/officeDocument/2006/relationships" r:id="rId5"/>
            </a:rPr>
            <a:t>Media planner</a:t>
          </a:r>
          <a:endParaRPr lang="en-US"/>
        </a:p>
      </dgm:t>
    </dgm:pt>
    <dgm:pt modelId="{A912372D-80B0-4DA2-AC41-A82D1C07B00A}" type="parTrans" cxnId="{21F22B23-E749-4109-AA93-C01C239E73C1}">
      <dgm:prSet/>
      <dgm:spPr/>
      <dgm:t>
        <a:bodyPr/>
        <a:lstStyle/>
        <a:p>
          <a:endParaRPr lang="en-US"/>
        </a:p>
      </dgm:t>
    </dgm:pt>
    <dgm:pt modelId="{58C2C98F-8376-4302-8651-5ACF4D712D33}" type="sibTrans" cxnId="{21F22B23-E749-4109-AA93-C01C239E73C1}">
      <dgm:prSet/>
      <dgm:spPr/>
      <dgm:t>
        <a:bodyPr/>
        <a:lstStyle/>
        <a:p>
          <a:endParaRPr lang="en-US"/>
        </a:p>
      </dgm:t>
    </dgm:pt>
    <dgm:pt modelId="{693823A3-01A6-4C65-8EA0-952CDDAC336F}" type="pres">
      <dgm:prSet presAssocID="{E24ADBB4-3837-4295-BB8E-F5E1EAE051ED}" presName="root" presStyleCnt="0">
        <dgm:presLayoutVars>
          <dgm:dir/>
          <dgm:resizeHandles val="exact"/>
        </dgm:presLayoutVars>
      </dgm:prSet>
      <dgm:spPr/>
    </dgm:pt>
    <dgm:pt modelId="{FAFEA19E-9D72-41E4-9A0A-0239C1A20F52}" type="pres">
      <dgm:prSet presAssocID="{D0230EE4-0C4E-44DD-BD60-2E6AEBBCB358}" presName="compNode" presStyleCnt="0"/>
      <dgm:spPr/>
    </dgm:pt>
    <dgm:pt modelId="{BA5B7A88-DB9A-444E-B83E-D6F7169F0899}" type="pres">
      <dgm:prSet presAssocID="{D0230EE4-0C4E-44DD-BD60-2E6AEBBCB358}" presName="bgRect" presStyleLbl="bgShp" presStyleIdx="0" presStyleCnt="5"/>
      <dgm:spPr/>
    </dgm:pt>
    <dgm:pt modelId="{01113C70-15BF-4CF4-8E0F-464CAE91A09E}" type="pres">
      <dgm:prSet presAssocID="{D0230EE4-0C4E-44DD-BD60-2E6AEBBCB358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 Customer Insights App"/>
        </a:ext>
      </dgm:extLst>
    </dgm:pt>
    <dgm:pt modelId="{EA6954E5-3962-4474-9CD6-2F5CA67500C2}" type="pres">
      <dgm:prSet presAssocID="{D0230EE4-0C4E-44DD-BD60-2E6AEBBCB358}" presName="spaceRect" presStyleCnt="0"/>
      <dgm:spPr/>
    </dgm:pt>
    <dgm:pt modelId="{7A28A7B1-93D6-4C61-935A-C0D5FEDCD4E1}" type="pres">
      <dgm:prSet presAssocID="{D0230EE4-0C4E-44DD-BD60-2E6AEBBCB358}" presName="parTx" presStyleLbl="revTx" presStyleIdx="0" presStyleCnt="5">
        <dgm:presLayoutVars>
          <dgm:chMax val="0"/>
          <dgm:chPref val="0"/>
        </dgm:presLayoutVars>
      </dgm:prSet>
      <dgm:spPr/>
    </dgm:pt>
    <dgm:pt modelId="{EC22FCBC-5042-4C6C-AF05-9E1B6713C327}" type="pres">
      <dgm:prSet presAssocID="{FACC888D-2952-4DF8-AF39-738E60E7173F}" presName="sibTrans" presStyleCnt="0"/>
      <dgm:spPr/>
    </dgm:pt>
    <dgm:pt modelId="{B5B12B7B-30F4-449B-BB00-78F5BA0D3233}" type="pres">
      <dgm:prSet presAssocID="{4A488ABF-DE0E-4EBA-AA5B-523E02C0B0AB}" presName="compNode" presStyleCnt="0"/>
      <dgm:spPr/>
    </dgm:pt>
    <dgm:pt modelId="{83233C17-DF2F-4CE3-AFB3-B3DE3703F04A}" type="pres">
      <dgm:prSet presAssocID="{4A488ABF-DE0E-4EBA-AA5B-523E02C0B0AB}" presName="bgRect" presStyleLbl="bgShp" presStyleIdx="1" presStyleCnt="5"/>
      <dgm:spPr/>
    </dgm:pt>
    <dgm:pt modelId="{3025B0F2-6BB6-4A80-B93F-7162E0A9073D}" type="pres">
      <dgm:prSet presAssocID="{4A488ABF-DE0E-4EBA-AA5B-523E02C0B0AB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E86649B8-0326-42E8-9D03-BF44351CEFFE}" type="pres">
      <dgm:prSet presAssocID="{4A488ABF-DE0E-4EBA-AA5B-523E02C0B0AB}" presName="spaceRect" presStyleCnt="0"/>
      <dgm:spPr/>
    </dgm:pt>
    <dgm:pt modelId="{0F1539C2-CF42-41CD-A541-29CFD5DF1183}" type="pres">
      <dgm:prSet presAssocID="{4A488ABF-DE0E-4EBA-AA5B-523E02C0B0AB}" presName="parTx" presStyleLbl="revTx" presStyleIdx="1" presStyleCnt="5">
        <dgm:presLayoutVars>
          <dgm:chMax val="0"/>
          <dgm:chPref val="0"/>
        </dgm:presLayoutVars>
      </dgm:prSet>
      <dgm:spPr/>
    </dgm:pt>
    <dgm:pt modelId="{1D80732F-32E5-48DE-B2FB-2BA7E8E230E4}" type="pres">
      <dgm:prSet presAssocID="{0789BC53-8126-4CFB-B979-F1E0E056C058}" presName="sibTrans" presStyleCnt="0"/>
      <dgm:spPr/>
    </dgm:pt>
    <dgm:pt modelId="{5BDFF599-656B-48F3-AE59-4B910FCCEADE}" type="pres">
      <dgm:prSet presAssocID="{6885E251-A738-468B-AC18-00498AC36C14}" presName="compNode" presStyleCnt="0"/>
      <dgm:spPr/>
    </dgm:pt>
    <dgm:pt modelId="{A0459EAE-0229-467D-80F0-B1A3D1ACCD01}" type="pres">
      <dgm:prSet presAssocID="{6885E251-A738-468B-AC18-00498AC36C14}" presName="bgRect" presStyleLbl="bgShp" presStyleIdx="2" presStyleCnt="5"/>
      <dgm:spPr/>
    </dgm:pt>
    <dgm:pt modelId="{1811C233-5078-4DC9-8D45-6C0640FC8F3A}" type="pres">
      <dgm:prSet presAssocID="{6885E251-A738-468B-AC18-00498AC36C14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D3074D98-C263-4AFD-ACC6-116FF06DA126}" type="pres">
      <dgm:prSet presAssocID="{6885E251-A738-468B-AC18-00498AC36C14}" presName="spaceRect" presStyleCnt="0"/>
      <dgm:spPr/>
    </dgm:pt>
    <dgm:pt modelId="{B7A86676-AB40-44DA-9537-4F8A0468C573}" type="pres">
      <dgm:prSet presAssocID="{6885E251-A738-468B-AC18-00498AC36C14}" presName="parTx" presStyleLbl="revTx" presStyleIdx="2" presStyleCnt="5">
        <dgm:presLayoutVars>
          <dgm:chMax val="0"/>
          <dgm:chPref val="0"/>
        </dgm:presLayoutVars>
      </dgm:prSet>
      <dgm:spPr/>
    </dgm:pt>
    <dgm:pt modelId="{95A0B648-936A-483D-8A44-FD862ED61092}" type="pres">
      <dgm:prSet presAssocID="{C5F8C27C-120F-49CC-BE16-D29A0BBC0A52}" presName="sibTrans" presStyleCnt="0"/>
      <dgm:spPr/>
    </dgm:pt>
    <dgm:pt modelId="{C94ECA37-7E23-4B7B-8596-B1AEDDF2A98E}" type="pres">
      <dgm:prSet presAssocID="{E0BB7066-48DF-4844-99FE-357B769E85E8}" presName="compNode" presStyleCnt="0"/>
      <dgm:spPr/>
    </dgm:pt>
    <dgm:pt modelId="{A7EAEB52-27EB-449C-9E75-67AE8A8E089B}" type="pres">
      <dgm:prSet presAssocID="{E0BB7066-48DF-4844-99FE-357B769E85E8}" presName="bgRect" presStyleLbl="bgShp" presStyleIdx="3" presStyleCnt="5"/>
      <dgm:spPr/>
    </dgm:pt>
    <dgm:pt modelId="{6CCB5226-8408-45BB-B90A-01363952A220}" type="pres">
      <dgm:prSet presAssocID="{E0BB7066-48DF-4844-99FE-357B769E85E8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208CCFF8-1A78-4E34-A2DC-E1B6CFE69B1A}" type="pres">
      <dgm:prSet presAssocID="{E0BB7066-48DF-4844-99FE-357B769E85E8}" presName="spaceRect" presStyleCnt="0"/>
      <dgm:spPr/>
    </dgm:pt>
    <dgm:pt modelId="{6EC57C39-C966-495A-90DA-423FFD2AD3CD}" type="pres">
      <dgm:prSet presAssocID="{E0BB7066-48DF-4844-99FE-357B769E85E8}" presName="parTx" presStyleLbl="revTx" presStyleIdx="3" presStyleCnt="5">
        <dgm:presLayoutVars>
          <dgm:chMax val="0"/>
          <dgm:chPref val="0"/>
        </dgm:presLayoutVars>
      </dgm:prSet>
      <dgm:spPr/>
    </dgm:pt>
    <dgm:pt modelId="{953EC94F-AAE5-4449-8C49-ECAAD1406766}" type="pres">
      <dgm:prSet presAssocID="{A08589CD-28B5-4B4D-B571-E70CB3317B08}" presName="sibTrans" presStyleCnt="0"/>
      <dgm:spPr/>
    </dgm:pt>
    <dgm:pt modelId="{76ADF75D-0D40-4B32-9CA8-229017F71138}" type="pres">
      <dgm:prSet presAssocID="{95FBCA7C-7798-4206-8903-A917DA60814F}" presName="compNode" presStyleCnt="0"/>
      <dgm:spPr/>
    </dgm:pt>
    <dgm:pt modelId="{328EB3E5-DD7E-4060-AAFE-02FFED9A58D1}" type="pres">
      <dgm:prSet presAssocID="{95FBCA7C-7798-4206-8903-A917DA60814F}" presName="bgRect" presStyleLbl="bgShp" presStyleIdx="4" presStyleCnt="5"/>
      <dgm:spPr/>
    </dgm:pt>
    <dgm:pt modelId="{CBE9C84D-7169-4AF2-B1AE-17AEBB7BF13F}" type="pres">
      <dgm:prSet presAssocID="{95FBCA7C-7798-4206-8903-A917DA60814F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vent"/>
        </a:ext>
      </dgm:extLst>
    </dgm:pt>
    <dgm:pt modelId="{F6B50538-6729-4128-8EFC-1749EF649B68}" type="pres">
      <dgm:prSet presAssocID="{95FBCA7C-7798-4206-8903-A917DA60814F}" presName="spaceRect" presStyleCnt="0"/>
      <dgm:spPr/>
    </dgm:pt>
    <dgm:pt modelId="{B6037ED3-A82D-4453-BFAA-C9E7088B8716}" type="pres">
      <dgm:prSet presAssocID="{95FBCA7C-7798-4206-8903-A917DA6081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1F22B23-E749-4109-AA93-C01C239E73C1}" srcId="{E24ADBB4-3837-4295-BB8E-F5E1EAE051ED}" destId="{95FBCA7C-7798-4206-8903-A917DA60814F}" srcOrd="4" destOrd="0" parTransId="{A912372D-80B0-4DA2-AC41-A82D1C07B00A}" sibTransId="{58C2C98F-8376-4302-8651-5ACF4D712D33}"/>
    <dgm:cxn modelId="{DD69193F-4984-48F8-AB36-948262C9EA6F}" srcId="{E24ADBB4-3837-4295-BB8E-F5E1EAE051ED}" destId="{6885E251-A738-468B-AC18-00498AC36C14}" srcOrd="2" destOrd="0" parTransId="{F854CBCC-E4A6-4F31-B3F1-BA18B32E2D37}" sibTransId="{C5F8C27C-120F-49CC-BE16-D29A0BBC0A52}"/>
    <dgm:cxn modelId="{70D50244-5E73-4DD4-8596-841EB878CC89}" type="presOf" srcId="{E0BB7066-48DF-4844-99FE-357B769E85E8}" destId="{6EC57C39-C966-495A-90DA-423FFD2AD3CD}" srcOrd="0" destOrd="0" presId="urn:microsoft.com/office/officeart/2018/2/layout/IconVerticalSolidList"/>
    <dgm:cxn modelId="{E6EE9E66-F4FD-4050-893B-E63CCD74EEC9}" type="presOf" srcId="{6885E251-A738-468B-AC18-00498AC36C14}" destId="{B7A86676-AB40-44DA-9537-4F8A0468C573}" srcOrd="0" destOrd="0" presId="urn:microsoft.com/office/officeart/2018/2/layout/IconVerticalSolidList"/>
    <dgm:cxn modelId="{383FE469-08A6-4964-8CFF-39EF6247366F}" srcId="{E24ADBB4-3837-4295-BB8E-F5E1EAE051ED}" destId="{E0BB7066-48DF-4844-99FE-357B769E85E8}" srcOrd="3" destOrd="0" parTransId="{24A29D9E-3F56-4873-AEBA-789319189478}" sibTransId="{A08589CD-28B5-4B4D-B571-E70CB3317B08}"/>
    <dgm:cxn modelId="{9A81666C-77AE-431B-B218-0DC51D824DD1}" srcId="{E24ADBB4-3837-4295-BB8E-F5E1EAE051ED}" destId="{D0230EE4-0C4E-44DD-BD60-2E6AEBBCB358}" srcOrd="0" destOrd="0" parTransId="{7302E4C2-958E-4D56-B700-AAB121C16BA9}" sibTransId="{FACC888D-2952-4DF8-AF39-738E60E7173F}"/>
    <dgm:cxn modelId="{B896D36F-5168-4328-8637-B38B4EC121C9}" type="presOf" srcId="{E24ADBB4-3837-4295-BB8E-F5E1EAE051ED}" destId="{693823A3-01A6-4C65-8EA0-952CDDAC336F}" srcOrd="0" destOrd="0" presId="urn:microsoft.com/office/officeart/2018/2/layout/IconVerticalSolidList"/>
    <dgm:cxn modelId="{E26E2889-C1C6-45AF-A595-B02C1634D773}" srcId="{E24ADBB4-3837-4295-BB8E-F5E1EAE051ED}" destId="{4A488ABF-DE0E-4EBA-AA5B-523E02C0B0AB}" srcOrd="1" destOrd="0" parTransId="{723C0B2D-1525-49CE-9055-149A7FE3A2AE}" sibTransId="{0789BC53-8126-4CFB-B979-F1E0E056C058}"/>
    <dgm:cxn modelId="{F3DD41C0-F1A1-47F9-875E-7FBE8B610894}" type="presOf" srcId="{4A488ABF-DE0E-4EBA-AA5B-523E02C0B0AB}" destId="{0F1539C2-CF42-41CD-A541-29CFD5DF1183}" srcOrd="0" destOrd="0" presId="urn:microsoft.com/office/officeart/2018/2/layout/IconVerticalSolidList"/>
    <dgm:cxn modelId="{533C03E5-E813-408D-BB69-430E1F719250}" type="presOf" srcId="{95FBCA7C-7798-4206-8903-A917DA60814F}" destId="{B6037ED3-A82D-4453-BFAA-C9E7088B8716}" srcOrd="0" destOrd="0" presId="urn:microsoft.com/office/officeart/2018/2/layout/IconVerticalSolidList"/>
    <dgm:cxn modelId="{7FF499E5-15BA-4BAD-956E-475D82E0D719}" type="presOf" srcId="{D0230EE4-0C4E-44DD-BD60-2E6AEBBCB358}" destId="{7A28A7B1-93D6-4C61-935A-C0D5FEDCD4E1}" srcOrd="0" destOrd="0" presId="urn:microsoft.com/office/officeart/2018/2/layout/IconVerticalSolidList"/>
    <dgm:cxn modelId="{CF23ED29-0976-4F02-8CC3-A6D10007BCC0}" type="presParOf" srcId="{693823A3-01A6-4C65-8EA0-952CDDAC336F}" destId="{FAFEA19E-9D72-41E4-9A0A-0239C1A20F52}" srcOrd="0" destOrd="0" presId="urn:microsoft.com/office/officeart/2018/2/layout/IconVerticalSolidList"/>
    <dgm:cxn modelId="{7EDE9F83-013F-45D1-9A8B-03B5BC484FD8}" type="presParOf" srcId="{FAFEA19E-9D72-41E4-9A0A-0239C1A20F52}" destId="{BA5B7A88-DB9A-444E-B83E-D6F7169F0899}" srcOrd="0" destOrd="0" presId="urn:microsoft.com/office/officeart/2018/2/layout/IconVerticalSolidList"/>
    <dgm:cxn modelId="{5C54B4E1-8523-4951-BBF8-50CDF1A83BD6}" type="presParOf" srcId="{FAFEA19E-9D72-41E4-9A0A-0239C1A20F52}" destId="{01113C70-15BF-4CF4-8E0F-464CAE91A09E}" srcOrd="1" destOrd="0" presId="urn:microsoft.com/office/officeart/2018/2/layout/IconVerticalSolidList"/>
    <dgm:cxn modelId="{2C3A8363-6E5F-45A7-8A94-92446BCDEB3C}" type="presParOf" srcId="{FAFEA19E-9D72-41E4-9A0A-0239C1A20F52}" destId="{EA6954E5-3962-4474-9CD6-2F5CA67500C2}" srcOrd="2" destOrd="0" presId="urn:microsoft.com/office/officeart/2018/2/layout/IconVerticalSolidList"/>
    <dgm:cxn modelId="{EB53DFA0-1557-4235-BE9A-E2B94DBC7503}" type="presParOf" srcId="{FAFEA19E-9D72-41E4-9A0A-0239C1A20F52}" destId="{7A28A7B1-93D6-4C61-935A-C0D5FEDCD4E1}" srcOrd="3" destOrd="0" presId="urn:microsoft.com/office/officeart/2018/2/layout/IconVerticalSolidList"/>
    <dgm:cxn modelId="{36D3C7A3-CF8A-4132-9B82-2292208DAC13}" type="presParOf" srcId="{693823A3-01A6-4C65-8EA0-952CDDAC336F}" destId="{EC22FCBC-5042-4C6C-AF05-9E1B6713C327}" srcOrd="1" destOrd="0" presId="urn:microsoft.com/office/officeart/2018/2/layout/IconVerticalSolidList"/>
    <dgm:cxn modelId="{15F6DECF-435E-4E6B-9280-7D24EBB74DF2}" type="presParOf" srcId="{693823A3-01A6-4C65-8EA0-952CDDAC336F}" destId="{B5B12B7B-30F4-449B-BB00-78F5BA0D3233}" srcOrd="2" destOrd="0" presId="urn:microsoft.com/office/officeart/2018/2/layout/IconVerticalSolidList"/>
    <dgm:cxn modelId="{7F95E96E-088B-492D-A9F2-8A4954A4EBB9}" type="presParOf" srcId="{B5B12B7B-30F4-449B-BB00-78F5BA0D3233}" destId="{83233C17-DF2F-4CE3-AFB3-B3DE3703F04A}" srcOrd="0" destOrd="0" presId="urn:microsoft.com/office/officeart/2018/2/layout/IconVerticalSolidList"/>
    <dgm:cxn modelId="{D603AAC4-3D91-42BE-A11F-9FD7E7132DAF}" type="presParOf" srcId="{B5B12B7B-30F4-449B-BB00-78F5BA0D3233}" destId="{3025B0F2-6BB6-4A80-B93F-7162E0A9073D}" srcOrd="1" destOrd="0" presId="urn:microsoft.com/office/officeart/2018/2/layout/IconVerticalSolidList"/>
    <dgm:cxn modelId="{75BCC2B7-7C3F-4DD2-9935-3DDE9DDC0D57}" type="presParOf" srcId="{B5B12B7B-30F4-449B-BB00-78F5BA0D3233}" destId="{E86649B8-0326-42E8-9D03-BF44351CEFFE}" srcOrd="2" destOrd="0" presId="urn:microsoft.com/office/officeart/2018/2/layout/IconVerticalSolidList"/>
    <dgm:cxn modelId="{646E315E-D222-4520-98AE-F2FD69AE581C}" type="presParOf" srcId="{B5B12B7B-30F4-449B-BB00-78F5BA0D3233}" destId="{0F1539C2-CF42-41CD-A541-29CFD5DF1183}" srcOrd="3" destOrd="0" presId="urn:microsoft.com/office/officeart/2018/2/layout/IconVerticalSolidList"/>
    <dgm:cxn modelId="{3D72B4F7-B45D-43E1-BB1F-5E153C6C078E}" type="presParOf" srcId="{693823A3-01A6-4C65-8EA0-952CDDAC336F}" destId="{1D80732F-32E5-48DE-B2FB-2BA7E8E230E4}" srcOrd="3" destOrd="0" presId="urn:microsoft.com/office/officeart/2018/2/layout/IconVerticalSolidList"/>
    <dgm:cxn modelId="{540E2E54-2EDE-41C9-BC48-CE6737B08CA3}" type="presParOf" srcId="{693823A3-01A6-4C65-8EA0-952CDDAC336F}" destId="{5BDFF599-656B-48F3-AE59-4B910FCCEADE}" srcOrd="4" destOrd="0" presId="urn:microsoft.com/office/officeart/2018/2/layout/IconVerticalSolidList"/>
    <dgm:cxn modelId="{AB452BCD-8ED4-4853-BC70-5D4C29CB9B72}" type="presParOf" srcId="{5BDFF599-656B-48F3-AE59-4B910FCCEADE}" destId="{A0459EAE-0229-467D-80F0-B1A3D1ACCD01}" srcOrd="0" destOrd="0" presId="urn:microsoft.com/office/officeart/2018/2/layout/IconVerticalSolidList"/>
    <dgm:cxn modelId="{34FC78C4-95E8-43CA-94CF-44D9A33E5521}" type="presParOf" srcId="{5BDFF599-656B-48F3-AE59-4B910FCCEADE}" destId="{1811C233-5078-4DC9-8D45-6C0640FC8F3A}" srcOrd="1" destOrd="0" presId="urn:microsoft.com/office/officeart/2018/2/layout/IconVerticalSolidList"/>
    <dgm:cxn modelId="{44EB1A44-0CA9-49B9-A405-825E09C6D53F}" type="presParOf" srcId="{5BDFF599-656B-48F3-AE59-4B910FCCEADE}" destId="{D3074D98-C263-4AFD-ACC6-116FF06DA126}" srcOrd="2" destOrd="0" presId="urn:microsoft.com/office/officeart/2018/2/layout/IconVerticalSolidList"/>
    <dgm:cxn modelId="{B1EE9D72-2060-4FEB-9B1C-7EFD8BB28BD4}" type="presParOf" srcId="{5BDFF599-656B-48F3-AE59-4B910FCCEADE}" destId="{B7A86676-AB40-44DA-9537-4F8A0468C573}" srcOrd="3" destOrd="0" presId="urn:microsoft.com/office/officeart/2018/2/layout/IconVerticalSolidList"/>
    <dgm:cxn modelId="{8659875E-5BC4-46FA-9EC1-5E756EC905A0}" type="presParOf" srcId="{693823A3-01A6-4C65-8EA0-952CDDAC336F}" destId="{95A0B648-936A-483D-8A44-FD862ED61092}" srcOrd="5" destOrd="0" presId="urn:microsoft.com/office/officeart/2018/2/layout/IconVerticalSolidList"/>
    <dgm:cxn modelId="{5601990C-CC62-4E2D-A98F-47280DB6ADFE}" type="presParOf" srcId="{693823A3-01A6-4C65-8EA0-952CDDAC336F}" destId="{C94ECA37-7E23-4B7B-8596-B1AEDDF2A98E}" srcOrd="6" destOrd="0" presId="urn:microsoft.com/office/officeart/2018/2/layout/IconVerticalSolidList"/>
    <dgm:cxn modelId="{1990B604-A20C-482F-BD89-DE9A7237DA80}" type="presParOf" srcId="{C94ECA37-7E23-4B7B-8596-B1AEDDF2A98E}" destId="{A7EAEB52-27EB-449C-9E75-67AE8A8E089B}" srcOrd="0" destOrd="0" presId="urn:microsoft.com/office/officeart/2018/2/layout/IconVerticalSolidList"/>
    <dgm:cxn modelId="{BCC6434A-3606-42D0-A5A4-BF9622FC4D9B}" type="presParOf" srcId="{C94ECA37-7E23-4B7B-8596-B1AEDDF2A98E}" destId="{6CCB5226-8408-45BB-B90A-01363952A220}" srcOrd="1" destOrd="0" presId="urn:microsoft.com/office/officeart/2018/2/layout/IconVerticalSolidList"/>
    <dgm:cxn modelId="{D991F792-5E93-4CAA-AC38-6A6DCD61FDA2}" type="presParOf" srcId="{C94ECA37-7E23-4B7B-8596-B1AEDDF2A98E}" destId="{208CCFF8-1A78-4E34-A2DC-E1B6CFE69B1A}" srcOrd="2" destOrd="0" presId="urn:microsoft.com/office/officeart/2018/2/layout/IconVerticalSolidList"/>
    <dgm:cxn modelId="{E3340363-C0E1-4159-B362-E84761D6EAE1}" type="presParOf" srcId="{C94ECA37-7E23-4B7B-8596-B1AEDDF2A98E}" destId="{6EC57C39-C966-495A-90DA-423FFD2AD3CD}" srcOrd="3" destOrd="0" presId="urn:microsoft.com/office/officeart/2018/2/layout/IconVerticalSolidList"/>
    <dgm:cxn modelId="{018BA482-7C57-44E6-9148-12A41018D9ED}" type="presParOf" srcId="{693823A3-01A6-4C65-8EA0-952CDDAC336F}" destId="{953EC94F-AAE5-4449-8C49-ECAAD1406766}" srcOrd="7" destOrd="0" presId="urn:microsoft.com/office/officeart/2018/2/layout/IconVerticalSolidList"/>
    <dgm:cxn modelId="{07E75F14-4802-46C4-BAE1-9BF90F2CC7B0}" type="presParOf" srcId="{693823A3-01A6-4C65-8EA0-952CDDAC336F}" destId="{76ADF75D-0D40-4B32-9CA8-229017F71138}" srcOrd="8" destOrd="0" presId="urn:microsoft.com/office/officeart/2018/2/layout/IconVerticalSolidList"/>
    <dgm:cxn modelId="{CB156D84-498B-4CDF-A548-24F8C0FEDB9B}" type="presParOf" srcId="{76ADF75D-0D40-4B32-9CA8-229017F71138}" destId="{328EB3E5-DD7E-4060-AAFE-02FFED9A58D1}" srcOrd="0" destOrd="0" presId="urn:microsoft.com/office/officeart/2018/2/layout/IconVerticalSolidList"/>
    <dgm:cxn modelId="{A776EB66-9C57-4064-9108-7AC76D838AB9}" type="presParOf" srcId="{76ADF75D-0D40-4B32-9CA8-229017F71138}" destId="{CBE9C84D-7169-4AF2-B1AE-17AEBB7BF13F}" srcOrd="1" destOrd="0" presId="urn:microsoft.com/office/officeart/2018/2/layout/IconVerticalSolidList"/>
    <dgm:cxn modelId="{F6594FF0-0244-4B04-BC2F-0F512FA0A3F2}" type="presParOf" srcId="{76ADF75D-0D40-4B32-9CA8-229017F71138}" destId="{F6B50538-6729-4128-8EFC-1749EF649B68}" srcOrd="2" destOrd="0" presId="urn:microsoft.com/office/officeart/2018/2/layout/IconVerticalSolidList"/>
    <dgm:cxn modelId="{9313471E-66F2-49F2-8F97-5E541E5AD5CC}" type="presParOf" srcId="{76ADF75D-0D40-4B32-9CA8-229017F71138}" destId="{B6037ED3-A82D-4453-BFAA-C9E7088B87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B7A88-DB9A-444E-B83E-D6F7169F0899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13C70-15BF-4CF4-8E0F-464CAE91A09E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8A7B1-93D6-4C61-935A-C0D5FEDCD4E1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3"/>
            </a:rPr>
            <a:t>Commissioning and development manager</a:t>
          </a:r>
          <a:endParaRPr lang="en-US" sz="1900" kern="1200"/>
        </a:p>
      </dsp:txBody>
      <dsp:txXfrm>
        <a:off x="1072178" y="4358"/>
        <a:ext cx="3623646" cy="928293"/>
      </dsp:txXfrm>
    </dsp:sp>
    <dsp:sp modelId="{83233C17-DF2F-4CE3-AFB3-B3DE3703F04A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B0F2-6BB6-4A80-B93F-7162E0A9073D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539C2-CF42-41CD-A541-29CFD5DF1183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6"/>
            </a:rPr>
            <a:t>Streaming manager</a:t>
          </a:r>
          <a:endParaRPr lang="en-US" sz="1900" kern="1200"/>
        </a:p>
      </dsp:txBody>
      <dsp:txXfrm>
        <a:off x="1072178" y="1164724"/>
        <a:ext cx="3623646" cy="928293"/>
      </dsp:txXfrm>
    </dsp:sp>
    <dsp:sp modelId="{A0459EAE-0229-467D-80F0-B1A3D1ACCD01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1C233-5078-4DC9-8D45-6C0640FC8F3A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86676-AB40-44DA-9537-4F8A0468C573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9"/>
            </a:rPr>
            <a:t>Stage manager</a:t>
          </a:r>
          <a:endParaRPr lang="en-US" sz="1900" kern="1200"/>
        </a:p>
      </dsp:txBody>
      <dsp:txXfrm>
        <a:off x="1072178" y="2325090"/>
        <a:ext cx="3623646" cy="928293"/>
      </dsp:txXfrm>
    </dsp:sp>
    <dsp:sp modelId="{A7EAEB52-27EB-449C-9E75-67AE8A8E089B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B5226-8408-45BB-B90A-01363952A220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57C39-C966-495A-90DA-423FFD2AD3CD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2"/>
            </a:rPr>
            <a:t>Press officer</a:t>
          </a:r>
          <a:endParaRPr lang="en-US" sz="1900" kern="1200"/>
        </a:p>
      </dsp:txBody>
      <dsp:txXfrm>
        <a:off x="1072178" y="3485457"/>
        <a:ext cx="3623646" cy="928293"/>
      </dsp:txXfrm>
    </dsp:sp>
    <dsp:sp modelId="{328EB3E5-DD7E-4060-AAFE-02FFED9A58D1}">
      <dsp:nvSpPr>
        <dsp:cNvPr id="0" name=""/>
        <dsp:cNvSpPr/>
      </dsp:nvSpPr>
      <dsp:spPr>
        <a:xfrm>
          <a:off x="0" y="4645823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9C84D-7169-4AF2-B1AE-17AEBB7BF13F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37ED3-A82D-4453-BFAA-C9E7088B8716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5"/>
            </a:rPr>
            <a:t>Media planner</a:t>
          </a:r>
          <a:endParaRPr lang="en-US" sz="1900" kern="1200"/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k44382" TargetMode="External"/><Relationship Id="rId13" Type="http://schemas.openxmlformats.org/officeDocument/2006/relationships/hyperlink" Target="https://www.bing.com/videos/search?q=production+assistant+uk+job+profile&amp;&amp;view=detail&amp;mid=69ED4C50BAAF10EF2CE869ED4C50BAAF10EF2CE8&amp;&amp;FORM=VRDGAR&amp;ru=%2Fvideos%2Fsearch%3Fq%3Dproduction%2520assistant%2520uk%2520job%2520profile%26qs%3Dn%26form%3DQBVDMH%26sp%3D-1%26pq%3Dproduction%2520assistant%2520uk%2520job%2520profile%26sc%3D0-35%26sk%3D%26cvid%3D93B3C26E38884BF28FD2513CAE6340B0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rsqf4j" TargetMode="External"/><Relationship Id="rId12" Type="http://schemas.openxmlformats.org/officeDocument/2006/relationships/hyperlink" Target="https://nationalcareers.service.gov.uk/job-profiles/broadcast-journalist" TargetMode="External"/><Relationship Id="rId17" Type="http://schemas.openxmlformats.org/officeDocument/2006/relationships/hyperlink" Target="https://icould.com/explore/categories/job-types/media" TargetMode="External"/><Relationship Id="rId2" Type="http://schemas.openxmlformats.org/officeDocument/2006/relationships/hyperlink" Target="https://nationalcareers.service.gov.uk/job-profiles/computer-games-developer" TargetMode="External"/><Relationship Id="rId16" Type="http://schemas.openxmlformats.org/officeDocument/2006/relationships/hyperlink" Target="https://nationalcareers.service.gov.uk/job-profiles/video-ed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articles/zjdbqp3" TargetMode="External"/><Relationship Id="rId11" Type="http://schemas.openxmlformats.org/officeDocument/2006/relationships/hyperlink" Target="https://nationalcareers.service.gov.uk/job-profiles/tv-or-film-camera-operator" TargetMode="External"/><Relationship Id="rId5" Type="http://schemas.openxmlformats.org/officeDocument/2006/relationships/hyperlink" Target="https://www.bbc.co.uk/bitesize/articles/zn8cmfr" TargetMode="External"/><Relationship Id="rId15" Type="http://schemas.openxmlformats.org/officeDocument/2006/relationships/hyperlink" Target="https://nationalcareers.service.gov.uk/job-profiles/tv-or-film-production-assistant" TargetMode="External"/><Relationship Id="rId10" Type="http://schemas.openxmlformats.org/officeDocument/2006/relationships/hyperlink" Target="https://nationalcareers.service.gov.uk/job-profiles/tv-or-film-director" TargetMode="External"/><Relationship Id="rId4" Type="http://schemas.openxmlformats.org/officeDocument/2006/relationships/hyperlink" Target="https://www.bbc.co.uk/bitesize/articles/zb38y9q" TargetMode="External"/><Relationship Id="rId9" Type="http://schemas.openxmlformats.org/officeDocument/2006/relationships/hyperlink" Target="https://nationalcareers.service.gov.uk/job-profiles/web-content-editor" TargetMode="External"/><Relationship Id="rId14" Type="http://schemas.openxmlformats.org/officeDocument/2006/relationships/hyperlink" Target="https://www.bing.com/videos/search?q=production+assistant+uk+job+profile&amp;ru=%2fvideos%2fsearch%3fq%3dproduction%2520assistant%2520uk%2520job%2520profile%26qs%3dn%26form%3dQBVDMH%26sp%3d-1%26pq%3dproduction%2520assistant%2520uk%2520job%2520profile%26sc%3d0-35%26sk%3d%26cvid%3d93B3C26E38884BF28FD2513CAE6340B0&amp;view=detail&amp;mid=D02A1923C997F9CA084DD02A1923C997F9CA084D&amp;&amp;FORM=VDRVR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bing.com/videos/search?q=photography+apprenticeship+uk&amp;&amp;view=detail&amp;mid=7A139995A86DBE60735D7A139995A86DBE60735D&amp;&amp;FORM=VRDGAR&amp;ru=%2Fvideos%2Fsearch%3Fq%3Dphotography%2520apprenticeship%2520uk%26qs%3DWebSearch%26form%3DQBVR%26sp%3D1%26pq%3Dphotographer%2520apprenticeship%2520uk%26sc%3D3-30%26sk%3D%26cvid%3D61520BEEB7254A029D9F113D79E7A25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 fontScale="90000"/>
          </a:bodyPr>
          <a:lstStyle/>
          <a:p>
            <a:r>
              <a:rPr lang="en-GB" sz="4200" dirty="0"/>
              <a:t>Careers in Film and Media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10321" cy="43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film and media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383868"/>
              </p:ext>
            </p:extLst>
          </p:nvPr>
        </p:nvGraphicFramePr>
        <p:xfrm>
          <a:off x="516740" y="2110693"/>
          <a:ext cx="8218968" cy="463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148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1855382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377438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Games designer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Digital content producer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Music video director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Camera operator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262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Journalist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Production assistant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185313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Video editor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486638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98" y="2940266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06" y="2939529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05" y="4015169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04" y="4553544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04" y="5113668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06" y="3429000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98" y="3425024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98" y="4006147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98" y="4553544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98" y="5139713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03" y="5688449"/>
            <a:ext cx="1234289" cy="464177"/>
          </a:xfrm>
          <a:prstGeom prst="rect">
            <a:avLst/>
          </a:prstGeom>
        </p:spPr>
      </p:pic>
      <p:pic>
        <p:nvPicPr>
          <p:cNvPr id="18" name="Picture 17">
            <a:hlinkClick r:id="rId14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03" y="6235688"/>
            <a:ext cx="1234289" cy="464177"/>
          </a:xfrm>
          <a:prstGeom prst="rect">
            <a:avLst/>
          </a:prstGeom>
        </p:spPr>
      </p:pic>
      <p:pic>
        <p:nvPicPr>
          <p:cNvPr id="19" name="Picture 18">
            <a:hlinkClick r:id="rId15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98" y="5658139"/>
            <a:ext cx="1234289" cy="464177"/>
          </a:xfrm>
          <a:prstGeom prst="rect">
            <a:avLst/>
          </a:prstGeom>
        </p:spPr>
      </p:pic>
      <p:pic>
        <p:nvPicPr>
          <p:cNvPr id="20" name="Picture 19">
            <a:hlinkClick r:id="rId16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741" y="6204341"/>
            <a:ext cx="1234289" cy="464177"/>
          </a:xfrm>
          <a:prstGeom prst="rect">
            <a:avLst/>
          </a:prstGeom>
        </p:spPr>
      </p:pic>
      <p:pic>
        <p:nvPicPr>
          <p:cNvPr id="21" name="Picture 20">
            <a:hlinkClick r:id="rId17"/>
            <a:extLst>
              <a:ext uri="{FF2B5EF4-FFF2-40B4-BE49-F238E27FC236}">
                <a16:creationId xmlns:a16="http://schemas.microsoft.com/office/drawing/2014/main" id="{BA9AA9FE-ACD2-4477-96FA-C83BDFD686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69886" y="598693"/>
            <a:ext cx="162777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281519" y="3178314"/>
            <a:ext cx="2686226" cy="272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Marissa is a photography apprentice</a:t>
            </a:r>
            <a:endParaRPr lang="en-GB" sz="1800" dirty="0"/>
          </a:p>
        </p:txBody>
      </p:sp>
      <p:pic>
        <p:nvPicPr>
          <p:cNvPr id="4" name="Content Placeholder 3" descr="Screen Clippi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58" y="2483945"/>
            <a:ext cx="6512228" cy="3598863"/>
          </a:xfr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D2F51-5AC0-488C-95AF-6FC0C4AC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might not have thought of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25FDF4-417A-46A8-9A01-F57D3FC8D9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528351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763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/>
              <a:t>In the LRC on the 1</a:t>
            </a:r>
            <a:r>
              <a:rPr lang="en-GB" sz="2800" baseline="30000"/>
              <a:t>st</a:t>
            </a:r>
            <a:r>
              <a:rPr lang="en-GB" sz="2800"/>
              <a:t> Floor</a:t>
            </a:r>
          </a:p>
          <a:p>
            <a:r>
              <a:rPr lang="en-GB" sz="2800"/>
              <a:t>Support </a:t>
            </a:r>
            <a:r>
              <a:rPr lang="en-GB" sz="2800" dirty="0"/>
              <a:t>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8C8716-0E82-4523-A701-8D5DE9722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031C93-7C04-482D-A2B5-1A622A9B5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AB0C01-E949-4511-A430-98251F6354E4}">
  <ds:schemaRefs>
    <ds:schemaRef ds:uri="http://purl.org/dc/dcmitype/"/>
    <ds:schemaRef ds:uri="http://schemas.microsoft.com/office/infopath/2007/PartnerControls"/>
    <ds:schemaRef ds:uri="681f5631-4e74-475a-a3c1-163994debccf"/>
    <ds:schemaRef ds:uri="http://purl.org/dc/elements/1.1/"/>
    <ds:schemaRef ds:uri="http://schemas.microsoft.com/office/2006/metadata/properties"/>
    <ds:schemaRef ds:uri="49e486a4-7b14-4f54-8105-94547a8c8db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Trebuchet MS</vt:lpstr>
      <vt:lpstr>Berlin</vt:lpstr>
      <vt:lpstr>Careers in Film and Media</vt:lpstr>
      <vt:lpstr>PowerPoint Presentation</vt:lpstr>
      <vt:lpstr>Popular film and media pathways</vt:lpstr>
      <vt:lpstr>Considered the apprenticeship route? </vt:lpstr>
      <vt:lpstr>Some jobs you might not have thought of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Film and Media</dc:title>
  <dc:creator>Ross Fuhrmann</dc:creator>
  <cp:lastModifiedBy>Kate Horscraft</cp:lastModifiedBy>
  <cp:revision>3</cp:revision>
  <dcterms:created xsi:type="dcterms:W3CDTF">2020-01-19T22:23:41Z</dcterms:created>
  <dcterms:modified xsi:type="dcterms:W3CDTF">2021-06-15T09:48:54Z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