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2" r:id="rId6"/>
    <p:sldId id="263" r:id="rId7"/>
    <p:sldId id="264" r:id="rId8"/>
    <p:sldId id="267" r:id="rId9"/>
    <p:sldId id="258" r:id="rId10"/>
    <p:sldId id="265" r:id="rId11"/>
    <p:sldId id="259" r:id="rId12"/>
    <p:sldId id="266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hyperlink" Target="https://icould.com/stories/nariba-g/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hyperlink" Target="https://icould.com/stories/owen-h/" TargetMode="External"/><Relationship Id="rId1" Type="http://schemas.openxmlformats.org/officeDocument/2006/relationships/hyperlink" Target="https://icould.com/stories/joanne-m-2/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hyperlink" Target="https://icould.com/stories/colin-r/" TargetMode="External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hyperlink" Target="https://icould.com/stories/daniel-g/" TargetMode="External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png"/><Relationship Id="rId3" Type="http://schemas.openxmlformats.org/officeDocument/2006/relationships/hyperlink" Target="https://icould.com/stories/joanne-m-2/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s://icould.com/stories/daniel-g/" TargetMode="External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hyperlink" Target="https://icould.com/stories/owen-h/" TargetMode="External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5" Type="http://schemas.openxmlformats.org/officeDocument/2006/relationships/hyperlink" Target="https://icould.com/stories/colin-r/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hyperlink" Target="https://icould.com/stories/nariba-g/" TargetMode="External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18AA4-3DB8-4BDA-BA2B-71F1501E77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C9A2724-B975-4E0F-8C52-F2E9B06143D9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CAD technician</a:t>
          </a:r>
          <a:endParaRPr lang="en-US"/>
        </a:p>
      </dgm:t>
    </dgm:pt>
    <dgm:pt modelId="{4E114F5E-9037-4F33-BBC9-09CC86895FE5}" type="parTrans" cxnId="{875B9699-C2EF-4864-9A46-63CF08C4A394}">
      <dgm:prSet/>
      <dgm:spPr/>
      <dgm:t>
        <a:bodyPr/>
        <a:lstStyle/>
        <a:p>
          <a:endParaRPr lang="en-US"/>
        </a:p>
      </dgm:t>
    </dgm:pt>
    <dgm:pt modelId="{288476D4-8861-4687-9FB3-F6DDFCD6C06E}" type="sibTrans" cxnId="{875B9699-C2EF-4864-9A46-63CF08C4A394}">
      <dgm:prSet/>
      <dgm:spPr/>
      <dgm:t>
        <a:bodyPr/>
        <a:lstStyle/>
        <a:p>
          <a:endParaRPr lang="en-US"/>
        </a:p>
      </dgm:t>
    </dgm:pt>
    <dgm:pt modelId="{6E087963-AA1C-4293-AFE4-E84AB4F6D3AF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Manufacturing manager</a:t>
          </a:r>
          <a:endParaRPr lang="en-US"/>
        </a:p>
      </dgm:t>
    </dgm:pt>
    <dgm:pt modelId="{70221A46-35DA-449F-96F5-CFF43C75BA10}" type="parTrans" cxnId="{A87A8AC3-61AA-404B-91E8-125DA94A2AA3}">
      <dgm:prSet/>
      <dgm:spPr/>
      <dgm:t>
        <a:bodyPr/>
        <a:lstStyle/>
        <a:p>
          <a:endParaRPr lang="en-US"/>
        </a:p>
      </dgm:t>
    </dgm:pt>
    <dgm:pt modelId="{0A98589F-1F71-45B9-95C7-A3ADA987EF1E}" type="sibTrans" cxnId="{A87A8AC3-61AA-404B-91E8-125DA94A2AA3}">
      <dgm:prSet/>
      <dgm:spPr/>
      <dgm:t>
        <a:bodyPr/>
        <a:lstStyle/>
        <a:p>
          <a:endParaRPr lang="en-US"/>
        </a:p>
      </dgm:t>
    </dgm:pt>
    <dgm:pt modelId="{9CAEF311-C874-468C-BAF9-844FBD81BD6B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Water engineer</a:t>
          </a:r>
          <a:endParaRPr lang="en-US"/>
        </a:p>
      </dgm:t>
    </dgm:pt>
    <dgm:pt modelId="{653B920D-E4DC-4DA8-80AB-661714480489}" type="parTrans" cxnId="{CCEC92EE-5327-4C1B-AA13-C295E1EF63E8}">
      <dgm:prSet/>
      <dgm:spPr/>
      <dgm:t>
        <a:bodyPr/>
        <a:lstStyle/>
        <a:p>
          <a:endParaRPr lang="en-US"/>
        </a:p>
      </dgm:t>
    </dgm:pt>
    <dgm:pt modelId="{8DC4F91E-95F9-43B9-A3EB-BA34FF41D810}" type="sibTrans" cxnId="{CCEC92EE-5327-4C1B-AA13-C295E1EF63E8}">
      <dgm:prSet/>
      <dgm:spPr/>
      <dgm:t>
        <a:bodyPr/>
        <a:lstStyle/>
        <a:p>
          <a:endParaRPr lang="en-US"/>
        </a:p>
      </dgm:t>
    </dgm:pt>
    <dgm:pt modelId="{6D184228-FC64-49A6-BEF9-85A5DEDDC809}">
      <dgm:prSet/>
      <dgm:spPr/>
      <dgm:t>
        <a:bodyPr/>
        <a:lstStyle/>
        <a:p>
          <a:r>
            <a:rPr lang="en-GB">
              <a:hlinkClick xmlns:r="http://schemas.openxmlformats.org/officeDocument/2006/relationships" r:id="rId4"/>
            </a:rPr>
            <a:t>Nuclear medicine technologist</a:t>
          </a:r>
          <a:endParaRPr lang="en-US"/>
        </a:p>
      </dgm:t>
    </dgm:pt>
    <dgm:pt modelId="{0B8AF958-9C54-4ECC-A026-BEA4620A789C}" type="parTrans" cxnId="{E6C4874A-BA7C-49BE-9B8E-06275F6811AC}">
      <dgm:prSet/>
      <dgm:spPr/>
      <dgm:t>
        <a:bodyPr/>
        <a:lstStyle/>
        <a:p>
          <a:endParaRPr lang="en-US"/>
        </a:p>
      </dgm:t>
    </dgm:pt>
    <dgm:pt modelId="{1D53EB41-08DD-4B9D-BDBD-38E5DC7B5316}" type="sibTrans" cxnId="{E6C4874A-BA7C-49BE-9B8E-06275F6811AC}">
      <dgm:prSet/>
      <dgm:spPr/>
      <dgm:t>
        <a:bodyPr/>
        <a:lstStyle/>
        <a:p>
          <a:endParaRPr lang="en-US"/>
        </a:p>
      </dgm:t>
    </dgm:pt>
    <dgm:pt modelId="{CC056099-401F-42DE-BF4F-71205042266F}">
      <dgm:prSet/>
      <dgm:spPr/>
      <dgm:t>
        <a:bodyPr/>
        <a:lstStyle/>
        <a:p>
          <a:r>
            <a:rPr lang="en-GB">
              <a:hlinkClick xmlns:r="http://schemas.openxmlformats.org/officeDocument/2006/relationships" r:id="rId5"/>
            </a:rPr>
            <a:t>Air traffic controller</a:t>
          </a:r>
          <a:endParaRPr lang="en-US"/>
        </a:p>
      </dgm:t>
    </dgm:pt>
    <dgm:pt modelId="{573EBDA4-A77C-48A4-A318-E32B55F29C97}" type="parTrans" cxnId="{773120A8-F4A9-4A7B-9181-5FF42369C9F2}">
      <dgm:prSet/>
      <dgm:spPr/>
      <dgm:t>
        <a:bodyPr/>
        <a:lstStyle/>
        <a:p>
          <a:endParaRPr lang="en-US"/>
        </a:p>
      </dgm:t>
    </dgm:pt>
    <dgm:pt modelId="{DCE2F3DB-2FA7-4EAF-82D4-4B95D7EFE340}" type="sibTrans" cxnId="{773120A8-F4A9-4A7B-9181-5FF42369C9F2}">
      <dgm:prSet/>
      <dgm:spPr/>
      <dgm:t>
        <a:bodyPr/>
        <a:lstStyle/>
        <a:p>
          <a:endParaRPr lang="en-US"/>
        </a:p>
      </dgm:t>
    </dgm:pt>
    <dgm:pt modelId="{7408BF6F-3093-4CD3-8526-093C5F075D05}" type="pres">
      <dgm:prSet presAssocID="{2CB18AA4-3DB8-4BDA-BA2B-71F1501E770D}" presName="root" presStyleCnt="0">
        <dgm:presLayoutVars>
          <dgm:dir/>
          <dgm:resizeHandles val="exact"/>
        </dgm:presLayoutVars>
      </dgm:prSet>
      <dgm:spPr/>
    </dgm:pt>
    <dgm:pt modelId="{E03F4707-C6A5-4A84-A3F4-470A946E58C8}" type="pres">
      <dgm:prSet presAssocID="{8C9A2724-B975-4E0F-8C52-F2E9B06143D9}" presName="compNode" presStyleCnt="0"/>
      <dgm:spPr/>
    </dgm:pt>
    <dgm:pt modelId="{277D4233-BE6D-49E0-A74C-7AF2830E2597}" type="pres">
      <dgm:prSet presAssocID="{8C9A2724-B975-4E0F-8C52-F2E9B06143D9}" presName="bgRect" presStyleLbl="bgShp" presStyleIdx="0" presStyleCnt="5"/>
      <dgm:spPr/>
    </dgm:pt>
    <dgm:pt modelId="{4227AB1E-732B-41B6-9354-11171DEE41ED}" type="pres">
      <dgm:prSet presAssocID="{8C9A2724-B975-4E0F-8C52-F2E9B06143D9}" presName="iconRect" presStyleLbl="node1" presStyleIdx="0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553E2421-56AC-4281-9F5B-E11DF23753D6}" type="pres">
      <dgm:prSet presAssocID="{8C9A2724-B975-4E0F-8C52-F2E9B06143D9}" presName="spaceRect" presStyleCnt="0"/>
      <dgm:spPr/>
    </dgm:pt>
    <dgm:pt modelId="{8BAD814A-23E5-419C-862F-669AAEBFFA39}" type="pres">
      <dgm:prSet presAssocID="{8C9A2724-B975-4E0F-8C52-F2E9B06143D9}" presName="parTx" presStyleLbl="revTx" presStyleIdx="0" presStyleCnt="5">
        <dgm:presLayoutVars>
          <dgm:chMax val="0"/>
          <dgm:chPref val="0"/>
        </dgm:presLayoutVars>
      </dgm:prSet>
      <dgm:spPr/>
    </dgm:pt>
    <dgm:pt modelId="{F55D38E5-9107-483C-A2A2-1D8DA65DC035}" type="pres">
      <dgm:prSet presAssocID="{288476D4-8861-4687-9FB3-F6DDFCD6C06E}" presName="sibTrans" presStyleCnt="0"/>
      <dgm:spPr/>
    </dgm:pt>
    <dgm:pt modelId="{31A21D84-D64E-45D2-842B-64369E3FE60C}" type="pres">
      <dgm:prSet presAssocID="{6E087963-AA1C-4293-AFE4-E84AB4F6D3AF}" presName="compNode" presStyleCnt="0"/>
      <dgm:spPr/>
    </dgm:pt>
    <dgm:pt modelId="{E1ABE162-D0DF-4864-AC8C-2F648A61B232}" type="pres">
      <dgm:prSet presAssocID="{6E087963-AA1C-4293-AFE4-E84AB4F6D3AF}" presName="bgRect" presStyleLbl="bgShp" presStyleIdx="1" presStyleCnt="5"/>
      <dgm:spPr/>
    </dgm:pt>
    <dgm:pt modelId="{C702AF4D-A617-4367-AAF4-0C6FFC7C31AB}" type="pres">
      <dgm:prSet presAssocID="{6E087963-AA1C-4293-AFE4-E84AB4F6D3AF}" presName="iconRect" presStyleLbl="node1" presStyleIdx="1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AF3A0F5D-D977-46FF-A33E-2B5E4163A577}" type="pres">
      <dgm:prSet presAssocID="{6E087963-AA1C-4293-AFE4-E84AB4F6D3AF}" presName="spaceRect" presStyleCnt="0"/>
      <dgm:spPr/>
    </dgm:pt>
    <dgm:pt modelId="{524FD339-C998-481E-B93F-2D222E6076E9}" type="pres">
      <dgm:prSet presAssocID="{6E087963-AA1C-4293-AFE4-E84AB4F6D3AF}" presName="parTx" presStyleLbl="revTx" presStyleIdx="1" presStyleCnt="5">
        <dgm:presLayoutVars>
          <dgm:chMax val="0"/>
          <dgm:chPref val="0"/>
        </dgm:presLayoutVars>
      </dgm:prSet>
      <dgm:spPr/>
    </dgm:pt>
    <dgm:pt modelId="{D686A33C-D06E-458B-AD82-F29B23F30995}" type="pres">
      <dgm:prSet presAssocID="{0A98589F-1F71-45B9-95C7-A3ADA987EF1E}" presName="sibTrans" presStyleCnt="0"/>
      <dgm:spPr/>
    </dgm:pt>
    <dgm:pt modelId="{E63A1C47-9954-47AD-818A-468E46435005}" type="pres">
      <dgm:prSet presAssocID="{9CAEF311-C874-468C-BAF9-844FBD81BD6B}" presName="compNode" presStyleCnt="0"/>
      <dgm:spPr/>
    </dgm:pt>
    <dgm:pt modelId="{FD41E2A0-BFE2-4171-BC4E-0E9762DD6B7F}" type="pres">
      <dgm:prSet presAssocID="{9CAEF311-C874-468C-BAF9-844FBD81BD6B}" presName="bgRect" presStyleLbl="bgShp" presStyleIdx="2" presStyleCnt="5"/>
      <dgm:spPr/>
    </dgm:pt>
    <dgm:pt modelId="{B908DC89-F3FF-4F34-9334-80F6A3B43B25}" type="pres">
      <dgm:prSet presAssocID="{9CAEF311-C874-468C-BAF9-844FBD81BD6B}" presName="iconRect" presStyleLbl="node1" presStyleIdx="2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FF43B38F-AAA1-4EF3-9F3D-DCF6F7EB97DC}" type="pres">
      <dgm:prSet presAssocID="{9CAEF311-C874-468C-BAF9-844FBD81BD6B}" presName="spaceRect" presStyleCnt="0"/>
      <dgm:spPr/>
    </dgm:pt>
    <dgm:pt modelId="{F13E4BCF-93D1-4D66-8332-D98321586EFE}" type="pres">
      <dgm:prSet presAssocID="{9CAEF311-C874-468C-BAF9-844FBD81BD6B}" presName="parTx" presStyleLbl="revTx" presStyleIdx="2" presStyleCnt="5">
        <dgm:presLayoutVars>
          <dgm:chMax val="0"/>
          <dgm:chPref val="0"/>
        </dgm:presLayoutVars>
      </dgm:prSet>
      <dgm:spPr/>
    </dgm:pt>
    <dgm:pt modelId="{46969365-FFC4-41F7-B9DD-29F9AF3F39D3}" type="pres">
      <dgm:prSet presAssocID="{8DC4F91E-95F9-43B9-A3EB-BA34FF41D810}" presName="sibTrans" presStyleCnt="0"/>
      <dgm:spPr/>
    </dgm:pt>
    <dgm:pt modelId="{8BBB22E9-C658-4550-846C-D5DA633F0EB8}" type="pres">
      <dgm:prSet presAssocID="{6D184228-FC64-49A6-BEF9-85A5DEDDC809}" presName="compNode" presStyleCnt="0"/>
      <dgm:spPr/>
    </dgm:pt>
    <dgm:pt modelId="{365FF861-BCC1-435F-95AE-7B1DA5E67987}" type="pres">
      <dgm:prSet presAssocID="{6D184228-FC64-49A6-BEF9-85A5DEDDC809}" presName="bgRect" presStyleLbl="bgShp" presStyleIdx="3" presStyleCnt="5"/>
      <dgm:spPr/>
    </dgm:pt>
    <dgm:pt modelId="{9A40BEFE-5759-4264-B218-5512DC8DCF9B}" type="pres">
      <dgm:prSet presAssocID="{6D184228-FC64-49A6-BEF9-85A5DEDDC809}" presName="iconRect" presStyleLbl="node1" presStyleIdx="3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C51E88BE-7591-49F5-BA06-01A2EB3E1A1F}" type="pres">
      <dgm:prSet presAssocID="{6D184228-FC64-49A6-BEF9-85A5DEDDC809}" presName="spaceRect" presStyleCnt="0"/>
      <dgm:spPr/>
    </dgm:pt>
    <dgm:pt modelId="{B9931D84-2627-45CB-BECB-EDE8A515F48E}" type="pres">
      <dgm:prSet presAssocID="{6D184228-FC64-49A6-BEF9-85A5DEDDC809}" presName="parTx" presStyleLbl="revTx" presStyleIdx="3" presStyleCnt="5">
        <dgm:presLayoutVars>
          <dgm:chMax val="0"/>
          <dgm:chPref val="0"/>
        </dgm:presLayoutVars>
      </dgm:prSet>
      <dgm:spPr/>
    </dgm:pt>
    <dgm:pt modelId="{3E76E3D7-2D3C-4C4E-B32A-0F8FF728A12A}" type="pres">
      <dgm:prSet presAssocID="{1D53EB41-08DD-4B9D-BDBD-38E5DC7B5316}" presName="sibTrans" presStyleCnt="0"/>
      <dgm:spPr/>
    </dgm:pt>
    <dgm:pt modelId="{248E969E-1CA1-4EF8-90D7-D28DDC538334}" type="pres">
      <dgm:prSet presAssocID="{CC056099-401F-42DE-BF4F-71205042266F}" presName="compNode" presStyleCnt="0"/>
      <dgm:spPr/>
    </dgm:pt>
    <dgm:pt modelId="{B33F708A-042E-4861-9386-C7ED8E32DFCC}" type="pres">
      <dgm:prSet presAssocID="{CC056099-401F-42DE-BF4F-71205042266F}" presName="bgRect" presStyleLbl="bgShp" presStyleIdx="4" presStyleCnt="5"/>
      <dgm:spPr/>
    </dgm:pt>
    <dgm:pt modelId="{E2F3A5BC-634D-44C6-96A6-9BFB54489E13}" type="pres">
      <dgm:prSet presAssocID="{CC056099-401F-42DE-BF4F-71205042266F}" presName="iconRect" presStyleLbl="node1" presStyleIdx="4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4348D9EA-79AD-44A7-91DE-82C676A37142}" type="pres">
      <dgm:prSet presAssocID="{CC056099-401F-42DE-BF4F-71205042266F}" presName="spaceRect" presStyleCnt="0"/>
      <dgm:spPr/>
    </dgm:pt>
    <dgm:pt modelId="{90DA3844-7952-41E6-B329-CB2D4B42543A}" type="pres">
      <dgm:prSet presAssocID="{CC056099-401F-42DE-BF4F-71205042266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834021A-B2E3-4C92-9767-9EABE7A4BE94}" type="presOf" srcId="{CC056099-401F-42DE-BF4F-71205042266F}" destId="{90DA3844-7952-41E6-B329-CB2D4B42543A}" srcOrd="0" destOrd="0" presId="urn:microsoft.com/office/officeart/2018/2/layout/IconVerticalSolidList"/>
    <dgm:cxn modelId="{F1AAE71D-FD88-4475-9A52-DA1E08D5D752}" type="presOf" srcId="{8C9A2724-B975-4E0F-8C52-F2E9B06143D9}" destId="{8BAD814A-23E5-419C-862F-669AAEBFFA39}" srcOrd="0" destOrd="0" presId="urn:microsoft.com/office/officeart/2018/2/layout/IconVerticalSolidList"/>
    <dgm:cxn modelId="{5E99CC3E-90B8-430D-BE84-6AB9B012AEB7}" type="presOf" srcId="{6D184228-FC64-49A6-BEF9-85A5DEDDC809}" destId="{B9931D84-2627-45CB-BECB-EDE8A515F48E}" srcOrd="0" destOrd="0" presId="urn:microsoft.com/office/officeart/2018/2/layout/IconVerticalSolidList"/>
    <dgm:cxn modelId="{E6C4874A-BA7C-49BE-9B8E-06275F6811AC}" srcId="{2CB18AA4-3DB8-4BDA-BA2B-71F1501E770D}" destId="{6D184228-FC64-49A6-BEF9-85A5DEDDC809}" srcOrd="3" destOrd="0" parTransId="{0B8AF958-9C54-4ECC-A026-BEA4620A789C}" sibTransId="{1D53EB41-08DD-4B9D-BDBD-38E5DC7B5316}"/>
    <dgm:cxn modelId="{CE92D480-E0DB-4A6B-93E9-F073A1BD37DB}" type="presOf" srcId="{2CB18AA4-3DB8-4BDA-BA2B-71F1501E770D}" destId="{7408BF6F-3093-4CD3-8526-093C5F075D05}" srcOrd="0" destOrd="0" presId="urn:microsoft.com/office/officeart/2018/2/layout/IconVerticalSolidList"/>
    <dgm:cxn modelId="{875B9699-C2EF-4864-9A46-63CF08C4A394}" srcId="{2CB18AA4-3DB8-4BDA-BA2B-71F1501E770D}" destId="{8C9A2724-B975-4E0F-8C52-F2E9B06143D9}" srcOrd="0" destOrd="0" parTransId="{4E114F5E-9037-4F33-BBC9-09CC86895FE5}" sibTransId="{288476D4-8861-4687-9FB3-F6DDFCD6C06E}"/>
    <dgm:cxn modelId="{773120A8-F4A9-4A7B-9181-5FF42369C9F2}" srcId="{2CB18AA4-3DB8-4BDA-BA2B-71F1501E770D}" destId="{CC056099-401F-42DE-BF4F-71205042266F}" srcOrd="4" destOrd="0" parTransId="{573EBDA4-A77C-48A4-A318-E32B55F29C97}" sibTransId="{DCE2F3DB-2FA7-4EAF-82D4-4B95D7EFE340}"/>
    <dgm:cxn modelId="{A87A8AC3-61AA-404B-91E8-125DA94A2AA3}" srcId="{2CB18AA4-3DB8-4BDA-BA2B-71F1501E770D}" destId="{6E087963-AA1C-4293-AFE4-E84AB4F6D3AF}" srcOrd="1" destOrd="0" parTransId="{70221A46-35DA-449F-96F5-CFF43C75BA10}" sibTransId="{0A98589F-1F71-45B9-95C7-A3ADA987EF1E}"/>
    <dgm:cxn modelId="{D57C3DE4-F528-4DFA-A50A-17933E6EE9DB}" type="presOf" srcId="{6E087963-AA1C-4293-AFE4-E84AB4F6D3AF}" destId="{524FD339-C998-481E-B93F-2D222E6076E9}" srcOrd="0" destOrd="0" presId="urn:microsoft.com/office/officeart/2018/2/layout/IconVerticalSolidList"/>
    <dgm:cxn modelId="{CCEC92EE-5327-4C1B-AA13-C295E1EF63E8}" srcId="{2CB18AA4-3DB8-4BDA-BA2B-71F1501E770D}" destId="{9CAEF311-C874-468C-BAF9-844FBD81BD6B}" srcOrd="2" destOrd="0" parTransId="{653B920D-E4DC-4DA8-80AB-661714480489}" sibTransId="{8DC4F91E-95F9-43B9-A3EB-BA34FF41D810}"/>
    <dgm:cxn modelId="{1D3A29F9-E5E4-4191-800D-E1EA330EB312}" type="presOf" srcId="{9CAEF311-C874-468C-BAF9-844FBD81BD6B}" destId="{F13E4BCF-93D1-4D66-8332-D98321586EFE}" srcOrd="0" destOrd="0" presId="urn:microsoft.com/office/officeart/2018/2/layout/IconVerticalSolidList"/>
    <dgm:cxn modelId="{DCD213ED-316E-41BC-AB28-17013CA3C558}" type="presParOf" srcId="{7408BF6F-3093-4CD3-8526-093C5F075D05}" destId="{E03F4707-C6A5-4A84-A3F4-470A946E58C8}" srcOrd="0" destOrd="0" presId="urn:microsoft.com/office/officeart/2018/2/layout/IconVerticalSolidList"/>
    <dgm:cxn modelId="{2CB1A59E-7DE7-43FC-AB8A-49CCE528EC82}" type="presParOf" srcId="{E03F4707-C6A5-4A84-A3F4-470A946E58C8}" destId="{277D4233-BE6D-49E0-A74C-7AF2830E2597}" srcOrd="0" destOrd="0" presId="urn:microsoft.com/office/officeart/2018/2/layout/IconVerticalSolidList"/>
    <dgm:cxn modelId="{3CC52802-E460-4186-91E1-C7FD4C1B618D}" type="presParOf" srcId="{E03F4707-C6A5-4A84-A3F4-470A946E58C8}" destId="{4227AB1E-732B-41B6-9354-11171DEE41ED}" srcOrd="1" destOrd="0" presId="urn:microsoft.com/office/officeart/2018/2/layout/IconVerticalSolidList"/>
    <dgm:cxn modelId="{4DFC837A-74AD-4182-A56B-82BDD856D5CC}" type="presParOf" srcId="{E03F4707-C6A5-4A84-A3F4-470A946E58C8}" destId="{553E2421-56AC-4281-9F5B-E11DF23753D6}" srcOrd="2" destOrd="0" presId="urn:microsoft.com/office/officeart/2018/2/layout/IconVerticalSolidList"/>
    <dgm:cxn modelId="{E5291117-7A74-4FC8-9EBF-EB2888FF29E8}" type="presParOf" srcId="{E03F4707-C6A5-4A84-A3F4-470A946E58C8}" destId="{8BAD814A-23E5-419C-862F-669AAEBFFA39}" srcOrd="3" destOrd="0" presId="urn:microsoft.com/office/officeart/2018/2/layout/IconVerticalSolidList"/>
    <dgm:cxn modelId="{230FEA8D-3BE7-48EB-B883-E066B7E6C4C5}" type="presParOf" srcId="{7408BF6F-3093-4CD3-8526-093C5F075D05}" destId="{F55D38E5-9107-483C-A2A2-1D8DA65DC035}" srcOrd="1" destOrd="0" presId="urn:microsoft.com/office/officeart/2018/2/layout/IconVerticalSolidList"/>
    <dgm:cxn modelId="{D358B2E5-A4D2-45A5-92B9-E214C85C6448}" type="presParOf" srcId="{7408BF6F-3093-4CD3-8526-093C5F075D05}" destId="{31A21D84-D64E-45D2-842B-64369E3FE60C}" srcOrd="2" destOrd="0" presId="urn:microsoft.com/office/officeart/2018/2/layout/IconVerticalSolidList"/>
    <dgm:cxn modelId="{EE978959-A081-4820-9320-44AD1AB8E1A7}" type="presParOf" srcId="{31A21D84-D64E-45D2-842B-64369E3FE60C}" destId="{E1ABE162-D0DF-4864-AC8C-2F648A61B232}" srcOrd="0" destOrd="0" presId="urn:microsoft.com/office/officeart/2018/2/layout/IconVerticalSolidList"/>
    <dgm:cxn modelId="{629B5B95-34C1-4088-8FCA-5B531BC00416}" type="presParOf" srcId="{31A21D84-D64E-45D2-842B-64369E3FE60C}" destId="{C702AF4D-A617-4367-AAF4-0C6FFC7C31AB}" srcOrd="1" destOrd="0" presId="urn:microsoft.com/office/officeart/2018/2/layout/IconVerticalSolidList"/>
    <dgm:cxn modelId="{9B50F94F-0A71-4C1F-AF2A-3B2B5849843F}" type="presParOf" srcId="{31A21D84-D64E-45D2-842B-64369E3FE60C}" destId="{AF3A0F5D-D977-46FF-A33E-2B5E4163A577}" srcOrd="2" destOrd="0" presId="urn:microsoft.com/office/officeart/2018/2/layout/IconVerticalSolidList"/>
    <dgm:cxn modelId="{A6A340BA-62EA-4300-B241-E45CFC38000F}" type="presParOf" srcId="{31A21D84-D64E-45D2-842B-64369E3FE60C}" destId="{524FD339-C998-481E-B93F-2D222E6076E9}" srcOrd="3" destOrd="0" presId="urn:microsoft.com/office/officeart/2018/2/layout/IconVerticalSolidList"/>
    <dgm:cxn modelId="{AC6AB98E-EEBF-400B-B645-3DFF9CF1DCF2}" type="presParOf" srcId="{7408BF6F-3093-4CD3-8526-093C5F075D05}" destId="{D686A33C-D06E-458B-AD82-F29B23F30995}" srcOrd="3" destOrd="0" presId="urn:microsoft.com/office/officeart/2018/2/layout/IconVerticalSolidList"/>
    <dgm:cxn modelId="{7DC898B9-4050-4666-82C7-6095A99D07C4}" type="presParOf" srcId="{7408BF6F-3093-4CD3-8526-093C5F075D05}" destId="{E63A1C47-9954-47AD-818A-468E46435005}" srcOrd="4" destOrd="0" presId="urn:microsoft.com/office/officeart/2018/2/layout/IconVerticalSolidList"/>
    <dgm:cxn modelId="{DD0556C9-B9F0-4179-8069-054B40D0A199}" type="presParOf" srcId="{E63A1C47-9954-47AD-818A-468E46435005}" destId="{FD41E2A0-BFE2-4171-BC4E-0E9762DD6B7F}" srcOrd="0" destOrd="0" presId="urn:microsoft.com/office/officeart/2018/2/layout/IconVerticalSolidList"/>
    <dgm:cxn modelId="{2CC6BE6B-81A2-44A0-8E0A-91719C9B6CB5}" type="presParOf" srcId="{E63A1C47-9954-47AD-818A-468E46435005}" destId="{B908DC89-F3FF-4F34-9334-80F6A3B43B25}" srcOrd="1" destOrd="0" presId="urn:microsoft.com/office/officeart/2018/2/layout/IconVerticalSolidList"/>
    <dgm:cxn modelId="{16B7665A-1A92-40DB-B634-F32DC7F6A74A}" type="presParOf" srcId="{E63A1C47-9954-47AD-818A-468E46435005}" destId="{FF43B38F-AAA1-4EF3-9F3D-DCF6F7EB97DC}" srcOrd="2" destOrd="0" presId="urn:microsoft.com/office/officeart/2018/2/layout/IconVerticalSolidList"/>
    <dgm:cxn modelId="{FA49BC0C-D896-4A3A-90C3-280974C47D6F}" type="presParOf" srcId="{E63A1C47-9954-47AD-818A-468E46435005}" destId="{F13E4BCF-93D1-4D66-8332-D98321586EFE}" srcOrd="3" destOrd="0" presId="urn:microsoft.com/office/officeart/2018/2/layout/IconVerticalSolidList"/>
    <dgm:cxn modelId="{434F6028-EAF4-4813-8C52-05DB1C0D4464}" type="presParOf" srcId="{7408BF6F-3093-4CD3-8526-093C5F075D05}" destId="{46969365-FFC4-41F7-B9DD-29F9AF3F39D3}" srcOrd="5" destOrd="0" presId="urn:microsoft.com/office/officeart/2018/2/layout/IconVerticalSolidList"/>
    <dgm:cxn modelId="{4DDBC03E-4DE4-47F2-8F60-4D0FA6D0959A}" type="presParOf" srcId="{7408BF6F-3093-4CD3-8526-093C5F075D05}" destId="{8BBB22E9-C658-4550-846C-D5DA633F0EB8}" srcOrd="6" destOrd="0" presId="urn:microsoft.com/office/officeart/2018/2/layout/IconVerticalSolidList"/>
    <dgm:cxn modelId="{D23042C6-5A70-4BB8-9898-8DB75AD4D317}" type="presParOf" srcId="{8BBB22E9-C658-4550-846C-D5DA633F0EB8}" destId="{365FF861-BCC1-435F-95AE-7B1DA5E67987}" srcOrd="0" destOrd="0" presId="urn:microsoft.com/office/officeart/2018/2/layout/IconVerticalSolidList"/>
    <dgm:cxn modelId="{AA4DF4BC-C3FE-4BFC-BEDA-C05407DDAB71}" type="presParOf" srcId="{8BBB22E9-C658-4550-846C-D5DA633F0EB8}" destId="{9A40BEFE-5759-4264-B218-5512DC8DCF9B}" srcOrd="1" destOrd="0" presId="urn:microsoft.com/office/officeart/2018/2/layout/IconVerticalSolidList"/>
    <dgm:cxn modelId="{10495357-B1BB-4328-B5A2-452C90A460A8}" type="presParOf" srcId="{8BBB22E9-C658-4550-846C-D5DA633F0EB8}" destId="{C51E88BE-7591-49F5-BA06-01A2EB3E1A1F}" srcOrd="2" destOrd="0" presId="urn:microsoft.com/office/officeart/2018/2/layout/IconVerticalSolidList"/>
    <dgm:cxn modelId="{E037C6A7-C5BF-4F95-BE20-3F9A10219616}" type="presParOf" srcId="{8BBB22E9-C658-4550-846C-D5DA633F0EB8}" destId="{B9931D84-2627-45CB-BECB-EDE8A515F48E}" srcOrd="3" destOrd="0" presId="urn:microsoft.com/office/officeart/2018/2/layout/IconVerticalSolidList"/>
    <dgm:cxn modelId="{D1136FAD-C0EF-4D4E-A678-79FA35FF16EF}" type="presParOf" srcId="{7408BF6F-3093-4CD3-8526-093C5F075D05}" destId="{3E76E3D7-2D3C-4C4E-B32A-0F8FF728A12A}" srcOrd="7" destOrd="0" presId="urn:microsoft.com/office/officeart/2018/2/layout/IconVerticalSolidList"/>
    <dgm:cxn modelId="{3A8D0CB2-E370-40CC-BE1C-61AE75C6D3C3}" type="presParOf" srcId="{7408BF6F-3093-4CD3-8526-093C5F075D05}" destId="{248E969E-1CA1-4EF8-90D7-D28DDC538334}" srcOrd="8" destOrd="0" presId="urn:microsoft.com/office/officeart/2018/2/layout/IconVerticalSolidList"/>
    <dgm:cxn modelId="{A5F55016-3AEB-4D9C-8C59-37BA8FD15EDF}" type="presParOf" srcId="{248E969E-1CA1-4EF8-90D7-D28DDC538334}" destId="{B33F708A-042E-4861-9386-C7ED8E32DFCC}" srcOrd="0" destOrd="0" presId="urn:microsoft.com/office/officeart/2018/2/layout/IconVerticalSolidList"/>
    <dgm:cxn modelId="{8489EA82-E6BA-4727-9679-2998445037D8}" type="presParOf" srcId="{248E969E-1CA1-4EF8-90D7-D28DDC538334}" destId="{E2F3A5BC-634D-44C6-96A6-9BFB54489E13}" srcOrd="1" destOrd="0" presId="urn:microsoft.com/office/officeart/2018/2/layout/IconVerticalSolidList"/>
    <dgm:cxn modelId="{E05023BB-1A40-4F24-8E5D-8DDF422DDBBE}" type="presParOf" srcId="{248E969E-1CA1-4EF8-90D7-D28DDC538334}" destId="{4348D9EA-79AD-44A7-91DE-82C676A37142}" srcOrd="2" destOrd="0" presId="urn:microsoft.com/office/officeart/2018/2/layout/IconVerticalSolidList"/>
    <dgm:cxn modelId="{BEBFCF05-B716-45FF-8D0E-590D05288A47}" type="presParOf" srcId="{248E969E-1CA1-4EF8-90D7-D28DDC538334}" destId="{90DA3844-7952-41E6-B329-CB2D4B4254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D4233-BE6D-49E0-A74C-7AF2830E2597}">
      <dsp:nvSpPr>
        <dsp:cNvPr id="0" name=""/>
        <dsp:cNvSpPr/>
      </dsp:nvSpPr>
      <dsp:spPr>
        <a:xfrm>
          <a:off x="0" y="4358"/>
          <a:ext cx="4695825" cy="928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7AB1E-732B-41B6-9354-11171DEE41ED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D814A-23E5-419C-862F-669AAEBFFA39}">
      <dsp:nvSpPr>
        <dsp:cNvPr id="0" name=""/>
        <dsp:cNvSpPr/>
      </dsp:nvSpPr>
      <dsp:spPr>
        <a:xfrm>
          <a:off x="1072178" y="4358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3"/>
            </a:rPr>
            <a:t>CAD technician</a:t>
          </a:r>
          <a:endParaRPr lang="en-US" sz="1900" kern="1200"/>
        </a:p>
      </dsp:txBody>
      <dsp:txXfrm>
        <a:off x="1072178" y="4358"/>
        <a:ext cx="3623646" cy="928293"/>
      </dsp:txXfrm>
    </dsp:sp>
    <dsp:sp modelId="{E1ABE162-D0DF-4864-AC8C-2F648A61B232}">
      <dsp:nvSpPr>
        <dsp:cNvPr id="0" name=""/>
        <dsp:cNvSpPr/>
      </dsp:nvSpPr>
      <dsp:spPr>
        <a:xfrm>
          <a:off x="0" y="1164724"/>
          <a:ext cx="4695825" cy="928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2AF4D-A617-4367-AAF4-0C6FFC7C31AB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FD339-C998-481E-B93F-2D222E6076E9}">
      <dsp:nvSpPr>
        <dsp:cNvPr id="0" name=""/>
        <dsp:cNvSpPr/>
      </dsp:nvSpPr>
      <dsp:spPr>
        <a:xfrm>
          <a:off x="1072178" y="1164724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6"/>
            </a:rPr>
            <a:t>Manufacturing manager</a:t>
          </a:r>
          <a:endParaRPr lang="en-US" sz="1900" kern="1200"/>
        </a:p>
      </dsp:txBody>
      <dsp:txXfrm>
        <a:off x="1072178" y="1164724"/>
        <a:ext cx="3623646" cy="928293"/>
      </dsp:txXfrm>
    </dsp:sp>
    <dsp:sp modelId="{FD41E2A0-BFE2-4171-BC4E-0E9762DD6B7F}">
      <dsp:nvSpPr>
        <dsp:cNvPr id="0" name=""/>
        <dsp:cNvSpPr/>
      </dsp:nvSpPr>
      <dsp:spPr>
        <a:xfrm>
          <a:off x="0" y="2325090"/>
          <a:ext cx="4695825" cy="928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8DC89-F3FF-4F34-9334-80F6A3B43B25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E4BCF-93D1-4D66-8332-D98321586EFE}">
      <dsp:nvSpPr>
        <dsp:cNvPr id="0" name=""/>
        <dsp:cNvSpPr/>
      </dsp:nvSpPr>
      <dsp:spPr>
        <a:xfrm>
          <a:off x="1072178" y="2325090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9"/>
            </a:rPr>
            <a:t>Water engineer</a:t>
          </a:r>
          <a:endParaRPr lang="en-US" sz="1900" kern="1200"/>
        </a:p>
      </dsp:txBody>
      <dsp:txXfrm>
        <a:off x="1072178" y="2325090"/>
        <a:ext cx="3623646" cy="928293"/>
      </dsp:txXfrm>
    </dsp:sp>
    <dsp:sp modelId="{365FF861-BCC1-435F-95AE-7B1DA5E67987}">
      <dsp:nvSpPr>
        <dsp:cNvPr id="0" name=""/>
        <dsp:cNvSpPr/>
      </dsp:nvSpPr>
      <dsp:spPr>
        <a:xfrm>
          <a:off x="0" y="3485457"/>
          <a:ext cx="4695825" cy="928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0BEFE-5759-4264-B218-5512DC8DCF9B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31D84-2627-45CB-BECB-EDE8A515F48E}">
      <dsp:nvSpPr>
        <dsp:cNvPr id="0" name=""/>
        <dsp:cNvSpPr/>
      </dsp:nvSpPr>
      <dsp:spPr>
        <a:xfrm>
          <a:off x="1072178" y="3485457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12"/>
            </a:rPr>
            <a:t>Nuclear medicine technologist</a:t>
          </a:r>
          <a:endParaRPr lang="en-US" sz="1900" kern="1200"/>
        </a:p>
      </dsp:txBody>
      <dsp:txXfrm>
        <a:off x="1072178" y="3485457"/>
        <a:ext cx="3623646" cy="928293"/>
      </dsp:txXfrm>
    </dsp:sp>
    <dsp:sp modelId="{B33F708A-042E-4861-9386-C7ED8E32DFCC}">
      <dsp:nvSpPr>
        <dsp:cNvPr id="0" name=""/>
        <dsp:cNvSpPr/>
      </dsp:nvSpPr>
      <dsp:spPr>
        <a:xfrm>
          <a:off x="0" y="4645823"/>
          <a:ext cx="4695825" cy="928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3A5BC-634D-44C6-96A6-9BFB54489E13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A3844-7952-41E6-B329-CB2D4B42543A}">
      <dsp:nvSpPr>
        <dsp:cNvPr id="0" name=""/>
        <dsp:cNvSpPr/>
      </dsp:nvSpPr>
      <dsp:spPr>
        <a:xfrm>
          <a:off x="1072178" y="4645823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15"/>
            </a:rPr>
            <a:t>Air traffic controller</a:t>
          </a:r>
          <a:endParaRPr lang="en-US" sz="1900" kern="1200"/>
        </a:p>
      </dsp:txBody>
      <dsp:txXfrm>
        <a:off x="1072178" y="4645823"/>
        <a:ext cx="3623646" cy="92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videos/search?q=automotive+engineer+profile&amp;&amp;view=detail&amp;mid=AC39093071012ACF5D81AC39093071012ACF5D81&amp;&amp;FORM=VRDGAR" TargetMode="External"/><Relationship Id="rId13" Type="http://schemas.openxmlformats.org/officeDocument/2006/relationships/hyperlink" Target="https://icould.com/explore/categories/job-types/engineering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bing.com/videos/search?q=engineer+uk+job+profile&amp;&amp;view=detail&amp;mid=A8F00EB30ABC9556CC86A8F00EB30ABC9556CC86&amp;&amp;FORM=VRDGAR&amp;ru=%2Fvideos%2Fsearch%3Fq%3Dengineer%2Buk%2Bjob%2Bprofile%26qs%3Dn%26form%3DQBVDMH%26sp%3D-1%26pq%3Dengineer%2Buk%2Bjob%2Bprofile%26sc%3D0-23%26sk%3D%26cvid%3D051090B277A84DFFB5BE9E7B22A77CC1" TargetMode="External"/><Relationship Id="rId12" Type="http://schemas.openxmlformats.org/officeDocument/2006/relationships/hyperlink" Target="https://nationalcareers.service.gov.uk/job-profiles/structural-engineer" TargetMode="External"/><Relationship Id="rId2" Type="http://schemas.openxmlformats.org/officeDocument/2006/relationships/hyperlink" Target="https://nationalcareers.service.gov.uk/job-profiles/construction-manag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ould.com/stories/allan-h/" TargetMode="External"/><Relationship Id="rId11" Type="http://schemas.openxmlformats.org/officeDocument/2006/relationships/hyperlink" Target="https://nationalcareers.service.gov.uk/job-profiles/electrical-engineer" TargetMode="External"/><Relationship Id="rId5" Type="http://schemas.openxmlformats.org/officeDocument/2006/relationships/hyperlink" Target="https://icould.com/stories/barbara-r/" TargetMode="External"/><Relationship Id="rId10" Type="http://schemas.openxmlformats.org/officeDocument/2006/relationships/hyperlink" Target="https://nationalcareers.service.gov.uk/job-profiles/civil-engineer" TargetMode="External"/><Relationship Id="rId4" Type="http://schemas.openxmlformats.org/officeDocument/2006/relationships/hyperlink" Target="https://icould.com/stories/scott-d/" TargetMode="External"/><Relationship Id="rId9" Type="http://schemas.openxmlformats.org/officeDocument/2006/relationships/hyperlink" Target="https://nationalcareers.service.gov.uk/job-profiles/automotive-engineer" TargetMode="Externa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www.bbc.co.uk/bitesize/articles/z7n4bd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 fontScale="90000"/>
          </a:bodyPr>
          <a:lstStyle/>
          <a:p>
            <a:r>
              <a:rPr lang="en-GB" sz="4200" dirty="0"/>
              <a:t>Careers in Engineering, Physics and Electronics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40A8-5F0E-4C31-ADBF-5C1ED0DAC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6" r="3480" b="1"/>
          <a:stretch/>
        </p:blipFill>
        <p:spPr>
          <a:xfrm>
            <a:off x="20" y="10"/>
            <a:ext cx="672463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647922"/>
            <a:ext cx="7650114" cy="3599316"/>
          </a:xfrm>
        </p:spPr>
        <p:txBody>
          <a:bodyPr>
            <a:normAutofit/>
          </a:bodyPr>
          <a:lstStyle/>
          <a:p>
            <a:r>
              <a:rPr lang="en-GB" sz="2800"/>
              <a:t>In the LRC on the 1</a:t>
            </a:r>
            <a:r>
              <a:rPr lang="en-GB" sz="2800" baseline="30000"/>
              <a:t>st</a:t>
            </a:r>
            <a:r>
              <a:rPr lang="en-GB" sz="2800"/>
              <a:t> Floor</a:t>
            </a:r>
          </a:p>
          <a:p>
            <a:r>
              <a:rPr lang="en-GB" sz="2800"/>
              <a:t>Support </a:t>
            </a:r>
            <a:r>
              <a:rPr lang="en-GB" sz="2800" dirty="0"/>
              <a:t>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4B36-324A-45A7-B54C-B2C34DCD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1FE838-4D0B-4FA1-84E1-AFE9078FB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57660" cy="6858000"/>
          </a:xfrm>
        </p:spPr>
      </p:pic>
    </p:spTree>
    <p:extLst>
      <p:ext uri="{BB962C8B-B14F-4D97-AF65-F5344CB8AC3E}">
        <p14:creationId xmlns:p14="http://schemas.microsoft.com/office/powerpoint/2010/main" val="24686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808B-3831-40C9-945B-DD76E10D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F706C3-1809-4BB8-9D5E-21D0FE2D8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2739"/>
            <a:ext cx="9420447" cy="6950739"/>
          </a:xfrm>
        </p:spPr>
      </p:pic>
    </p:spTree>
    <p:extLst>
      <p:ext uri="{BB962C8B-B14F-4D97-AF65-F5344CB8AC3E}">
        <p14:creationId xmlns:p14="http://schemas.microsoft.com/office/powerpoint/2010/main" val="298282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431036"/>
              </p:ext>
            </p:extLst>
          </p:nvPr>
        </p:nvGraphicFramePr>
        <p:xfrm>
          <a:off x="531639" y="2636507"/>
          <a:ext cx="8218968" cy="338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668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1547037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3870263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638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Construction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Automotive engineer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Civil engineer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Electrical engineer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Project engineer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3239791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96" y="3266671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97" y="4374742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97" y="4950556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96" y="5500586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97" y="3842485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3810534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4381277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4946668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5510531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BA9AA9FE-ACD2-4477-96FA-C83BDFD686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64569" y="598693"/>
            <a:ext cx="162777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Considered the apprenticeship route?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271008" y="3200400"/>
            <a:ext cx="2686226" cy="306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Jasmine is an apprentice engineer on the HS2 rail link</a:t>
            </a:r>
            <a:endParaRPr lang="en-GB" sz="1800" dirty="0"/>
          </a:p>
        </p:txBody>
      </p:sp>
      <p:pic>
        <p:nvPicPr>
          <p:cNvPr id="10" name="Content Placeholder 9" descr="A couple of people that are talking to each oth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50C9091-1F9D-4C9E-A1EA-5E42DC9E9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0752" y="2622238"/>
            <a:ext cx="5813007" cy="3315065"/>
          </a:xfrm>
        </p:spPr>
      </p:pic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384788"/>
              </p:ext>
            </p:extLst>
          </p:nvPr>
        </p:nvGraphicFramePr>
        <p:xfrm>
          <a:off x="766875" y="3429000"/>
          <a:ext cx="666129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Construction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Automotive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Civil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Electrical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Mechanical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67831"/>
              </p:ext>
            </p:extLst>
          </p:nvPr>
        </p:nvGraphicFramePr>
        <p:xfrm>
          <a:off x="766875" y="3429000"/>
          <a:ext cx="666129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Construction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Automotive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Civil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Electrical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255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Mechanical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215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98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D2F51-5AC0-488C-95AF-6FC0C4AC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en-GB" sz="3800"/>
              <a:t>Some jobs you might not have thought of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2C8D5D8-35AC-4EE3-A072-0BEF256C4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73920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944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81C91A-8225-4283-BEA1-00CAEAEE75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620F2-2F0B-4457-8CBB-E9FC66E00B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F91CAA-2C11-47DA-B205-FAB28351C38D}">
  <ds:schemaRefs>
    <ds:schemaRef ds:uri="http://schemas.microsoft.com/office/2006/metadata/properties"/>
    <ds:schemaRef ds:uri="49e486a4-7b14-4f54-8105-94547a8c8db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81f5631-4e74-475a-a3c1-163994debccf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227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Trebuchet MS</vt:lpstr>
      <vt:lpstr>Berlin</vt:lpstr>
      <vt:lpstr>Careers in Engineering, Physics and Electronics</vt:lpstr>
      <vt:lpstr>PowerPoint Presentation</vt:lpstr>
      <vt:lpstr>PowerPoint Presentation</vt:lpstr>
      <vt:lpstr>Popular pathways</vt:lpstr>
      <vt:lpstr>Considered the apprenticeship route? </vt:lpstr>
      <vt:lpstr>Labour Market Information</vt:lpstr>
      <vt:lpstr>Labour Market Information</vt:lpstr>
      <vt:lpstr>Some jobs you might not have thought of</vt:lpstr>
      <vt:lpstr>Have you organised your 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Engineering, Physics and Electronics</dc:title>
  <dc:creator>Ross Fuhrmann</dc:creator>
  <cp:lastModifiedBy>Kate Horscraft</cp:lastModifiedBy>
  <cp:revision>4</cp:revision>
  <dcterms:created xsi:type="dcterms:W3CDTF">2020-01-19T22:10:50Z</dcterms:created>
  <dcterms:modified xsi:type="dcterms:W3CDTF">2021-06-15T09:49:48Z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