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16"/>
  </p:notesMasterIdLst>
  <p:sldIdLst>
    <p:sldId id="276" r:id="rId5"/>
    <p:sldId id="258" r:id="rId6"/>
    <p:sldId id="274" r:id="rId7"/>
    <p:sldId id="282" r:id="rId8"/>
    <p:sldId id="283" r:id="rId9"/>
    <p:sldId id="284" r:id="rId10"/>
    <p:sldId id="285" r:id="rId11"/>
    <p:sldId id="290" r:id="rId12"/>
    <p:sldId id="287" r:id="rId13"/>
    <p:sldId id="288" r:id="rId14"/>
    <p:sldId id="289" r:id="rId15"/>
  </p:sldIdLst>
  <p:sldSz cx="18719800" cy="14039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74"/>
    <a:srgbClr val="0080C8"/>
    <a:srgbClr val="B41080"/>
    <a:srgbClr val="53AF32"/>
    <a:srgbClr val="B6ACC9"/>
    <a:srgbClr val="E6E6E6"/>
    <a:srgbClr val="FFFFFF"/>
    <a:srgbClr val="FBB900"/>
    <a:srgbClr val="E6007E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11004-04D5-4EBE-950F-F61FDF6C4C8A}" v="14" dt="2020-05-01T08:26:57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4" d="100"/>
          <a:sy n="34" d="100"/>
        </p:scale>
        <p:origin x="1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ne Grogan" userId="S::lianne.grogan@chichester.ac.uk::9252a467-b2a0-4589-9ef5-37647cf8a965" providerId="AD" clId="Web-{9A411004-04D5-4EBE-950F-F61FDF6C4C8A}"/>
    <pc:docChg chg="addSld modSld sldOrd">
      <pc:chgData name="Lianne Grogan" userId="S::lianne.grogan@chichester.ac.uk::9252a467-b2a0-4589-9ef5-37647cf8a965" providerId="AD" clId="Web-{9A411004-04D5-4EBE-950F-F61FDF6C4C8A}" dt="2020-05-01T08:26:57.833" v="12"/>
      <pc:docMkLst>
        <pc:docMk/>
      </pc:docMkLst>
      <pc:sldChg chg="addSp delSp modSp add ord replId">
        <pc:chgData name="Lianne Grogan" userId="S::lianne.grogan@chichester.ac.uk::9252a467-b2a0-4589-9ef5-37647cf8a965" providerId="AD" clId="Web-{9A411004-04D5-4EBE-950F-F61FDF6C4C8A}" dt="2020-05-01T08:26:57.833" v="12"/>
        <pc:sldMkLst>
          <pc:docMk/>
          <pc:sldMk cId="2339508102" sldId="276"/>
        </pc:sldMkLst>
        <pc:spChg chg="del">
          <ac:chgData name="Lianne Grogan" userId="S::lianne.grogan@chichester.ac.uk::9252a467-b2a0-4589-9ef5-37647cf8a965" providerId="AD" clId="Web-{9A411004-04D5-4EBE-950F-F61FDF6C4C8A}" dt="2020-05-01T08:26:46.349" v="10"/>
          <ac:spMkLst>
            <pc:docMk/>
            <pc:sldMk cId="2339508102" sldId="276"/>
            <ac:spMk id="2" creationId="{00000000-0000-0000-0000-000000000000}"/>
          </ac:spMkLst>
        </pc:spChg>
        <pc:spChg chg="del">
          <ac:chgData name="Lianne Grogan" userId="S::lianne.grogan@chichester.ac.uk::9252a467-b2a0-4589-9ef5-37647cf8a965" providerId="AD" clId="Web-{9A411004-04D5-4EBE-950F-F61FDF6C4C8A}" dt="2020-05-01T08:26:50.786" v="11"/>
          <ac:spMkLst>
            <pc:docMk/>
            <pc:sldMk cId="2339508102" sldId="276"/>
            <ac:spMk id="3" creationId="{00000000-0000-0000-0000-000000000000}"/>
          </ac:spMkLst>
        </pc:spChg>
        <pc:picChg chg="del">
          <ac:chgData name="Lianne Grogan" userId="S::lianne.grogan@chichester.ac.uk::9252a467-b2a0-4589-9ef5-37647cf8a965" providerId="AD" clId="Web-{9A411004-04D5-4EBE-950F-F61FDF6C4C8A}" dt="2020-05-01T08:25:39.895" v="1"/>
          <ac:picMkLst>
            <pc:docMk/>
            <pc:sldMk cId="2339508102" sldId="276"/>
            <ac:picMk id="4" creationId="{00000000-0000-0000-0000-000000000000}"/>
          </ac:picMkLst>
        </pc:picChg>
        <pc:picChg chg="add mod">
          <ac:chgData name="Lianne Grogan" userId="S::lianne.grogan@chichester.ac.uk::9252a467-b2a0-4589-9ef5-37647cf8a965" providerId="AD" clId="Web-{9A411004-04D5-4EBE-950F-F61FDF6C4C8A}" dt="2020-05-01T08:26:37.833" v="9" actId="14100"/>
          <ac:picMkLst>
            <pc:docMk/>
            <pc:sldMk cId="2339508102" sldId="276"/>
            <ac:picMk id="5" creationId="{631DF3F2-82D9-433D-BBB5-2C0C2D9A8F3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6D44D-AC92-4137-8B3E-55DD6D57AF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39968-64B3-4F93-9B0E-BA9CD6604F56}">
      <dgm:prSet phldrT="[Text]"/>
      <dgm:spPr>
        <a:solidFill>
          <a:srgbClr val="422874"/>
        </a:solidFill>
      </dgm:spPr>
      <dgm:t>
        <a:bodyPr/>
        <a:lstStyle/>
        <a:p>
          <a:r>
            <a:rPr lang="en-US" dirty="0" smtClean="0"/>
            <a:t>Why? </a:t>
          </a:r>
          <a:endParaRPr lang="en-US" dirty="0"/>
        </a:p>
      </dgm:t>
    </dgm:pt>
    <dgm:pt modelId="{057C48C7-99ED-4271-9F8F-2BE7326FA0A4}" type="parTrans" cxnId="{3FD9B8C0-3B3E-4FFC-99EA-C4184F1AE20B}">
      <dgm:prSet/>
      <dgm:spPr/>
      <dgm:t>
        <a:bodyPr/>
        <a:lstStyle/>
        <a:p>
          <a:endParaRPr lang="en-US"/>
        </a:p>
      </dgm:t>
    </dgm:pt>
    <dgm:pt modelId="{4194011B-7EAB-47F0-9600-B3DAE2E5CBDE}" type="sibTrans" cxnId="{3FD9B8C0-3B3E-4FFC-99EA-C4184F1AE20B}">
      <dgm:prSet/>
      <dgm:spPr/>
      <dgm:t>
        <a:bodyPr/>
        <a:lstStyle/>
        <a:p>
          <a:endParaRPr lang="en-US"/>
        </a:p>
      </dgm:t>
    </dgm:pt>
    <dgm:pt modelId="{E97F9FD2-F4B1-450A-91BC-417F40B4BD25}">
      <dgm:prSet phldrT="[Text]"/>
      <dgm:spPr>
        <a:solidFill>
          <a:srgbClr val="53AF3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Record of information </a:t>
          </a:r>
          <a:endParaRPr lang="en-US" dirty="0">
            <a:solidFill>
              <a:schemeClr val="bg1"/>
            </a:solidFill>
          </a:endParaRPr>
        </a:p>
      </dgm:t>
    </dgm:pt>
    <dgm:pt modelId="{551FA170-9D92-4BBB-83A7-E41B8F67AF0B}" type="parTrans" cxnId="{D3A1B845-929F-4AF2-8E14-E0DD11F3E09D}">
      <dgm:prSet/>
      <dgm:spPr/>
      <dgm:t>
        <a:bodyPr/>
        <a:lstStyle/>
        <a:p>
          <a:endParaRPr lang="en-US"/>
        </a:p>
      </dgm:t>
    </dgm:pt>
    <dgm:pt modelId="{D525A9B7-C478-437F-B3F5-28F1957C6C25}" type="sibTrans" cxnId="{D3A1B845-929F-4AF2-8E14-E0DD11F3E09D}">
      <dgm:prSet/>
      <dgm:spPr/>
      <dgm:t>
        <a:bodyPr/>
        <a:lstStyle/>
        <a:p>
          <a:endParaRPr lang="en-US"/>
        </a:p>
      </dgm:t>
    </dgm:pt>
    <dgm:pt modelId="{9EA70A48-AEA2-42D0-8D29-E7841876F973}">
      <dgm:prSet phldrT="[Text]"/>
      <dgm:spPr>
        <a:solidFill>
          <a:srgbClr val="B41080"/>
        </a:solidFill>
      </dgm:spPr>
      <dgm:t>
        <a:bodyPr/>
        <a:lstStyle/>
        <a:p>
          <a:r>
            <a:rPr lang="en-US" dirty="0" smtClean="0"/>
            <a:t>Helps understanding </a:t>
          </a:r>
          <a:endParaRPr lang="en-US" dirty="0"/>
        </a:p>
      </dgm:t>
    </dgm:pt>
    <dgm:pt modelId="{4C6F6B44-9F83-4594-959C-B11FD359B3F9}" type="parTrans" cxnId="{B8C5FAA0-4A84-44CB-8D14-9B7DDF4480F4}">
      <dgm:prSet/>
      <dgm:spPr/>
      <dgm:t>
        <a:bodyPr/>
        <a:lstStyle/>
        <a:p>
          <a:endParaRPr lang="en-US"/>
        </a:p>
      </dgm:t>
    </dgm:pt>
    <dgm:pt modelId="{205BC0A0-7D38-43AA-962D-FCC83FDEBD4B}" type="sibTrans" cxnId="{B8C5FAA0-4A84-44CB-8D14-9B7DDF4480F4}">
      <dgm:prSet/>
      <dgm:spPr/>
      <dgm:t>
        <a:bodyPr/>
        <a:lstStyle/>
        <a:p>
          <a:endParaRPr lang="en-US"/>
        </a:p>
      </dgm:t>
    </dgm:pt>
    <dgm:pt modelId="{6F68D298-89F7-42CF-9A1A-07B24AD3A65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Helps Memory </a:t>
          </a:r>
          <a:endParaRPr lang="en-US" dirty="0"/>
        </a:p>
      </dgm:t>
    </dgm:pt>
    <dgm:pt modelId="{26159610-7E8D-4448-984B-416F5AF2B225}" type="parTrans" cxnId="{F0F7F685-3478-455E-9CD2-EADC2DD68EA4}">
      <dgm:prSet/>
      <dgm:spPr/>
      <dgm:t>
        <a:bodyPr/>
        <a:lstStyle/>
        <a:p>
          <a:endParaRPr lang="en-US"/>
        </a:p>
      </dgm:t>
    </dgm:pt>
    <dgm:pt modelId="{A541CD2E-02E7-4B34-A0FF-C534997E562F}" type="sibTrans" cxnId="{F0F7F685-3478-455E-9CD2-EADC2DD68EA4}">
      <dgm:prSet/>
      <dgm:spPr/>
      <dgm:t>
        <a:bodyPr/>
        <a:lstStyle/>
        <a:p>
          <a:endParaRPr lang="en-US"/>
        </a:p>
      </dgm:t>
    </dgm:pt>
    <dgm:pt modelId="{9264B903-5709-468D-8EB0-6775E3BABE05}">
      <dgm:prSet phldrT="[Text]"/>
      <dgm:spPr>
        <a:solidFill>
          <a:srgbClr val="0080C8"/>
        </a:solidFill>
      </dgm:spPr>
      <dgm:t>
        <a:bodyPr/>
        <a:lstStyle/>
        <a:p>
          <a:r>
            <a:rPr lang="en-US" dirty="0" smtClean="0"/>
            <a:t>Helps your writing </a:t>
          </a:r>
          <a:endParaRPr lang="en-US" dirty="0"/>
        </a:p>
      </dgm:t>
    </dgm:pt>
    <dgm:pt modelId="{26CBCA11-77F6-4292-8D27-9E46BC13CAA6}" type="parTrans" cxnId="{19F1FA03-7EB3-4A95-8E4D-031CDB02426C}">
      <dgm:prSet/>
      <dgm:spPr/>
      <dgm:t>
        <a:bodyPr/>
        <a:lstStyle/>
        <a:p>
          <a:endParaRPr lang="en-US"/>
        </a:p>
      </dgm:t>
    </dgm:pt>
    <dgm:pt modelId="{CCF373EF-49F8-41D9-916C-2933629499B7}" type="sibTrans" cxnId="{19F1FA03-7EB3-4A95-8E4D-031CDB02426C}">
      <dgm:prSet/>
      <dgm:spPr/>
      <dgm:t>
        <a:bodyPr/>
        <a:lstStyle/>
        <a:p>
          <a:endParaRPr lang="en-US"/>
        </a:p>
      </dgm:t>
    </dgm:pt>
    <dgm:pt modelId="{9091203F-AE02-4C87-AE35-DD0C6401146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Revision </a:t>
          </a:r>
          <a:endParaRPr lang="en-US" dirty="0"/>
        </a:p>
      </dgm:t>
    </dgm:pt>
    <dgm:pt modelId="{B3FF6906-84B0-42CB-BDD0-E2162A3E316F}" type="parTrans" cxnId="{B07EA605-541D-4CD5-A6D3-DFD4E5E9ABF8}">
      <dgm:prSet/>
      <dgm:spPr/>
      <dgm:t>
        <a:bodyPr/>
        <a:lstStyle/>
        <a:p>
          <a:endParaRPr lang="en-US"/>
        </a:p>
      </dgm:t>
    </dgm:pt>
    <dgm:pt modelId="{596EE258-FBB9-4086-8D2A-760B40B51070}" type="sibTrans" cxnId="{B07EA605-541D-4CD5-A6D3-DFD4E5E9ABF8}">
      <dgm:prSet/>
      <dgm:spPr/>
      <dgm:t>
        <a:bodyPr/>
        <a:lstStyle/>
        <a:p>
          <a:endParaRPr lang="en-US"/>
        </a:p>
      </dgm:t>
    </dgm:pt>
    <dgm:pt modelId="{E11E132E-233B-4BAA-AFDE-7FAD2EECBE75}" type="pres">
      <dgm:prSet presAssocID="{9276D44D-AC92-4137-8B3E-55DD6D57AF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F62C23-9C09-42E4-A0B9-513976BD0A07}" type="pres">
      <dgm:prSet presAssocID="{19339968-64B3-4F93-9B0E-BA9CD6604F56}" presName="centerShape" presStyleLbl="node0" presStyleIdx="0" presStyleCnt="1"/>
      <dgm:spPr/>
      <dgm:t>
        <a:bodyPr/>
        <a:lstStyle/>
        <a:p>
          <a:endParaRPr lang="en-US"/>
        </a:p>
      </dgm:t>
    </dgm:pt>
    <dgm:pt modelId="{7F0FC290-753E-419C-9E01-B321C771639E}" type="pres">
      <dgm:prSet presAssocID="{551FA170-9D92-4BBB-83A7-E41B8F67AF0B}" presName="Name9" presStyleLbl="parChTrans1D2" presStyleIdx="0" presStyleCnt="5"/>
      <dgm:spPr/>
    </dgm:pt>
    <dgm:pt modelId="{7E09A832-B770-4795-A5FC-2017459AC46E}" type="pres">
      <dgm:prSet presAssocID="{551FA170-9D92-4BBB-83A7-E41B8F67AF0B}" presName="connTx" presStyleLbl="parChTrans1D2" presStyleIdx="0" presStyleCnt="5"/>
      <dgm:spPr/>
    </dgm:pt>
    <dgm:pt modelId="{B0106A97-D44E-4FBB-99B2-C85A17357F81}" type="pres">
      <dgm:prSet presAssocID="{E97F9FD2-F4B1-450A-91BC-417F40B4BD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0267F-6D5B-4283-A45E-110E7DC73E3F}" type="pres">
      <dgm:prSet presAssocID="{4C6F6B44-9F83-4594-959C-B11FD359B3F9}" presName="Name9" presStyleLbl="parChTrans1D2" presStyleIdx="1" presStyleCnt="5"/>
      <dgm:spPr/>
    </dgm:pt>
    <dgm:pt modelId="{288237BD-2540-425E-AF7D-348BE33EBAFC}" type="pres">
      <dgm:prSet presAssocID="{4C6F6B44-9F83-4594-959C-B11FD359B3F9}" presName="connTx" presStyleLbl="parChTrans1D2" presStyleIdx="1" presStyleCnt="5"/>
      <dgm:spPr/>
    </dgm:pt>
    <dgm:pt modelId="{3A6E9ED5-8891-44D0-BC0E-7F86835D1E70}" type="pres">
      <dgm:prSet presAssocID="{9EA70A48-AEA2-42D0-8D29-E7841876F9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58A1E-2153-448A-8964-D2682C5F01D9}" type="pres">
      <dgm:prSet presAssocID="{26159610-7E8D-4448-984B-416F5AF2B225}" presName="Name9" presStyleLbl="parChTrans1D2" presStyleIdx="2" presStyleCnt="5"/>
      <dgm:spPr/>
    </dgm:pt>
    <dgm:pt modelId="{8527B9B4-0A9C-4136-B1A2-295BEF96F386}" type="pres">
      <dgm:prSet presAssocID="{26159610-7E8D-4448-984B-416F5AF2B225}" presName="connTx" presStyleLbl="parChTrans1D2" presStyleIdx="2" presStyleCnt="5"/>
      <dgm:spPr/>
    </dgm:pt>
    <dgm:pt modelId="{28FAC65F-DEC9-4082-8B89-B4BCC17F130D}" type="pres">
      <dgm:prSet presAssocID="{6F68D298-89F7-42CF-9A1A-07B24AD3A65E}" presName="node" presStyleLbl="node1" presStyleIdx="2" presStyleCnt="5">
        <dgm:presLayoutVars>
          <dgm:bulletEnabled val="1"/>
        </dgm:presLayoutVars>
      </dgm:prSet>
      <dgm:spPr/>
    </dgm:pt>
    <dgm:pt modelId="{076DA058-A8D7-4930-B1AE-9037A419EE11}" type="pres">
      <dgm:prSet presAssocID="{26CBCA11-77F6-4292-8D27-9E46BC13CAA6}" presName="Name9" presStyleLbl="parChTrans1D2" presStyleIdx="3" presStyleCnt="5"/>
      <dgm:spPr/>
    </dgm:pt>
    <dgm:pt modelId="{DAD035BF-2743-4205-9793-AD2CBDE8D096}" type="pres">
      <dgm:prSet presAssocID="{26CBCA11-77F6-4292-8D27-9E46BC13CAA6}" presName="connTx" presStyleLbl="parChTrans1D2" presStyleIdx="3" presStyleCnt="5"/>
      <dgm:spPr/>
    </dgm:pt>
    <dgm:pt modelId="{6BA6D43B-FC7C-4C2F-B361-2A4BEEBB9E3E}" type="pres">
      <dgm:prSet presAssocID="{9264B903-5709-468D-8EB0-6775E3BABE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40CF9-E48E-43DA-8BC7-CEBE397BA952}" type="pres">
      <dgm:prSet presAssocID="{B3FF6906-84B0-42CB-BDD0-E2162A3E316F}" presName="Name9" presStyleLbl="parChTrans1D2" presStyleIdx="4" presStyleCnt="5"/>
      <dgm:spPr/>
    </dgm:pt>
    <dgm:pt modelId="{E0ABBFDC-BE65-40CC-B2F6-BBA23937FCF8}" type="pres">
      <dgm:prSet presAssocID="{B3FF6906-84B0-42CB-BDD0-E2162A3E316F}" presName="connTx" presStyleLbl="parChTrans1D2" presStyleIdx="4" presStyleCnt="5"/>
      <dgm:spPr/>
    </dgm:pt>
    <dgm:pt modelId="{063DEB6D-50ED-427D-ADB1-A9D7CE1FF102}" type="pres">
      <dgm:prSet presAssocID="{9091203F-AE02-4C87-AE35-DD0C640114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1FA03-7EB3-4A95-8E4D-031CDB02426C}" srcId="{19339968-64B3-4F93-9B0E-BA9CD6604F56}" destId="{9264B903-5709-468D-8EB0-6775E3BABE05}" srcOrd="3" destOrd="0" parTransId="{26CBCA11-77F6-4292-8D27-9E46BC13CAA6}" sibTransId="{CCF373EF-49F8-41D9-916C-2933629499B7}"/>
    <dgm:cxn modelId="{F0F7F685-3478-455E-9CD2-EADC2DD68EA4}" srcId="{19339968-64B3-4F93-9B0E-BA9CD6604F56}" destId="{6F68D298-89F7-42CF-9A1A-07B24AD3A65E}" srcOrd="2" destOrd="0" parTransId="{26159610-7E8D-4448-984B-416F5AF2B225}" sibTransId="{A541CD2E-02E7-4B34-A0FF-C534997E562F}"/>
    <dgm:cxn modelId="{4223FCFE-5F38-4DAF-9FAD-A942374001F2}" type="presOf" srcId="{26CBCA11-77F6-4292-8D27-9E46BC13CAA6}" destId="{DAD035BF-2743-4205-9793-AD2CBDE8D096}" srcOrd="1" destOrd="0" presId="urn:microsoft.com/office/officeart/2005/8/layout/radial1"/>
    <dgm:cxn modelId="{75C09A6F-21DE-499E-AD69-5CABE6F6D331}" type="presOf" srcId="{9EA70A48-AEA2-42D0-8D29-E7841876F973}" destId="{3A6E9ED5-8891-44D0-BC0E-7F86835D1E70}" srcOrd="0" destOrd="0" presId="urn:microsoft.com/office/officeart/2005/8/layout/radial1"/>
    <dgm:cxn modelId="{D92D7717-CF92-418C-AFCC-F2E29E8F2954}" type="presOf" srcId="{26159610-7E8D-4448-984B-416F5AF2B225}" destId="{8527B9B4-0A9C-4136-B1A2-295BEF96F386}" srcOrd="1" destOrd="0" presId="urn:microsoft.com/office/officeart/2005/8/layout/radial1"/>
    <dgm:cxn modelId="{3FD9B8C0-3B3E-4FFC-99EA-C4184F1AE20B}" srcId="{9276D44D-AC92-4137-8B3E-55DD6D57AF26}" destId="{19339968-64B3-4F93-9B0E-BA9CD6604F56}" srcOrd="0" destOrd="0" parTransId="{057C48C7-99ED-4271-9F8F-2BE7326FA0A4}" sibTransId="{4194011B-7EAB-47F0-9600-B3DAE2E5CBDE}"/>
    <dgm:cxn modelId="{C2378DB5-8888-4FB9-9823-48DBABF1EF94}" type="presOf" srcId="{551FA170-9D92-4BBB-83A7-E41B8F67AF0B}" destId="{7E09A832-B770-4795-A5FC-2017459AC46E}" srcOrd="1" destOrd="0" presId="urn:microsoft.com/office/officeart/2005/8/layout/radial1"/>
    <dgm:cxn modelId="{C67A5A0B-8A25-481A-9851-6EB41F0B437B}" type="presOf" srcId="{26159610-7E8D-4448-984B-416F5AF2B225}" destId="{C6558A1E-2153-448A-8964-D2682C5F01D9}" srcOrd="0" destOrd="0" presId="urn:microsoft.com/office/officeart/2005/8/layout/radial1"/>
    <dgm:cxn modelId="{71C6D826-63A6-4882-AEE0-A94BF7F0651F}" type="presOf" srcId="{9091203F-AE02-4C87-AE35-DD0C64011467}" destId="{063DEB6D-50ED-427D-ADB1-A9D7CE1FF102}" srcOrd="0" destOrd="0" presId="urn:microsoft.com/office/officeart/2005/8/layout/radial1"/>
    <dgm:cxn modelId="{C8951762-7EA1-44F5-956E-F8F393B59468}" type="presOf" srcId="{19339968-64B3-4F93-9B0E-BA9CD6604F56}" destId="{09F62C23-9C09-42E4-A0B9-513976BD0A07}" srcOrd="0" destOrd="0" presId="urn:microsoft.com/office/officeart/2005/8/layout/radial1"/>
    <dgm:cxn modelId="{E4F99D11-DACA-46D8-85D7-CCF0AAE3FA01}" type="presOf" srcId="{B3FF6906-84B0-42CB-BDD0-E2162A3E316F}" destId="{11E40CF9-E48E-43DA-8BC7-CEBE397BA952}" srcOrd="0" destOrd="0" presId="urn:microsoft.com/office/officeart/2005/8/layout/radial1"/>
    <dgm:cxn modelId="{70493D50-623C-4650-B48A-EC50242BC968}" type="presOf" srcId="{4C6F6B44-9F83-4594-959C-B11FD359B3F9}" destId="{288237BD-2540-425E-AF7D-348BE33EBAFC}" srcOrd="1" destOrd="0" presId="urn:microsoft.com/office/officeart/2005/8/layout/radial1"/>
    <dgm:cxn modelId="{D3A1B845-929F-4AF2-8E14-E0DD11F3E09D}" srcId="{19339968-64B3-4F93-9B0E-BA9CD6604F56}" destId="{E97F9FD2-F4B1-450A-91BC-417F40B4BD25}" srcOrd="0" destOrd="0" parTransId="{551FA170-9D92-4BBB-83A7-E41B8F67AF0B}" sibTransId="{D525A9B7-C478-437F-B3F5-28F1957C6C25}"/>
    <dgm:cxn modelId="{AFE5B39C-F04C-42D1-A796-E2F15D68C4E7}" type="presOf" srcId="{4C6F6B44-9F83-4594-959C-B11FD359B3F9}" destId="{4500267F-6D5B-4283-A45E-110E7DC73E3F}" srcOrd="0" destOrd="0" presId="urn:microsoft.com/office/officeart/2005/8/layout/radial1"/>
    <dgm:cxn modelId="{797A15C0-C033-4CA1-83A8-6EF65E93BEFF}" type="presOf" srcId="{9264B903-5709-468D-8EB0-6775E3BABE05}" destId="{6BA6D43B-FC7C-4C2F-B361-2A4BEEBB9E3E}" srcOrd="0" destOrd="0" presId="urn:microsoft.com/office/officeart/2005/8/layout/radial1"/>
    <dgm:cxn modelId="{5D62C1DD-AEFF-4474-AC78-48B7E68FEF65}" type="presOf" srcId="{551FA170-9D92-4BBB-83A7-E41B8F67AF0B}" destId="{7F0FC290-753E-419C-9E01-B321C771639E}" srcOrd="0" destOrd="0" presId="urn:microsoft.com/office/officeart/2005/8/layout/radial1"/>
    <dgm:cxn modelId="{B07EA605-541D-4CD5-A6D3-DFD4E5E9ABF8}" srcId="{19339968-64B3-4F93-9B0E-BA9CD6604F56}" destId="{9091203F-AE02-4C87-AE35-DD0C64011467}" srcOrd="4" destOrd="0" parTransId="{B3FF6906-84B0-42CB-BDD0-E2162A3E316F}" sibTransId="{596EE258-FBB9-4086-8D2A-760B40B51070}"/>
    <dgm:cxn modelId="{EA3E2AD0-4CA7-41F5-82CA-D0FBD2BC2C0A}" type="presOf" srcId="{6F68D298-89F7-42CF-9A1A-07B24AD3A65E}" destId="{28FAC65F-DEC9-4082-8B89-B4BCC17F130D}" srcOrd="0" destOrd="0" presId="urn:microsoft.com/office/officeart/2005/8/layout/radial1"/>
    <dgm:cxn modelId="{A634ADDE-034C-468E-BDA2-2C04F4FC57C5}" type="presOf" srcId="{9276D44D-AC92-4137-8B3E-55DD6D57AF26}" destId="{E11E132E-233B-4BAA-AFDE-7FAD2EECBE75}" srcOrd="0" destOrd="0" presId="urn:microsoft.com/office/officeart/2005/8/layout/radial1"/>
    <dgm:cxn modelId="{B8C5FAA0-4A84-44CB-8D14-9B7DDF4480F4}" srcId="{19339968-64B3-4F93-9B0E-BA9CD6604F56}" destId="{9EA70A48-AEA2-42D0-8D29-E7841876F973}" srcOrd="1" destOrd="0" parTransId="{4C6F6B44-9F83-4594-959C-B11FD359B3F9}" sibTransId="{205BC0A0-7D38-43AA-962D-FCC83FDEBD4B}"/>
    <dgm:cxn modelId="{FB647EA6-A295-4E8D-9DE9-3CF678B72F33}" type="presOf" srcId="{B3FF6906-84B0-42CB-BDD0-E2162A3E316F}" destId="{E0ABBFDC-BE65-40CC-B2F6-BBA23937FCF8}" srcOrd="1" destOrd="0" presId="urn:microsoft.com/office/officeart/2005/8/layout/radial1"/>
    <dgm:cxn modelId="{1B62122C-01C4-4649-B392-F0897DC3CC8E}" type="presOf" srcId="{E97F9FD2-F4B1-450A-91BC-417F40B4BD25}" destId="{B0106A97-D44E-4FBB-99B2-C85A17357F81}" srcOrd="0" destOrd="0" presId="urn:microsoft.com/office/officeart/2005/8/layout/radial1"/>
    <dgm:cxn modelId="{7F4A82A0-D034-4140-95E2-AE38C8C18E7A}" type="presOf" srcId="{26CBCA11-77F6-4292-8D27-9E46BC13CAA6}" destId="{076DA058-A8D7-4930-B1AE-9037A419EE11}" srcOrd="0" destOrd="0" presId="urn:microsoft.com/office/officeart/2005/8/layout/radial1"/>
    <dgm:cxn modelId="{51D8F015-1D43-4C82-BB39-65546B0B49AA}" type="presParOf" srcId="{E11E132E-233B-4BAA-AFDE-7FAD2EECBE75}" destId="{09F62C23-9C09-42E4-A0B9-513976BD0A07}" srcOrd="0" destOrd="0" presId="urn:microsoft.com/office/officeart/2005/8/layout/radial1"/>
    <dgm:cxn modelId="{9E2A7404-9EAE-4BF2-8BEB-3273ADB0D0E2}" type="presParOf" srcId="{E11E132E-233B-4BAA-AFDE-7FAD2EECBE75}" destId="{7F0FC290-753E-419C-9E01-B321C771639E}" srcOrd="1" destOrd="0" presId="urn:microsoft.com/office/officeart/2005/8/layout/radial1"/>
    <dgm:cxn modelId="{C4ADD76B-80B0-42EA-8ADD-E84A3995339F}" type="presParOf" srcId="{7F0FC290-753E-419C-9E01-B321C771639E}" destId="{7E09A832-B770-4795-A5FC-2017459AC46E}" srcOrd="0" destOrd="0" presId="urn:microsoft.com/office/officeart/2005/8/layout/radial1"/>
    <dgm:cxn modelId="{E5AFD546-1206-4D07-9B8C-C51D23261723}" type="presParOf" srcId="{E11E132E-233B-4BAA-AFDE-7FAD2EECBE75}" destId="{B0106A97-D44E-4FBB-99B2-C85A17357F81}" srcOrd="2" destOrd="0" presId="urn:microsoft.com/office/officeart/2005/8/layout/radial1"/>
    <dgm:cxn modelId="{BB872547-E48A-4DB0-8D27-4A25390C008B}" type="presParOf" srcId="{E11E132E-233B-4BAA-AFDE-7FAD2EECBE75}" destId="{4500267F-6D5B-4283-A45E-110E7DC73E3F}" srcOrd="3" destOrd="0" presId="urn:microsoft.com/office/officeart/2005/8/layout/radial1"/>
    <dgm:cxn modelId="{E4B312E8-5AA1-4E4C-B98F-6E0EC8E8BE17}" type="presParOf" srcId="{4500267F-6D5B-4283-A45E-110E7DC73E3F}" destId="{288237BD-2540-425E-AF7D-348BE33EBAFC}" srcOrd="0" destOrd="0" presId="urn:microsoft.com/office/officeart/2005/8/layout/radial1"/>
    <dgm:cxn modelId="{2F33C5AB-F4E8-468B-AACF-3DCB0B51A7A9}" type="presParOf" srcId="{E11E132E-233B-4BAA-AFDE-7FAD2EECBE75}" destId="{3A6E9ED5-8891-44D0-BC0E-7F86835D1E70}" srcOrd="4" destOrd="0" presId="urn:microsoft.com/office/officeart/2005/8/layout/radial1"/>
    <dgm:cxn modelId="{8A2C6052-B9D1-470F-A554-7276842C5DDD}" type="presParOf" srcId="{E11E132E-233B-4BAA-AFDE-7FAD2EECBE75}" destId="{C6558A1E-2153-448A-8964-D2682C5F01D9}" srcOrd="5" destOrd="0" presId="urn:microsoft.com/office/officeart/2005/8/layout/radial1"/>
    <dgm:cxn modelId="{F6B9377E-3A45-451B-8689-697B3CF57C8C}" type="presParOf" srcId="{C6558A1E-2153-448A-8964-D2682C5F01D9}" destId="{8527B9B4-0A9C-4136-B1A2-295BEF96F386}" srcOrd="0" destOrd="0" presId="urn:microsoft.com/office/officeart/2005/8/layout/radial1"/>
    <dgm:cxn modelId="{5C1443B1-C39B-40AD-8556-11718B149F27}" type="presParOf" srcId="{E11E132E-233B-4BAA-AFDE-7FAD2EECBE75}" destId="{28FAC65F-DEC9-4082-8B89-B4BCC17F130D}" srcOrd="6" destOrd="0" presId="urn:microsoft.com/office/officeart/2005/8/layout/radial1"/>
    <dgm:cxn modelId="{DBA14C0F-A485-4917-8F96-0A72CAC6F182}" type="presParOf" srcId="{E11E132E-233B-4BAA-AFDE-7FAD2EECBE75}" destId="{076DA058-A8D7-4930-B1AE-9037A419EE11}" srcOrd="7" destOrd="0" presId="urn:microsoft.com/office/officeart/2005/8/layout/radial1"/>
    <dgm:cxn modelId="{8567B7D6-142A-4107-B997-73185E2DDA85}" type="presParOf" srcId="{076DA058-A8D7-4930-B1AE-9037A419EE11}" destId="{DAD035BF-2743-4205-9793-AD2CBDE8D096}" srcOrd="0" destOrd="0" presId="urn:microsoft.com/office/officeart/2005/8/layout/radial1"/>
    <dgm:cxn modelId="{DF7B41AF-7C1B-4719-BEF2-DEA6000D0BE9}" type="presParOf" srcId="{E11E132E-233B-4BAA-AFDE-7FAD2EECBE75}" destId="{6BA6D43B-FC7C-4C2F-B361-2A4BEEBB9E3E}" srcOrd="8" destOrd="0" presId="urn:microsoft.com/office/officeart/2005/8/layout/radial1"/>
    <dgm:cxn modelId="{3B5127EF-2080-464C-A18C-5E1E69DC9A62}" type="presParOf" srcId="{E11E132E-233B-4BAA-AFDE-7FAD2EECBE75}" destId="{11E40CF9-E48E-43DA-8BC7-CEBE397BA952}" srcOrd="9" destOrd="0" presId="urn:microsoft.com/office/officeart/2005/8/layout/radial1"/>
    <dgm:cxn modelId="{FF1D80FA-E18D-4194-BA4A-310B16B90864}" type="presParOf" srcId="{11E40CF9-E48E-43DA-8BC7-CEBE397BA952}" destId="{E0ABBFDC-BE65-40CC-B2F6-BBA23937FCF8}" srcOrd="0" destOrd="0" presId="urn:microsoft.com/office/officeart/2005/8/layout/radial1"/>
    <dgm:cxn modelId="{1FF05845-4D0A-45EA-8297-5ED2AC251F0C}" type="presParOf" srcId="{E11E132E-233B-4BAA-AFDE-7FAD2EECBE75}" destId="{063DEB6D-50ED-427D-ADB1-A9D7CE1FF10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62C23-9C09-42E4-A0B9-513976BD0A07}">
      <dsp:nvSpPr>
        <dsp:cNvPr id="0" name=""/>
        <dsp:cNvSpPr/>
      </dsp:nvSpPr>
      <dsp:spPr>
        <a:xfrm>
          <a:off x="7232313" y="4161925"/>
          <a:ext cx="3194721" cy="3194721"/>
        </a:xfrm>
        <a:prstGeom prst="ellipse">
          <a:avLst/>
        </a:prstGeom>
        <a:solidFill>
          <a:srgbClr val="4228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Why? </a:t>
          </a:r>
          <a:endParaRPr lang="en-US" sz="6500" kern="1200" dirty="0"/>
        </a:p>
      </dsp:txBody>
      <dsp:txXfrm>
        <a:off x="7700169" y="4629781"/>
        <a:ext cx="2259009" cy="2259009"/>
      </dsp:txXfrm>
    </dsp:sp>
    <dsp:sp modelId="{7F0FC290-753E-419C-9E01-B321C771639E}">
      <dsp:nvSpPr>
        <dsp:cNvPr id="0" name=""/>
        <dsp:cNvSpPr/>
      </dsp:nvSpPr>
      <dsp:spPr>
        <a:xfrm rot="16200000">
          <a:off x="8349827" y="3665797"/>
          <a:ext cx="959693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959693" y="1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805682" y="3658086"/>
        <a:ext cx="47984" cy="47984"/>
      </dsp:txXfrm>
    </dsp:sp>
    <dsp:sp modelId="{B0106A97-D44E-4FBB-99B2-C85A17357F81}">
      <dsp:nvSpPr>
        <dsp:cNvPr id="0" name=""/>
        <dsp:cNvSpPr/>
      </dsp:nvSpPr>
      <dsp:spPr>
        <a:xfrm>
          <a:off x="7232313" y="7511"/>
          <a:ext cx="3194721" cy="3194721"/>
        </a:xfrm>
        <a:prstGeom prst="ellipse">
          <a:avLst/>
        </a:prstGeom>
        <a:solidFill>
          <a:srgbClr val="53AF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Record of information 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7700169" y="475367"/>
        <a:ext cx="2259009" cy="2259009"/>
      </dsp:txXfrm>
    </dsp:sp>
    <dsp:sp modelId="{4500267F-6D5B-4283-A45E-110E7DC73E3F}">
      <dsp:nvSpPr>
        <dsp:cNvPr id="0" name=""/>
        <dsp:cNvSpPr/>
      </dsp:nvSpPr>
      <dsp:spPr>
        <a:xfrm rot="20520000">
          <a:off x="10325369" y="5101112"/>
          <a:ext cx="959693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959693" y="1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781223" y="5093401"/>
        <a:ext cx="47984" cy="47984"/>
      </dsp:txXfrm>
    </dsp:sp>
    <dsp:sp modelId="{3A6E9ED5-8891-44D0-BC0E-7F86835D1E70}">
      <dsp:nvSpPr>
        <dsp:cNvPr id="0" name=""/>
        <dsp:cNvSpPr/>
      </dsp:nvSpPr>
      <dsp:spPr>
        <a:xfrm>
          <a:off x="11183396" y="2878141"/>
          <a:ext cx="3194721" cy="3194721"/>
        </a:xfrm>
        <a:prstGeom prst="ellipse">
          <a:avLst/>
        </a:prstGeom>
        <a:solidFill>
          <a:srgbClr val="B41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Helps understanding </a:t>
          </a:r>
          <a:endParaRPr lang="en-US" sz="2900" kern="1200" dirty="0"/>
        </a:p>
      </dsp:txBody>
      <dsp:txXfrm>
        <a:off x="11651252" y="3345997"/>
        <a:ext cx="2259009" cy="2259009"/>
      </dsp:txXfrm>
    </dsp:sp>
    <dsp:sp modelId="{C6558A1E-2153-448A-8964-D2682C5F01D9}">
      <dsp:nvSpPr>
        <dsp:cNvPr id="0" name=""/>
        <dsp:cNvSpPr/>
      </dsp:nvSpPr>
      <dsp:spPr>
        <a:xfrm rot="3240000">
          <a:off x="9570779" y="7423500"/>
          <a:ext cx="959693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959693" y="1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026633" y="7415789"/>
        <a:ext cx="47984" cy="47984"/>
      </dsp:txXfrm>
    </dsp:sp>
    <dsp:sp modelId="{28FAC65F-DEC9-4082-8B89-B4BCC17F130D}">
      <dsp:nvSpPr>
        <dsp:cNvPr id="0" name=""/>
        <dsp:cNvSpPr/>
      </dsp:nvSpPr>
      <dsp:spPr>
        <a:xfrm>
          <a:off x="9674217" y="7522917"/>
          <a:ext cx="3194721" cy="319472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Helps Memory </a:t>
          </a:r>
          <a:endParaRPr lang="en-US" sz="2900" kern="1200" dirty="0"/>
        </a:p>
      </dsp:txBody>
      <dsp:txXfrm>
        <a:off x="10142073" y="7990773"/>
        <a:ext cx="2259009" cy="2259009"/>
      </dsp:txXfrm>
    </dsp:sp>
    <dsp:sp modelId="{076DA058-A8D7-4930-B1AE-9037A419EE11}">
      <dsp:nvSpPr>
        <dsp:cNvPr id="0" name=""/>
        <dsp:cNvSpPr/>
      </dsp:nvSpPr>
      <dsp:spPr>
        <a:xfrm rot="7560000">
          <a:off x="7128875" y="7423500"/>
          <a:ext cx="959693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959693" y="1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584730" y="7415789"/>
        <a:ext cx="47984" cy="47984"/>
      </dsp:txXfrm>
    </dsp:sp>
    <dsp:sp modelId="{6BA6D43B-FC7C-4C2F-B361-2A4BEEBB9E3E}">
      <dsp:nvSpPr>
        <dsp:cNvPr id="0" name=""/>
        <dsp:cNvSpPr/>
      </dsp:nvSpPr>
      <dsp:spPr>
        <a:xfrm>
          <a:off x="4790410" y="7522917"/>
          <a:ext cx="3194721" cy="3194721"/>
        </a:xfrm>
        <a:prstGeom prst="ellipse">
          <a:avLst/>
        </a:prstGeom>
        <a:solidFill>
          <a:srgbClr val="0080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Helps your writing </a:t>
          </a:r>
          <a:endParaRPr lang="en-US" sz="2900" kern="1200" dirty="0"/>
        </a:p>
      </dsp:txBody>
      <dsp:txXfrm>
        <a:off x="5258266" y="7990773"/>
        <a:ext cx="2259009" cy="2259009"/>
      </dsp:txXfrm>
    </dsp:sp>
    <dsp:sp modelId="{11E40CF9-E48E-43DA-8BC7-CEBE397BA952}">
      <dsp:nvSpPr>
        <dsp:cNvPr id="0" name=""/>
        <dsp:cNvSpPr/>
      </dsp:nvSpPr>
      <dsp:spPr>
        <a:xfrm rot="11880000">
          <a:off x="6374286" y="5101112"/>
          <a:ext cx="959693" cy="32563"/>
        </a:xfrm>
        <a:custGeom>
          <a:avLst/>
          <a:gdLst/>
          <a:ahLst/>
          <a:cxnLst/>
          <a:rect l="0" t="0" r="0" b="0"/>
          <a:pathLst>
            <a:path>
              <a:moveTo>
                <a:pt x="0" y="16281"/>
              </a:moveTo>
              <a:lnTo>
                <a:pt x="959693" y="1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830140" y="5093401"/>
        <a:ext cx="47984" cy="47984"/>
      </dsp:txXfrm>
    </dsp:sp>
    <dsp:sp modelId="{063DEB6D-50ED-427D-ADB1-A9D7CE1FF102}">
      <dsp:nvSpPr>
        <dsp:cNvPr id="0" name=""/>
        <dsp:cNvSpPr/>
      </dsp:nvSpPr>
      <dsp:spPr>
        <a:xfrm>
          <a:off x="3281230" y="2878141"/>
          <a:ext cx="3194721" cy="319472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Revision </a:t>
          </a:r>
          <a:endParaRPr lang="en-US" sz="2900" kern="1200" dirty="0"/>
        </a:p>
      </dsp:txBody>
      <dsp:txXfrm>
        <a:off x="3749086" y="3345997"/>
        <a:ext cx="2259009" cy="225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BC8FD-F047-40E4-9827-0DE30685AA1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246F-FD33-469D-B7C0-D4FC7C7A76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5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YQ_71vtFQ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books in class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CFA8-68F9-4889-B08B-C78DAE771B7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1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2FF60-2239-45E2-8D26-BAF497411E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6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solidFill>
                  <a:srgbClr val="CC00FF"/>
                </a:solidFill>
                <a:latin typeface="Trebuchet MS" panose="020B0603020202020204" pitchFamily="34" charset="0"/>
                <a:hlinkClick r:id="rId3"/>
              </a:rPr>
              <a:t>https://www.youtube.com/watch?v=AcYQ_71vtFQ</a:t>
            </a:r>
            <a:endParaRPr lang="en-GB" altLang="en-US" dirty="0" smtClean="0">
              <a:solidFill>
                <a:srgbClr val="CC00FF"/>
              </a:solidFill>
              <a:latin typeface="Trebuchet MS" panose="020B0603020202020204" pitchFamily="34" charset="0"/>
            </a:endParaRPr>
          </a:p>
          <a:p>
            <a:r>
              <a:rPr lang="en-GB" altLang="en-US" dirty="0" smtClean="0"/>
              <a:t>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777F12-B119-463E-891B-4DC5F730865B}" type="slidenum">
              <a:rPr lang="en-GB" altLang="en-US" smtClean="0"/>
              <a:pPr/>
              <a:t>7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49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2756-9BCA-4168-8761-234C565661F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39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2756-9BCA-4168-8761-234C565661F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4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Skim/speed reading used in daily life – emails/texts/social media.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4363F-BEF7-45C6-A986-964DF98859A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9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2297726"/>
            <a:ext cx="15911830" cy="4887948"/>
          </a:xfrm>
        </p:spPr>
        <p:txBody>
          <a:bodyPr anchor="b"/>
          <a:lstStyle>
            <a:lvl1pPr algn="ctr">
              <a:defRPr sz="122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975" y="7374174"/>
            <a:ext cx="14039850" cy="3389713"/>
          </a:xfrm>
        </p:spPr>
        <p:txBody>
          <a:bodyPr/>
          <a:lstStyle>
            <a:lvl1pPr marL="0" indent="0" algn="ctr">
              <a:buNone/>
              <a:defRPr sz="4913"/>
            </a:lvl1pPr>
            <a:lvl2pPr marL="936027" indent="0" algn="ctr">
              <a:buNone/>
              <a:defRPr sz="4094"/>
            </a:lvl2pPr>
            <a:lvl3pPr marL="1872053" indent="0" algn="ctr">
              <a:buNone/>
              <a:defRPr sz="3685"/>
            </a:lvl3pPr>
            <a:lvl4pPr marL="2808080" indent="0" algn="ctr">
              <a:buNone/>
              <a:defRPr sz="3276"/>
            </a:lvl4pPr>
            <a:lvl5pPr marL="3744107" indent="0" algn="ctr">
              <a:buNone/>
              <a:defRPr sz="3276"/>
            </a:lvl5pPr>
            <a:lvl6pPr marL="4680133" indent="0" algn="ctr">
              <a:buNone/>
              <a:defRPr sz="3276"/>
            </a:lvl6pPr>
            <a:lvl7pPr marL="5616160" indent="0" algn="ctr">
              <a:buNone/>
              <a:defRPr sz="3276"/>
            </a:lvl7pPr>
            <a:lvl8pPr marL="6552187" indent="0" algn="ctr">
              <a:buNone/>
              <a:defRPr sz="3276"/>
            </a:lvl8pPr>
            <a:lvl9pPr marL="7488214" indent="0" algn="ctr">
              <a:buNone/>
              <a:defRPr sz="3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8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5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6359" y="747492"/>
            <a:ext cx="4036457" cy="118981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6988" y="747492"/>
            <a:ext cx="11875373" cy="118981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8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3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237" y="3500218"/>
            <a:ext cx="16145828" cy="5840187"/>
          </a:xfrm>
        </p:spPr>
        <p:txBody>
          <a:bodyPr anchor="b"/>
          <a:lstStyle>
            <a:lvl1pPr>
              <a:defRPr sz="122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237" y="9395654"/>
            <a:ext cx="16145828" cy="3071216"/>
          </a:xfrm>
        </p:spPr>
        <p:txBody>
          <a:bodyPr/>
          <a:lstStyle>
            <a:lvl1pPr marL="0" indent="0">
              <a:buNone/>
              <a:defRPr sz="4913">
                <a:solidFill>
                  <a:schemeClr val="tx1"/>
                </a:solidFill>
              </a:defRPr>
            </a:lvl1pPr>
            <a:lvl2pPr marL="936027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2pPr>
            <a:lvl3pPr marL="1872053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3pPr>
            <a:lvl4pPr marL="280808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4107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80133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616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2187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82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6986" y="3737460"/>
            <a:ext cx="7955915" cy="8908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6899" y="3737460"/>
            <a:ext cx="7955915" cy="8908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7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747495"/>
            <a:ext cx="16145828" cy="2713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426" y="3441716"/>
            <a:ext cx="7919352" cy="1686731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6027" indent="0">
              <a:buNone/>
              <a:defRPr sz="4094" b="1"/>
            </a:lvl2pPr>
            <a:lvl3pPr marL="1872053" indent="0">
              <a:buNone/>
              <a:defRPr sz="3685" b="1"/>
            </a:lvl3pPr>
            <a:lvl4pPr marL="2808080" indent="0">
              <a:buNone/>
              <a:defRPr sz="3276" b="1"/>
            </a:lvl4pPr>
            <a:lvl5pPr marL="3744107" indent="0">
              <a:buNone/>
              <a:defRPr sz="3276" b="1"/>
            </a:lvl5pPr>
            <a:lvl6pPr marL="4680133" indent="0">
              <a:buNone/>
              <a:defRPr sz="3276" b="1"/>
            </a:lvl6pPr>
            <a:lvl7pPr marL="5616160" indent="0">
              <a:buNone/>
              <a:defRPr sz="3276" b="1"/>
            </a:lvl7pPr>
            <a:lvl8pPr marL="6552187" indent="0">
              <a:buNone/>
              <a:defRPr sz="3276" b="1"/>
            </a:lvl8pPr>
            <a:lvl9pPr marL="7488214" indent="0">
              <a:buNone/>
              <a:defRPr sz="3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426" y="5128445"/>
            <a:ext cx="7919352" cy="7543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6901" y="3441716"/>
            <a:ext cx="7958353" cy="1686731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6027" indent="0">
              <a:buNone/>
              <a:defRPr sz="4094" b="1"/>
            </a:lvl2pPr>
            <a:lvl3pPr marL="1872053" indent="0">
              <a:buNone/>
              <a:defRPr sz="3685" b="1"/>
            </a:lvl3pPr>
            <a:lvl4pPr marL="2808080" indent="0">
              <a:buNone/>
              <a:defRPr sz="3276" b="1"/>
            </a:lvl4pPr>
            <a:lvl5pPr marL="3744107" indent="0">
              <a:buNone/>
              <a:defRPr sz="3276" b="1"/>
            </a:lvl5pPr>
            <a:lvl6pPr marL="4680133" indent="0">
              <a:buNone/>
              <a:defRPr sz="3276" b="1"/>
            </a:lvl6pPr>
            <a:lvl7pPr marL="5616160" indent="0">
              <a:buNone/>
              <a:defRPr sz="3276" b="1"/>
            </a:lvl7pPr>
            <a:lvl8pPr marL="6552187" indent="0">
              <a:buNone/>
              <a:defRPr sz="3276" b="1"/>
            </a:lvl8pPr>
            <a:lvl9pPr marL="7488214" indent="0">
              <a:buNone/>
              <a:defRPr sz="3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6901" y="5128445"/>
            <a:ext cx="7958353" cy="7543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4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0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5" y="935992"/>
            <a:ext cx="6037623" cy="3275965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354" y="2021484"/>
            <a:ext cx="9476899" cy="9977393"/>
          </a:xfrm>
        </p:spPr>
        <p:txBody>
          <a:bodyPr/>
          <a:lstStyle>
            <a:lvl1pPr>
              <a:defRPr sz="6551"/>
            </a:lvl1pPr>
            <a:lvl2pPr>
              <a:defRPr sz="5732"/>
            </a:lvl2pPr>
            <a:lvl3pPr>
              <a:defRPr sz="4913"/>
            </a:lvl3pPr>
            <a:lvl4pPr>
              <a:defRPr sz="4094"/>
            </a:lvl4pPr>
            <a:lvl5pPr>
              <a:defRPr sz="4094"/>
            </a:lvl5pPr>
            <a:lvl6pPr>
              <a:defRPr sz="4094"/>
            </a:lvl6pPr>
            <a:lvl7pPr>
              <a:defRPr sz="4094"/>
            </a:lvl7pPr>
            <a:lvl8pPr>
              <a:defRPr sz="4094"/>
            </a:lvl8pPr>
            <a:lvl9pPr>
              <a:defRPr sz="40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5" y="4211955"/>
            <a:ext cx="6037623" cy="7803168"/>
          </a:xfrm>
        </p:spPr>
        <p:txBody>
          <a:bodyPr/>
          <a:lstStyle>
            <a:lvl1pPr marL="0" indent="0">
              <a:buNone/>
              <a:defRPr sz="3276"/>
            </a:lvl1pPr>
            <a:lvl2pPr marL="936027" indent="0">
              <a:buNone/>
              <a:defRPr sz="2867"/>
            </a:lvl2pPr>
            <a:lvl3pPr marL="1872053" indent="0">
              <a:buNone/>
              <a:defRPr sz="2457"/>
            </a:lvl3pPr>
            <a:lvl4pPr marL="2808080" indent="0">
              <a:buNone/>
              <a:defRPr sz="2047"/>
            </a:lvl4pPr>
            <a:lvl5pPr marL="3744107" indent="0">
              <a:buNone/>
              <a:defRPr sz="2047"/>
            </a:lvl5pPr>
            <a:lvl6pPr marL="4680133" indent="0">
              <a:buNone/>
              <a:defRPr sz="2047"/>
            </a:lvl6pPr>
            <a:lvl7pPr marL="5616160" indent="0">
              <a:buNone/>
              <a:defRPr sz="2047"/>
            </a:lvl7pPr>
            <a:lvl8pPr marL="6552187" indent="0">
              <a:buNone/>
              <a:defRPr sz="2047"/>
            </a:lvl8pPr>
            <a:lvl9pPr marL="7488214" indent="0">
              <a:buNone/>
              <a:defRPr sz="20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3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5" y="935992"/>
            <a:ext cx="6037623" cy="3275965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8354" y="2021484"/>
            <a:ext cx="9476899" cy="9977393"/>
          </a:xfrm>
        </p:spPr>
        <p:txBody>
          <a:bodyPr anchor="t"/>
          <a:lstStyle>
            <a:lvl1pPr marL="0" indent="0">
              <a:buNone/>
              <a:defRPr sz="6551"/>
            </a:lvl1pPr>
            <a:lvl2pPr marL="936027" indent="0">
              <a:buNone/>
              <a:defRPr sz="5732"/>
            </a:lvl2pPr>
            <a:lvl3pPr marL="1872053" indent="0">
              <a:buNone/>
              <a:defRPr sz="4913"/>
            </a:lvl3pPr>
            <a:lvl4pPr marL="2808080" indent="0">
              <a:buNone/>
              <a:defRPr sz="4094"/>
            </a:lvl4pPr>
            <a:lvl5pPr marL="3744107" indent="0">
              <a:buNone/>
              <a:defRPr sz="4094"/>
            </a:lvl5pPr>
            <a:lvl6pPr marL="4680133" indent="0">
              <a:buNone/>
              <a:defRPr sz="4094"/>
            </a:lvl6pPr>
            <a:lvl7pPr marL="5616160" indent="0">
              <a:buNone/>
              <a:defRPr sz="4094"/>
            </a:lvl7pPr>
            <a:lvl8pPr marL="6552187" indent="0">
              <a:buNone/>
              <a:defRPr sz="4094"/>
            </a:lvl8pPr>
            <a:lvl9pPr marL="7488214" indent="0">
              <a:buNone/>
              <a:defRPr sz="40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5" y="4211955"/>
            <a:ext cx="6037623" cy="7803168"/>
          </a:xfrm>
        </p:spPr>
        <p:txBody>
          <a:bodyPr/>
          <a:lstStyle>
            <a:lvl1pPr marL="0" indent="0">
              <a:buNone/>
              <a:defRPr sz="3276"/>
            </a:lvl1pPr>
            <a:lvl2pPr marL="936027" indent="0">
              <a:buNone/>
              <a:defRPr sz="2867"/>
            </a:lvl2pPr>
            <a:lvl3pPr marL="1872053" indent="0">
              <a:buNone/>
              <a:defRPr sz="2457"/>
            </a:lvl3pPr>
            <a:lvl4pPr marL="2808080" indent="0">
              <a:buNone/>
              <a:defRPr sz="2047"/>
            </a:lvl4pPr>
            <a:lvl5pPr marL="3744107" indent="0">
              <a:buNone/>
              <a:defRPr sz="2047"/>
            </a:lvl5pPr>
            <a:lvl6pPr marL="4680133" indent="0">
              <a:buNone/>
              <a:defRPr sz="2047"/>
            </a:lvl6pPr>
            <a:lvl7pPr marL="5616160" indent="0">
              <a:buNone/>
              <a:defRPr sz="2047"/>
            </a:lvl7pPr>
            <a:lvl8pPr marL="6552187" indent="0">
              <a:buNone/>
              <a:defRPr sz="2047"/>
            </a:lvl8pPr>
            <a:lvl9pPr marL="7488214" indent="0">
              <a:buNone/>
              <a:defRPr sz="20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5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986" y="747495"/>
            <a:ext cx="16145828" cy="271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86" y="3737460"/>
            <a:ext cx="16145828" cy="890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6987" y="13012864"/>
            <a:ext cx="4211955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693E-6A21-4B5D-8D61-88F626AFCBFB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935" y="13012864"/>
            <a:ext cx="6317933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0860" y="13012864"/>
            <a:ext cx="4211955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DC9C-3FE8-422C-B95D-B26A1A59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5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872053" rtl="0" eaLnBrk="1" latinLnBrk="0" hangingPunct="1">
        <a:lnSpc>
          <a:spcPct val="90000"/>
        </a:lnSpc>
        <a:spcBef>
          <a:spcPct val="0"/>
        </a:spcBef>
        <a:buNone/>
        <a:defRPr sz="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14" indent="-468014" algn="l" defTabSz="1872053" rtl="0" eaLnBrk="1" latinLnBrk="0" hangingPunct="1">
        <a:lnSpc>
          <a:spcPct val="90000"/>
        </a:lnSpc>
        <a:spcBef>
          <a:spcPts val="2047"/>
        </a:spcBef>
        <a:buFont typeface="Arial" panose="020B0604020202020204" pitchFamily="34" charset="0"/>
        <a:buChar char="•"/>
        <a:defRPr sz="5732" kern="1200">
          <a:solidFill>
            <a:schemeClr val="tx1"/>
          </a:solidFill>
          <a:latin typeface="+mn-lt"/>
          <a:ea typeface="+mn-ea"/>
          <a:cs typeface="+mn-cs"/>
        </a:defRPr>
      </a:lvl1pPr>
      <a:lvl2pPr marL="1404041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2pPr>
      <a:lvl3pPr marL="2340067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4" kern="1200">
          <a:solidFill>
            <a:schemeClr val="tx1"/>
          </a:solidFill>
          <a:latin typeface="+mn-lt"/>
          <a:ea typeface="+mn-ea"/>
          <a:cs typeface="+mn-cs"/>
        </a:defRPr>
      </a:lvl3pPr>
      <a:lvl4pPr marL="3276093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4212119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5148146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4173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20200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6227" indent="-468014" algn="l" defTabSz="187205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6027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2053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8080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4107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80133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6160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2187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8214" algn="l" defTabSz="1872053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AcYQ_71vtFQ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co.uk/url?sa=i&amp;rct=j&amp;q=&amp;esrc=s&amp;source=images&amp;cd=&amp;cad=rja&amp;uact=8&amp;ved=0ahUKEwjm3_v7xKLXAhXI4qQKHZXyAnEQjRwIBw&amp;url=http://haydonlearningblog.com/differentiation/mind-maps-a-great-revision-tool/&amp;psig=AOvVaw39HWZM2Pylmi_vRWLs0iv_&amp;ust=1509803085041734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4891" y="784816"/>
            <a:ext cx="5919759" cy="178536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5501" b="1" dirty="0">
                <a:solidFill>
                  <a:srgbClr val="422874"/>
                </a:solidFill>
                <a:latin typeface="Trebuchet MS" panose="020B0603020202020204" pitchFamily="34" charset="0"/>
              </a:rPr>
              <a:t>Graduate</a:t>
            </a:r>
            <a:endParaRPr lang="en-GB" sz="55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5501" b="1" dirty="0">
                <a:solidFill>
                  <a:srgbClr val="422874"/>
                </a:solidFill>
                <a:latin typeface="Trebuchet MS" panose="020B0603020202020204" pitchFamily="34" charset="0"/>
              </a:rPr>
              <a:t>Attributes </a:t>
            </a:r>
            <a:endParaRPr lang="en-GB" sz="55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144" y="0"/>
            <a:ext cx="18739945" cy="74671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9" name="Rectangle 8"/>
          <p:cNvSpPr/>
          <p:nvPr/>
        </p:nvSpPr>
        <p:spPr>
          <a:xfrm>
            <a:off x="17908536" y="0"/>
            <a:ext cx="811264" cy="13366552"/>
          </a:xfrm>
          <a:prstGeom prst="rect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10" name="Rectangle 9"/>
          <p:cNvSpPr/>
          <p:nvPr/>
        </p:nvSpPr>
        <p:spPr>
          <a:xfrm>
            <a:off x="615140" y="13366552"/>
            <a:ext cx="18104661" cy="6393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11" name="Rectangle 10"/>
          <p:cNvSpPr/>
          <p:nvPr/>
        </p:nvSpPr>
        <p:spPr>
          <a:xfrm>
            <a:off x="0" y="746717"/>
            <a:ext cx="635283" cy="1329313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31DF3F2-82D9-433D-BBB5-2C0C2D9A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72" y="1640884"/>
            <a:ext cx="11077809" cy="11098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92" y="1011350"/>
            <a:ext cx="5304343" cy="1179635"/>
          </a:xfrm>
          <a:prstGeom prst="rect">
            <a:avLst/>
          </a:prstGeom>
          <a:solidFill>
            <a:srgbClr val="422874"/>
          </a:solidFill>
        </p:spPr>
      </p:pic>
    </p:spTree>
    <p:extLst>
      <p:ext uri="{BB962C8B-B14F-4D97-AF65-F5344CB8AC3E}">
        <p14:creationId xmlns:p14="http://schemas.microsoft.com/office/powerpoint/2010/main" val="2339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Note Taking - Top tips!</a:t>
            </a:r>
            <a:r>
              <a:rPr lang="en-GB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endParaRPr lang="en-GB" dirty="0">
              <a:solidFill>
                <a:srgbClr val="7030A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Be </a:t>
            </a: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concise:</a:t>
            </a:r>
            <a:endParaRPr lang="en-GB" sz="3685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Keep it to the point, use abbreviations when appropriate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Use bullet points rather than full sentences to act as prompts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Try to minimise irrelevant and unimportant information – to avoid confusion later!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Keep it readable</a:t>
            </a:r>
            <a:endParaRPr lang="en-GB" sz="3685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Will it be readable later today? Tomorrow? Next week?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Think about your handwriting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Space material out on the page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422874"/>
                </a:solidFill>
                <a:latin typeface="Trebuchet MS" panose="020B0603020202020204" pitchFamily="34" charset="0"/>
              </a:rPr>
              <a:t>Be organised</a:t>
            </a:r>
            <a:endParaRPr lang="en-GB" sz="3685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Don’t copy whole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paragraphs -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try to paraphrase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Include references cited/suggested by your lecturers</a:t>
            </a:r>
            <a:endParaRPr lang="en-GB" sz="307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lvl="1"/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Make sure the structure is easy to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follow</a:t>
            </a:r>
          </a:p>
          <a:p>
            <a:pPr lvl="1"/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Type up your notes as soon as possible 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4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9001" b="1" dirty="0">
                <a:solidFill>
                  <a:srgbClr val="422874"/>
                </a:solidFill>
                <a:latin typeface="Trebuchet MS" panose="020B0603020202020204" pitchFamily="34" charset="0"/>
              </a:rPr>
              <a:t>Summary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35990" y="3931649"/>
            <a:ext cx="16847820" cy="722954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Critical selection of resources</a:t>
            </a:r>
          </a:p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solidFill>
                  <a:srgbClr val="422874"/>
                </a:solidFill>
                <a:latin typeface="Trebuchet MS" panose="020B0603020202020204" pitchFamily="34" charset="0"/>
              </a:rPr>
              <a:t>S</a:t>
            </a: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kim &amp; speed reading </a:t>
            </a:r>
          </a:p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Speed increases if you are looking for particular words in the text. Make sure you know your keywords!</a:t>
            </a:r>
          </a:p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Read slowly and actively. Take notes, highlight, label or photocopy relevant items</a:t>
            </a:r>
          </a:p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Challenge the ideas – do you agree with the author?</a:t>
            </a:r>
          </a:p>
          <a:p>
            <a:pPr>
              <a:buClr>
                <a:srgbClr val="422874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Keep and USE your notes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21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891" y="765766"/>
            <a:ext cx="5919759" cy="178536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5501" b="1" dirty="0">
                <a:solidFill>
                  <a:srgbClr val="422874"/>
                </a:solidFill>
                <a:latin typeface="Trebuchet MS" panose="020B0603020202020204" pitchFamily="34" charset="0"/>
              </a:rPr>
              <a:t>Graduate</a:t>
            </a:r>
            <a:endParaRPr lang="en-GB" sz="55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5501" b="1" dirty="0">
                <a:solidFill>
                  <a:srgbClr val="422874"/>
                </a:solidFill>
                <a:latin typeface="Trebuchet MS" panose="020B0603020202020204" pitchFamily="34" charset="0"/>
              </a:rPr>
              <a:t>Attributes </a:t>
            </a:r>
            <a:endParaRPr lang="en-GB" sz="55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975" y="4591050"/>
            <a:ext cx="14862092" cy="6800850"/>
          </a:xfrm>
        </p:spPr>
        <p:txBody>
          <a:bodyPr>
            <a:normAutofit/>
          </a:bodyPr>
          <a:lstStyle/>
          <a:p>
            <a:r>
              <a:rPr lang="en-GB" sz="10001" b="1" dirty="0">
                <a:solidFill>
                  <a:srgbClr val="422874"/>
                </a:solidFill>
              </a:rPr>
              <a:t>Notetaking</a:t>
            </a:r>
            <a:r>
              <a:rPr lang="en-GB" sz="7200" b="1" dirty="0">
                <a:solidFill>
                  <a:srgbClr val="422874"/>
                </a:solidFill>
              </a:rPr>
              <a:t/>
            </a:r>
            <a:br>
              <a:rPr lang="en-GB" sz="7200" b="1" dirty="0">
                <a:solidFill>
                  <a:srgbClr val="422874"/>
                </a:solidFill>
              </a:rPr>
            </a:br>
            <a:r>
              <a:rPr lang="en-GB" sz="7200" dirty="0">
                <a:solidFill>
                  <a:srgbClr val="422874"/>
                </a:solidFill>
              </a:rPr>
              <a:t>Tools and techniques for effective notetaking</a:t>
            </a:r>
          </a:p>
          <a:p>
            <a:r>
              <a:rPr lang="en-GB" sz="10001" b="1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endParaRPr lang="en-GB" sz="100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144" y="0"/>
            <a:ext cx="18739945" cy="74671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13" name="Rectangle 12"/>
          <p:cNvSpPr/>
          <p:nvPr/>
        </p:nvSpPr>
        <p:spPr>
          <a:xfrm>
            <a:off x="18078450" y="0"/>
            <a:ext cx="641350" cy="13366552"/>
          </a:xfrm>
          <a:prstGeom prst="rect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14" name="Rectangle 13"/>
          <p:cNvSpPr/>
          <p:nvPr/>
        </p:nvSpPr>
        <p:spPr>
          <a:xfrm>
            <a:off x="615140" y="13366552"/>
            <a:ext cx="18104661" cy="6393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sp>
        <p:nvSpPr>
          <p:cNvPr id="15" name="Rectangle 14"/>
          <p:cNvSpPr/>
          <p:nvPr/>
        </p:nvSpPr>
        <p:spPr>
          <a:xfrm>
            <a:off x="0" y="746717"/>
            <a:ext cx="635283" cy="1329313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26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92" y="1011350"/>
            <a:ext cx="5304343" cy="1179635"/>
          </a:xfrm>
          <a:prstGeom prst="rect">
            <a:avLst/>
          </a:prstGeom>
          <a:solidFill>
            <a:srgbClr val="422874"/>
          </a:solidFill>
        </p:spPr>
      </p:pic>
    </p:spTree>
    <p:extLst>
      <p:ext uri="{BB962C8B-B14F-4D97-AF65-F5344CB8AC3E}">
        <p14:creationId xmlns:p14="http://schemas.microsoft.com/office/powerpoint/2010/main" val="34976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647950"/>
            <a:ext cx="17087850" cy="1110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I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cnduo't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bvleiee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taht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culod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aulaclty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uesdtannrd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waht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 was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rdnaieg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.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Unisg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icndeblire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pweor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of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hmuan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mnid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,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aocdcrnig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to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rseecrah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at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Cmabrigde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Uinervtisy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, it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dseno't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mttaer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in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waht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oderr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lterets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in a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wrod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are,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olny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irpoamtnt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tihng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is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taht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frsit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and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lsat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ltteer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be in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rhgit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pclae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.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rset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can be a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taotl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mses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and you can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sitll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raed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it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whoutit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pboerlm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.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Tihs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is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bucseae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huamn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mnid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deos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not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raed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ervey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ltteer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by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istlef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, but the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wrod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as a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wlohe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.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Aaznmig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, huh?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Yaeh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and I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awlyas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tghhuot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slelinpg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was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ipmorantt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! See if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yuor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fdreins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can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raed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dirty="0" err="1">
                <a:solidFill>
                  <a:srgbClr val="422874"/>
                </a:solidFill>
                <a:latin typeface="Trebuchet MS" pitchFamily="34" charset="0"/>
              </a:rPr>
              <a:t>tihs</a:t>
            </a:r>
            <a:r>
              <a:rPr lang="en-GB" altLang="en-US" dirty="0">
                <a:solidFill>
                  <a:srgbClr val="422874"/>
                </a:solidFill>
                <a:latin typeface="Trebuchet MS" pitchFamily="34" charset="0"/>
              </a:rPr>
              <a:t> too.</a:t>
            </a:r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20299" y="104634"/>
            <a:ext cx="8528051" cy="2329803"/>
            <a:chOff x="3568061" y="6305555"/>
            <a:chExt cx="10911887" cy="2846575"/>
          </a:xfrm>
        </p:grpSpPr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4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9001" dirty="0">
                <a:solidFill>
                  <a:srgbClr val="422874"/>
                </a:solidFill>
                <a:latin typeface="Trebuchet MS" panose="020B0603020202020204" pitchFamily="34" charset="0"/>
              </a:rPr>
              <a:t/>
            </a:r>
            <a:br>
              <a:rPr lang="en-GB" sz="9001" dirty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sz="9001" dirty="0">
                <a:solidFill>
                  <a:srgbClr val="422874"/>
                </a:solidFill>
                <a:latin typeface="Trebuchet MS" panose="020B0603020202020204" pitchFamily="34" charset="0"/>
              </a:rPr>
              <a:t>Reading for assignments </a:t>
            </a:r>
            <a:endParaRPr lang="en-GB" sz="900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89426" y="3441715"/>
            <a:ext cx="7919352" cy="208278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Step 1 – What do you </a:t>
            </a:r>
            <a:endParaRPr lang="en-GB" sz="960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need?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Take a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close and critical look at your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assignment.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W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hat do you need to find out?</a:t>
            </a: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C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reate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a list of the kinds of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sources, information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, examples, ideas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etc.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that you will be looking for in your reading. </a:t>
            </a:r>
          </a:p>
          <a:p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Do you have a reading list? 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9476900" y="3441716"/>
            <a:ext cx="7958353" cy="118743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Step 2 – Assess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endParaRPr lang="en-GB" sz="9301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Does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the title sound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like what I am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looking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for?</a:t>
            </a:r>
          </a:p>
          <a:p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Is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the author a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well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know authority?</a:t>
            </a:r>
          </a:p>
          <a:p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Does the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blurb or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a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bstract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confirm that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it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is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relevant?</a:t>
            </a:r>
          </a:p>
          <a:p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Look </a:t>
            </a:r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at the list of contents. Does it cover the topic areas you need?</a:t>
            </a:r>
          </a:p>
          <a:p>
            <a:r>
              <a:rPr lang="en-GB" sz="9301" dirty="0">
                <a:solidFill>
                  <a:srgbClr val="422874"/>
                </a:solidFill>
                <a:latin typeface="Trebuchet MS" panose="020B0603020202020204" pitchFamily="34" charset="0"/>
              </a:rPr>
              <a:t>Look at the index. Does it make specific reference to what you need?</a:t>
            </a: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17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6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sz="9001" b="1" dirty="0">
                <a:solidFill>
                  <a:srgbClr val="422874"/>
                </a:solidFill>
                <a:latin typeface="Trebuchet MS" panose="020B0603020202020204" pitchFamily="34" charset="0"/>
              </a:rPr>
              <a:t>Reading for assignments </a:t>
            </a:r>
            <a:endParaRPr lang="en-GB" sz="9001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Step 3 – Saturation point </a:t>
            </a:r>
            <a:endParaRPr lang="en-GB" sz="4800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You should aim to reach the saturation point, the point at which no new ideas emerge. </a:t>
            </a:r>
          </a:p>
          <a:p>
            <a:endParaRPr lang="en-GB" sz="4800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r>
              <a:rPr lang="en-US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If you are </a:t>
            </a:r>
            <a:r>
              <a:rPr lang="en-US" sz="4800" dirty="0">
                <a:solidFill>
                  <a:srgbClr val="422874"/>
                </a:solidFill>
                <a:latin typeface="Trebuchet MS" panose="020B0603020202020204" pitchFamily="34" charset="0"/>
              </a:rPr>
              <a:t>making notes from a source for an assignment, include page numbers and basic bibliographical information. You will never regret it!!</a:t>
            </a: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13" y="6389722"/>
            <a:ext cx="6217155" cy="35406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7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2265747"/>
            <a:ext cx="13947706" cy="1754981"/>
          </a:xfrm>
        </p:spPr>
        <p:txBody>
          <a:bodyPr>
            <a:normAutofit/>
          </a:bodyPr>
          <a:lstStyle/>
          <a:p>
            <a:r>
              <a:rPr lang="en-GB" altLang="en-US" sz="9001" b="1" dirty="0">
                <a:solidFill>
                  <a:srgbClr val="422874"/>
                </a:solidFill>
                <a:latin typeface="Trebuchet MS" pitchFamily="34" charset="0"/>
              </a:rPr>
              <a:t>Skim </a:t>
            </a:r>
            <a:r>
              <a:rPr lang="en-GB" altLang="en-US" sz="9001" b="1" dirty="0">
                <a:solidFill>
                  <a:srgbClr val="422874"/>
                </a:solidFill>
                <a:latin typeface="Trebuchet MS" pitchFamily="34" charset="0"/>
              </a:rPr>
              <a:t>Reading</a:t>
            </a:r>
            <a:endParaRPr lang="en-GB" sz="9001" b="1" dirty="0">
              <a:solidFill>
                <a:srgbClr val="4228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35" y="4255870"/>
            <a:ext cx="16323097" cy="894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Look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at 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Title</a:t>
            </a: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Contents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- Are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your topics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mentioned?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Abstract or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summary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(If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available)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Author - Is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the name recommended or familiar from other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works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Index -Try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looking for your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keywords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Images -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D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iagrams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, tables </a:t>
            </a:r>
            <a:r>
              <a:rPr lang="en-GB" altLang="en-US" sz="4800" dirty="0">
                <a:solidFill>
                  <a:srgbClr val="422874"/>
                </a:solidFill>
                <a:latin typeface="Trebuchet MS" pitchFamily="34" charset="0"/>
              </a:rPr>
              <a:t>etc.</a:t>
            </a:r>
            <a:endParaRPr lang="en-GB" altLang="en-US" sz="4800" dirty="0">
              <a:solidFill>
                <a:srgbClr val="422874"/>
              </a:solidFill>
              <a:latin typeface="Trebuchet MS" pitchFamily="34" charset="0"/>
            </a:endParaRPr>
          </a:p>
          <a:p>
            <a:endParaRPr lang="en-GB" sz="4913" dirty="0"/>
          </a:p>
        </p:txBody>
      </p:sp>
      <p:grpSp>
        <p:nvGrpSpPr>
          <p:cNvPr id="4" name="Group 3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9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GB" altLang="en-US" dirty="0" smtClean="0">
              <a:solidFill>
                <a:srgbClr val="CC00FF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endParaRPr lang="en-US" altLang="en-US" dirty="0" smtClean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endParaRPr lang="en-US" altLang="en-US" dirty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endParaRPr lang="en-US" altLang="en-US" dirty="0" smtClean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endParaRPr lang="en-US" altLang="en-US" dirty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endParaRPr lang="en-US" altLang="en-US" dirty="0" smtClean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endParaRPr lang="en-US" altLang="en-US" dirty="0">
              <a:solidFill>
                <a:srgbClr val="CC00FF"/>
              </a:solidFill>
              <a:latin typeface="Trebuchet MS" panose="020B0603020202020204" pitchFamily="34" charset="0"/>
              <a:hlinkClick r:id="rId3"/>
            </a:endParaRPr>
          </a:p>
          <a:p>
            <a:pPr marL="0" indent="0" algn="ctr">
              <a:buNone/>
              <a:defRPr/>
            </a:pPr>
            <a:r>
              <a:rPr lang="en-US" altLang="en-US" dirty="0" smtClean="0">
                <a:solidFill>
                  <a:srgbClr val="422874"/>
                </a:solidFill>
                <a:latin typeface="Trebuchet MS" panose="020B0603020202020204" pitchFamily="34" charset="0"/>
                <a:hlinkClick r:id="rId3"/>
              </a:rPr>
              <a:t>Mind Tools - Video on Speed Reading</a:t>
            </a:r>
            <a:endParaRPr lang="en-GB" altLang="en-US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endParaRPr lang="en-GB" altLang="en-US" dirty="0" smtClean="0">
              <a:solidFill>
                <a:srgbClr val="CC00FF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Il blog della Polee: L'italiano medio e la lettur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5" y="2717608"/>
            <a:ext cx="5849254" cy="68241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27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001" dirty="0">
                <a:solidFill>
                  <a:srgbClr val="422874"/>
                </a:solidFill>
                <a:latin typeface="Trebuchet MS" panose="020B0603020202020204" pitchFamily="34" charset="0"/>
              </a:rPr>
              <a:t>Why take notes?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365947"/>
              </p:ext>
            </p:extLst>
          </p:nvPr>
        </p:nvGraphicFramePr>
        <p:xfrm>
          <a:off x="742950" y="2971801"/>
          <a:ext cx="17659349" cy="1072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Techniques</a:t>
            </a:r>
            <a:b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</a:br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What </a:t>
            </a:r>
            <a:r>
              <a:rPr lang="en-GB" b="1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do you do?</a:t>
            </a:r>
            <a:endParaRPr lang="en-GB" b="1" dirty="0">
              <a:solidFill>
                <a:srgbClr val="42287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6119" y="4473164"/>
            <a:ext cx="8488532" cy="85760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 The Cornell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Method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Outline or Linear Notes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Mind </a:t>
            </a: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Maps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Four Quarter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Grid </a:t>
            </a:r>
            <a:r>
              <a:rPr lang="en-GB" dirty="0">
                <a:solidFill>
                  <a:srgbClr val="422874"/>
                </a:solidFill>
                <a:latin typeface="Trebuchet MS" panose="020B0603020202020204" pitchFamily="34" charset="0"/>
              </a:rPr>
              <a:t>Notes </a:t>
            </a:r>
            <a:endParaRPr lang="en-GB" dirty="0" smtClean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Write on the slide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Doodle, Sketch or Flow Charts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422874"/>
                </a:solidFill>
                <a:latin typeface="Trebuchet MS" panose="020B0603020202020204" pitchFamily="34" charset="0"/>
              </a:rPr>
              <a:t>Matrix/Grid Method </a:t>
            </a:r>
            <a:endParaRPr lang="en-GB" dirty="0">
              <a:solidFill>
                <a:srgbClr val="422874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8" name="irc_mi" descr="Image result for mind map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954" y="5849622"/>
            <a:ext cx="5584743" cy="4996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1629994" y="0"/>
            <a:ext cx="7089806" cy="1954531"/>
            <a:chOff x="3568061" y="6305555"/>
            <a:chExt cx="10911887" cy="284657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47" y="6373718"/>
              <a:ext cx="2765429" cy="27784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9693" y="6305555"/>
              <a:ext cx="2740255" cy="27531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061" y="6400800"/>
              <a:ext cx="2645454" cy="26578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303" y="6371434"/>
              <a:ext cx="2706246" cy="271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0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4"/>
    </mc:Choice>
    <mc:Fallback xmlns="">
      <p:transition spd="slow" advTm="271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60F556779D44584B15ED771342667" ma:contentTypeVersion="11" ma:contentTypeDescription="Create a new document." ma:contentTypeScope="" ma:versionID="e4f575ba2a21831c53ee8440f5149de3">
  <xsd:schema xmlns:xsd="http://www.w3.org/2001/XMLSchema" xmlns:xs="http://www.w3.org/2001/XMLSchema" xmlns:p="http://schemas.microsoft.com/office/2006/metadata/properties" xmlns:ns2="7385d776-639e-4ef9-85df-5c17e770c985" xmlns:ns3="e6943245-04cf-42a4-b2f3-ee5bacb5193a" targetNamespace="http://schemas.microsoft.com/office/2006/metadata/properties" ma:root="true" ma:fieldsID="fb6ce289a467ae7a079503843c1c3ee7" ns2:_="" ns3:_="">
    <xsd:import namespace="7385d776-639e-4ef9-85df-5c17e770c985"/>
    <xsd:import namespace="e6943245-04cf-42a4-b2f3-ee5bacb5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5d776-639e-4ef9-85df-5c17e770c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43245-04cf-42a4-b2f3-ee5bacb51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BC605-50E7-4628-8ACB-D26081AE352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385d776-639e-4ef9-85df-5c17e770c985"/>
    <ds:schemaRef ds:uri="http://schemas.microsoft.com/office/2006/documentManagement/types"/>
    <ds:schemaRef ds:uri="http://schemas.openxmlformats.org/package/2006/metadata/core-properties"/>
    <ds:schemaRef ds:uri="e6943245-04cf-42a4-b2f3-ee5bacb519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715F0B-92D4-4C08-8976-D0181B0822D3}"/>
</file>

<file path=customXml/itemProps3.xml><?xml version="1.0" encoding="utf-8"?>
<ds:datastoreItem xmlns:ds="http://schemas.openxmlformats.org/officeDocument/2006/customXml" ds:itemID="{54E16319-2300-4D8C-9618-2B6B0E083B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600</Words>
  <Application>Microsoft Office PowerPoint</Application>
  <PresentationFormat>Custom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  Reading for assignments </vt:lpstr>
      <vt:lpstr>  Reading for assignments </vt:lpstr>
      <vt:lpstr>Skim Reading</vt:lpstr>
      <vt:lpstr>PowerPoint Presentation</vt:lpstr>
      <vt:lpstr>Why take notes? </vt:lpstr>
      <vt:lpstr>Techniques What do you do?</vt:lpstr>
      <vt:lpstr>Note Taking - Top tips! </vt:lpstr>
      <vt:lpstr>Summary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Lianne Grogan</dc:creator>
  <cp:lastModifiedBy>Lianne Grogan</cp:lastModifiedBy>
  <cp:revision>74</cp:revision>
  <dcterms:created xsi:type="dcterms:W3CDTF">2020-04-23T20:34:50Z</dcterms:created>
  <dcterms:modified xsi:type="dcterms:W3CDTF">2020-05-27T09:33:09Z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0x01010043D60F556779D44584B15ED771342667</vt:lpwstr>
  </property>
</Properties>
</file>