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63" r:id="rId5"/>
    <p:sldId id="260" r:id="rId6"/>
    <p:sldId id="261" r:id="rId7"/>
    <p:sldId id="264" r:id="rId8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23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15054"/>
            <a:ext cx="6878487" cy="12222107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4274727"/>
            <a:ext cx="4370039" cy="2926759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7201483"/>
            <a:ext cx="4370039" cy="1950043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588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34"/>
            <a:ext cx="4760786" cy="6050844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947378"/>
            <a:ext cx="4760786" cy="2792821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1083733"/>
            <a:ext cx="4554137" cy="5373511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6457245"/>
            <a:ext cx="4064853" cy="6773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7947378"/>
            <a:ext cx="4760786" cy="2792821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2034" y="1405116"/>
            <a:ext cx="342989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5131655"/>
            <a:ext cx="342989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7970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34645"/>
            <a:ext cx="4760786" cy="4614151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8048796"/>
            <a:ext cx="4760786" cy="269140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05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1083733"/>
            <a:ext cx="4554137" cy="5373511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7134578"/>
            <a:ext cx="4760787" cy="914219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8048796"/>
            <a:ext cx="4760786" cy="269140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2034" y="1405116"/>
            <a:ext cx="342989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5131655"/>
            <a:ext cx="342989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9282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1083733"/>
            <a:ext cx="4756099" cy="5373511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7134578"/>
            <a:ext cx="4760787" cy="914219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8048796"/>
            <a:ext cx="4760786" cy="269140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34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85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1083734"/>
            <a:ext cx="734109" cy="933591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1083734"/>
            <a:ext cx="3896270" cy="93359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66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205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801544"/>
            <a:ext cx="4760786" cy="324725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8048796"/>
            <a:ext cx="4760786" cy="15296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1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33"/>
            <a:ext cx="4760786" cy="23480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41047"/>
            <a:ext cx="2316082" cy="689915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3841050"/>
            <a:ext cx="2316083" cy="689915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63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33"/>
            <a:ext cx="4760785" cy="23480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841747"/>
            <a:ext cx="2318004" cy="1024466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4866216"/>
            <a:ext cx="2318004" cy="587398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3841747"/>
            <a:ext cx="2318004" cy="1024466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4866216"/>
            <a:ext cx="2318004" cy="587398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05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083733"/>
            <a:ext cx="4760786" cy="23480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1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098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664185"/>
            <a:ext cx="2092637" cy="2272828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915423"/>
            <a:ext cx="2539528" cy="982477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937012"/>
            <a:ext cx="2092637" cy="4594576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19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534400"/>
            <a:ext cx="4760786" cy="100753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1083733"/>
            <a:ext cx="4760786" cy="6836832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9541934"/>
            <a:ext cx="4760786" cy="1198265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985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15054"/>
            <a:ext cx="6878488" cy="12222107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83733"/>
            <a:ext cx="4760785" cy="23480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841050"/>
            <a:ext cx="4760786" cy="6899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10740202"/>
            <a:ext cx="513099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10740202"/>
            <a:ext cx="346723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10740202"/>
            <a:ext cx="384479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2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FS English Level 2 Writing – Exemplar &amp; Mark Scheme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Intensive Writing Supplement, 2019 Spec</a:t>
            </a:r>
          </a:p>
        </p:txBody>
      </p:sp>
    </p:spTree>
    <p:extLst>
      <p:ext uri="{BB962C8B-B14F-4D97-AF65-F5344CB8AC3E}">
        <p14:creationId xmlns:p14="http://schemas.microsoft.com/office/powerpoint/2010/main" val="2984900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F8EB9-0B30-4F19-9796-17A620595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1 Exemplar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45DC504-CBA5-4649-8156-E90862C41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52147"/>
            <a:ext cx="4353951" cy="6139853"/>
          </a:xfrm>
          <a:prstGeom prst="rect">
            <a:avLst/>
          </a:prstGeom>
        </p:spPr>
      </p:pic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AA300BE-60AB-4675-B88B-B652FF4A8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10" y="1580214"/>
            <a:ext cx="4353951" cy="447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85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F4DCA67-89B8-44D9-8181-A061D9B97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84263"/>
            <a:ext cx="4760913" cy="2347912"/>
          </a:xfrm>
        </p:spPr>
        <p:txBody>
          <a:bodyPr/>
          <a:lstStyle/>
          <a:p>
            <a:r>
              <a:rPr lang="en-GB" dirty="0"/>
              <a:t>Question 1 Exemplar</a:t>
            </a:r>
          </a:p>
        </p:txBody>
      </p:sp>
      <p:pic>
        <p:nvPicPr>
          <p:cNvPr id="6" name="Picture 5" descr="A screenshot of text&#10;&#10;Description automatically generated">
            <a:extLst>
              <a:ext uri="{FF2B5EF4-FFF2-40B4-BE49-F238E27FC236}">
                <a16:creationId xmlns:a16="http://schemas.microsoft.com/office/drawing/2014/main" id="{45F8F7B7-1EE1-4B51-B85B-D1C5C5448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50" y="1678746"/>
            <a:ext cx="4910255" cy="6547006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DEB303D-3E24-4771-97EF-8798F72D92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362"/>
          <a:stretch/>
        </p:blipFill>
        <p:spPr>
          <a:xfrm>
            <a:off x="457200" y="8225752"/>
            <a:ext cx="4536831" cy="288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22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1BB01-D0C8-42CF-BF42-EEC072B73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 Scheme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47F7F67-BFF1-4ACA-84AE-03AB9769C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86" y="1815485"/>
            <a:ext cx="5095100" cy="5253646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653567D-DA04-436B-BC83-C9B265C8A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64" y="6750926"/>
            <a:ext cx="4864573" cy="426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08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F5D24-6AA8-4433-B5E1-125DE58AC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2 Exemplar</a:t>
            </a: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80BD050-E23D-48EE-B4C2-C16F8AED1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2486"/>
            <a:ext cx="4325814" cy="4958690"/>
          </a:xfrm>
          <a:prstGeom prst="rect">
            <a:avLst/>
          </a:prstGeom>
        </p:spPr>
      </p:pic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DE737DC-C096-4269-8A07-BBF8AD134F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1" t="6324" r="5636" b="8146"/>
          <a:stretch/>
        </p:blipFill>
        <p:spPr>
          <a:xfrm>
            <a:off x="457200" y="6631176"/>
            <a:ext cx="4325815" cy="541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98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F5D24-6AA8-4433-B5E1-125DE58AC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2 Exemplar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AF9E9E8-5C97-434A-98B1-3B6FC5DAA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3" y="2002735"/>
            <a:ext cx="5668048" cy="732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9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1BB01-D0C8-42CF-BF42-EEC072B73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 Scheme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E07D2B6-893F-4765-B262-C360A9073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85" y="1811170"/>
            <a:ext cx="5465120" cy="5110135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9B8BDC-C592-467B-BA11-CB0C077AD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96" y="6866782"/>
            <a:ext cx="5388909" cy="46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1093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DD21A48B239540891180DE06884B64" ma:contentTypeVersion="12" ma:contentTypeDescription="Create a new document." ma:contentTypeScope="" ma:versionID="44d96795b744bc753998d42cc6636169">
  <xsd:schema xmlns:xsd="http://www.w3.org/2001/XMLSchema" xmlns:xs="http://www.w3.org/2001/XMLSchema" xmlns:p="http://schemas.microsoft.com/office/2006/metadata/properties" xmlns:ns2="5257eb83-22a3-41bf-962e-55ddf45a1f82" xmlns:ns3="613aec43-0389-4d79-8514-a460f1622ea9" targetNamespace="http://schemas.microsoft.com/office/2006/metadata/properties" ma:root="true" ma:fieldsID="e446ba11c94c59d5d7d4729bd2d019eb" ns2:_="" ns3:_="">
    <xsd:import namespace="5257eb83-22a3-41bf-962e-55ddf45a1f82"/>
    <xsd:import namespace="613aec43-0389-4d79-8514-a460f1622e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57eb83-22a3-41bf-962e-55ddf45a1f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3aec43-0389-4d79-8514-a460f1622e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16288D-85B7-4B32-858F-D1F47964A497}"/>
</file>

<file path=customXml/itemProps2.xml><?xml version="1.0" encoding="utf-8"?>
<ds:datastoreItem xmlns:ds="http://schemas.openxmlformats.org/officeDocument/2006/customXml" ds:itemID="{E35F114E-CBC4-40E4-A317-EAFCBEA8BA86}"/>
</file>

<file path=customXml/itemProps3.xml><?xml version="1.0" encoding="utf-8"?>
<ds:datastoreItem xmlns:ds="http://schemas.openxmlformats.org/officeDocument/2006/customXml" ds:itemID="{038AC7A7-7C23-4301-998D-C7B7220AABDD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32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FS English Level 2 Writing – Exemplar &amp; Mark Scheme </vt:lpstr>
      <vt:lpstr>Question 1 Exemplar</vt:lpstr>
      <vt:lpstr>Question 1 Exemplar</vt:lpstr>
      <vt:lpstr>Mark Scheme</vt:lpstr>
      <vt:lpstr>Question 2 Exemplar</vt:lpstr>
      <vt:lpstr>Question 2 Exemplar</vt:lpstr>
      <vt:lpstr>Mark Scheme</vt:lpstr>
    </vt:vector>
  </TitlesOfParts>
  <Company>Chichester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 English</dc:title>
  <dc:creator>Matthew Hazzard</dc:creator>
  <cp:lastModifiedBy>Matthew Hazzard</cp:lastModifiedBy>
  <cp:revision>23</cp:revision>
  <dcterms:created xsi:type="dcterms:W3CDTF">2019-12-16T10:12:18Z</dcterms:created>
  <dcterms:modified xsi:type="dcterms:W3CDTF">2020-03-01T20:07:56Z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0x010100AEDD21A48B239540891180DE06884B64</vt:lpwstr>
  </property>
</Properties>
</file>