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60" r:id="rId6"/>
    <p:sldId id="311" r:id="rId7"/>
    <p:sldId id="261" r:id="rId8"/>
    <p:sldId id="262" r:id="rId9"/>
    <p:sldId id="295" r:id="rId10"/>
    <p:sldId id="263" r:id="rId11"/>
    <p:sldId id="258" r:id="rId12"/>
    <p:sldId id="278" r:id="rId13"/>
    <p:sldId id="296" r:id="rId14"/>
    <p:sldId id="297" r:id="rId15"/>
    <p:sldId id="279" r:id="rId16"/>
    <p:sldId id="270" r:id="rId17"/>
    <p:sldId id="284" r:id="rId18"/>
    <p:sldId id="291" r:id="rId19"/>
    <p:sldId id="303" r:id="rId20"/>
    <p:sldId id="310" r:id="rId21"/>
    <p:sldId id="289" r:id="rId22"/>
    <p:sldId id="304" r:id="rId23"/>
    <p:sldId id="282" r:id="rId24"/>
    <p:sldId id="287" r:id="rId25"/>
    <p:sldId id="305" r:id="rId26"/>
    <p:sldId id="288" r:id="rId27"/>
    <p:sldId id="285" r:id="rId28"/>
    <p:sldId id="306" r:id="rId29"/>
    <p:sldId id="294" r:id="rId30"/>
    <p:sldId id="280" r:id="rId31"/>
    <p:sldId id="298" r:id="rId32"/>
    <p:sldId id="299" r:id="rId33"/>
    <p:sldId id="300" r:id="rId34"/>
    <p:sldId id="301" r:id="rId35"/>
    <p:sldId id="316" r:id="rId36"/>
    <p:sldId id="317" r:id="rId37"/>
    <p:sldId id="314" r:id="rId38"/>
    <p:sldId id="302" r:id="rId39"/>
    <p:sldId id="308" r:id="rId40"/>
    <p:sldId id="269" r:id="rId41"/>
    <p:sldId id="277" r:id="rId42"/>
    <p:sldId id="27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85C7F-646A-5FAC-3A70-9823F325906A}" v="2" dt="2023-01-04T11:26:21.316"/>
    <p1510:client id="{3ABFFC67-E404-4207-A7CD-CA8CF6E43CD7}" v="2" dt="2023-01-04T11:46:44.296"/>
    <p1510:client id="{4A33EEB3-FE9F-375F-8BE1-AFEA806A87D9}" v="8" dt="2023-01-04T08:53:11.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ey Dykes" userId="d5d64c75-2cb2-4171-bea5-4550cb713a73" providerId="ADAL" clId="{8DACCF91-B8BC-49A3-BB8D-66BD9B6E7D62}"/>
    <pc:docChg chg="delSld modSld">
      <pc:chgData name="Kasey Dykes" userId="d5d64c75-2cb2-4171-bea5-4550cb713a73" providerId="ADAL" clId="{8DACCF91-B8BC-49A3-BB8D-66BD9B6E7D62}" dt="2022-01-19T17:32:03.231" v="2" actId="47"/>
      <pc:docMkLst>
        <pc:docMk/>
      </pc:docMkLst>
      <pc:sldChg chg="del">
        <pc:chgData name="Kasey Dykes" userId="d5d64c75-2cb2-4171-bea5-4550cb713a73" providerId="ADAL" clId="{8DACCF91-B8BC-49A3-BB8D-66BD9B6E7D62}" dt="2022-01-19T17:32:03.231" v="2" actId="47"/>
        <pc:sldMkLst>
          <pc:docMk/>
          <pc:sldMk cId="3480768203" sldId="259"/>
        </pc:sldMkLst>
      </pc:sldChg>
      <pc:sldChg chg="modSp mod">
        <pc:chgData name="Kasey Dykes" userId="d5d64c75-2cb2-4171-bea5-4550cb713a73" providerId="ADAL" clId="{8DACCF91-B8BC-49A3-BB8D-66BD9B6E7D62}" dt="2022-01-17T10:02:53.736" v="1" actId="20577"/>
        <pc:sldMkLst>
          <pc:docMk/>
          <pc:sldMk cId="738643209" sldId="260"/>
        </pc:sldMkLst>
        <pc:spChg chg="mod">
          <ac:chgData name="Kasey Dykes" userId="d5d64c75-2cb2-4171-bea5-4550cb713a73" providerId="ADAL" clId="{8DACCF91-B8BC-49A3-BB8D-66BD9B6E7D62}" dt="2022-01-17T10:02:53.736" v="1" actId="20577"/>
          <ac:spMkLst>
            <pc:docMk/>
            <pc:sldMk cId="738643209" sldId="260"/>
            <ac:spMk id="3" creationId="{00000000-0000-0000-0000-000000000000}"/>
          </ac:spMkLst>
        </pc:spChg>
      </pc:sldChg>
    </pc:docChg>
  </pc:docChgLst>
  <pc:docChgLst>
    <pc:chgData name="Kasey Dykes" userId="S::kasey.dykes@chichester.ac.uk::d5d64c75-2cb2-4171-bea5-4550cb713a73" providerId="AD" clId="Web-{B89BA826-3608-FAA3-361A-A7022D949EC8}"/>
    <pc:docChg chg="modSld">
      <pc:chgData name="Kasey Dykes" userId="S::kasey.dykes@chichester.ac.uk::d5d64c75-2cb2-4171-bea5-4550cb713a73" providerId="AD" clId="Web-{B89BA826-3608-FAA3-361A-A7022D949EC8}" dt="2022-07-11T10:01:14.239" v="1" actId="20577"/>
      <pc:docMkLst>
        <pc:docMk/>
      </pc:docMkLst>
      <pc:sldChg chg="modSp">
        <pc:chgData name="Kasey Dykes" userId="S::kasey.dykes@chichester.ac.uk::d5d64c75-2cb2-4171-bea5-4550cb713a73" providerId="AD" clId="Web-{B89BA826-3608-FAA3-361A-A7022D949EC8}" dt="2022-07-11T10:01:14.239" v="1" actId="20577"/>
        <pc:sldMkLst>
          <pc:docMk/>
          <pc:sldMk cId="929598286" sldId="272"/>
        </pc:sldMkLst>
        <pc:spChg chg="mod">
          <ac:chgData name="Kasey Dykes" userId="S::kasey.dykes@chichester.ac.uk::d5d64c75-2cb2-4171-bea5-4550cb713a73" providerId="AD" clId="Web-{B89BA826-3608-FAA3-361A-A7022D949EC8}" dt="2022-07-11T10:01:14.239" v="1" actId="20577"/>
          <ac:spMkLst>
            <pc:docMk/>
            <pc:sldMk cId="929598286" sldId="272"/>
            <ac:spMk id="5" creationId="{2BB08A7C-440B-4AD9-8F45-70E0AED36257}"/>
          </ac:spMkLst>
        </pc:spChg>
      </pc:sldChg>
    </pc:docChg>
  </pc:docChgLst>
  <pc:docChgLst>
    <pc:chgData name="Kasey Dykes" userId="S::kasey.dykes@chichester.ac.uk::d5d64c75-2cb2-4171-bea5-4550cb713a73" providerId="AD" clId="Web-{5E74388C-1F66-039F-AAF6-7BE746725B38}"/>
    <pc:docChg chg="modSld">
      <pc:chgData name="Kasey Dykes" userId="S::kasey.dykes@chichester.ac.uk::d5d64c75-2cb2-4171-bea5-4550cb713a73" providerId="AD" clId="Web-{5E74388C-1F66-039F-AAF6-7BE746725B38}" dt="2022-07-12T10:58:11.367" v="6" actId="20577"/>
      <pc:docMkLst>
        <pc:docMk/>
      </pc:docMkLst>
      <pc:sldChg chg="modSp">
        <pc:chgData name="Kasey Dykes" userId="S::kasey.dykes@chichester.ac.uk::d5d64c75-2cb2-4171-bea5-4550cb713a73" providerId="AD" clId="Web-{5E74388C-1F66-039F-AAF6-7BE746725B38}" dt="2022-07-12T10:58:11.367" v="6" actId="20577"/>
        <pc:sldMkLst>
          <pc:docMk/>
          <pc:sldMk cId="2395014320" sldId="263"/>
        </pc:sldMkLst>
        <pc:spChg chg="mod">
          <ac:chgData name="Kasey Dykes" userId="S::kasey.dykes@chichester.ac.uk::d5d64c75-2cb2-4171-bea5-4550cb713a73" providerId="AD" clId="Web-{5E74388C-1F66-039F-AAF6-7BE746725B38}" dt="2022-07-12T10:58:11.367" v="6" actId="20577"/>
          <ac:spMkLst>
            <pc:docMk/>
            <pc:sldMk cId="2395014320" sldId="263"/>
            <ac:spMk id="3" creationId="{00000000-0000-0000-0000-000000000000}"/>
          </ac:spMkLst>
        </pc:spChg>
      </pc:sldChg>
    </pc:docChg>
  </pc:docChgLst>
  <pc:docChgLst>
    <pc:chgData name="Kasey Carter" userId="S::carterk@chichester.ac.uk::d5d64c75-2cb2-4171-bea5-4550cb713a73" providerId="AD" clId="Web-{5CBCA49A-54E1-2AF2-F78E-31B3F225E373}"/>
    <pc:docChg chg="addSld delSld modSld">
      <pc:chgData name="Kasey Carter" userId="S::carterk@chichester.ac.uk::d5d64c75-2cb2-4171-bea5-4550cb713a73" providerId="AD" clId="Web-{5CBCA49A-54E1-2AF2-F78E-31B3F225E373}" dt="2022-08-15T10:56:00.414" v="95"/>
      <pc:docMkLst>
        <pc:docMk/>
      </pc:docMkLst>
      <pc:sldChg chg="modSp">
        <pc:chgData name="Kasey Carter" userId="S::carterk@chichester.ac.uk::d5d64c75-2cb2-4171-bea5-4550cb713a73" providerId="AD" clId="Web-{5CBCA49A-54E1-2AF2-F78E-31B3F225E373}" dt="2022-08-15T10:49:23.497" v="3" actId="20577"/>
        <pc:sldMkLst>
          <pc:docMk/>
          <pc:sldMk cId="1065986319" sldId="258"/>
        </pc:sldMkLst>
        <pc:spChg chg="mod">
          <ac:chgData name="Kasey Carter" userId="S::carterk@chichester.ac.uk::d5d64c75-2cb2-4171-bea5-4550cb713a73" providerId="AD" clId="Web-{5CBCA49A-54E1-2AF2-F78E-31B3F225E373}" dt="2022-08-15T10:49:23.497" v="3" actId="20577"/>
          <ac:spMkLst>
            <pc:docMk/>
            <pc:sldMk cId="1065986319" sldId="258"/>
            <ac:spMk id="3" creationId="{00000000-0000-0000-0000-000000000000}"/>
          </ac:spMkLst>
        </pc:spChg>
      </pc:sldChg>
      <pc:sldChg chg="delSp">
        <pc:chgData name="Kasey Carter" userId="S::carterk@chichester.ac.uk::d5d64c75-2cb2-4171-bea5-4550cb713a73" providerId="AD" clId="Web-{5CBCA49A-54E1-2AF2-F78E-31B3F225E373}" dt="2022-08-15T10:49:31.123" v="4"/>
        <pc:sldMkLst>
          <pc:docMk/>
          <pc:sldMk cId="962051252" sldId="278"/>
        </pc:sldMkLst>
        <pc:spChg chg="del">
          <ac:chgData name="Kasey Carter" userId="S::carterk@chichester.ac.uk::d5d64c75-2cb2-4171-bea5-4550cb713a73" providerId="AD" clId="Web-{5CBCA49A-54E1-2AF2-F78E-31B3F225E373}" dt="2022-08-15T10:49:31.123" v="4"/>
          <ac:spMkLst>
            <pc:docMk/>
            <pc:sldMk cId="962051252" sldId="278"/>
            <ac:spMk id="3" creationId="{0A709C04-D2F7-ADE3-D0EB-2869992EA910}"/>
          </ac:spMkLst>
        </pc:spChg>
      </pc:sldChg>
      <pc:sldChg chg="delSp">
        <pc:chgData name="Kasey Carter" userId="S::carterk@chichester.ac.uk::d5d64c75-2cb2-4171-bea5-4550cb713a73" providerId="AD" clId="Web-{5CBCA49A-54E1-2AF2-F78E-31B3F225E373}" dt="2022-08-15T10:49:32.826" v="5"/>
        <pc:sldMkLst>
          <pc:docMk/>
          <pc:sldMk cId="89861433" sldId="279"/>
        </pc:sldMkLst>
        <pc:spChg chg="del">
          <ac:chgData name="Kasey Carter" userId="S::carterk@chichester.ac.uk::d5d64c75-2cb2-4171-bea5-4550cb713a73" providerId="AD" clId="Web-{5CBCA49A-54E1-2AF2-F78E-31B3F225E373}" dt="2022-08-15T10:49:32.826" v="5"/>
          <ac:spMkLst>
            <pc:docMk/>
            <pc:sldMk cId="89861433" sldId="279"/>
            <ac:spMk id="3" creationId="{27717DDE-69F8-EB57-68DC-C6FD75E453D4}"/>
          </ac:spMkLst>
        </pc:spChg>
      </pc:sldChg>
      <pc:sldChg chg="delSp">
        <pc:chgData name="Kasey Carter" userId="S::carterk@chichester.ac.uk::d5d64c75-2cb2-4171-bea5-4550cb713a73" providerId="AD" clId="Web-{5CBCA49A-54E1-2AF2-F78E-31B3F225E373}" dt="2022-08-15T10:49:34.248" v="6"/>
        <pc:sldMkLst>
          <pc:docMk/>
          <pc:sldMk cId="1905129521" sldId="280"/>
        </pc:sldMkLst>
        <pc:spChg chg="del">
          <ac:chgData name="Kasey Carter" userId="S::carterk@chichester.ac.uk::d5d64c75-2cb2-4171-bea5-4550cb713a73" providerId="AD" clId="Web-{5CBCA49A-54E1-2AF2-F78E-31B3F225E373}" dt="2022-08-15T10:49:34.248" v="6"/>
          <ac:spMkLst>
            <pc:docMk/>
            <pc:sldMk cId="1905129521" sldId="280"/>
            <ac:spMk id="3" creationId="{610AFD9A-2373-0CF9-C0D6-24742CEC259F}"/>
          </ac:spMkLst>
        </pc:spChg>
      </pc:sldChg>
      <pc:sldChg chg="modSp new">
        <pc:chgData name="Kasey Carter" userId="S::carterk@chichester.ac.uk::d5d64c75-2cb2-4171-bea5-4550cb713a73" providerId="AD" clId="Web-{5CBCA49A-54E1-2AF2-F78E-31B3F225E373}" dt="2022-08-15T10:50:04.624" v="26" actId="20577"/>
        <pc:sldMkLst>
          <pc:docMk/>
          <pc:sldMk cId="2232595035" sldId="282"/>
        </pc:sldMkLst>
        <pc:spChg chg="mod">
          <ac:chgData name="Kasey Carter" userId="S::carterk@chichester.ac.uk::d5d64c75-2cb2-4171-bea5-4550cb713a73" providerId="AD" clId="Web-{5CBCA49A-54E1-2AF2-F78E-31B3F225E373}" dt="2022-08-15T10:50:04.624" v="26" actId="20577"/>
          <ac:spMkLst>
            <pc:docMk/>
            <pc:sldMk cId="2232595035" sldId="282"/>
            <ac:spMk id="3" creationId="{9D686C27-53B4-4862-EE65-07DF4316E8E4}"/>
          </ac:spMkLst>
        </pc:spChg>
      </pc:sldChg>
      <pc:sldChg chg="modSp new">
        <pc:chgData name="Kasey Carter" userId="S::carterk@chichester.ac.uk::d5d64c75-2cb2-4171-bea5-4550cb713a73" providerId="AD" clId="Web-{5CBCA49A-54E1-2AF2-F78E-31B3F225E373}" dt="2022-08-15T10:51:58.408" v="87" actId="20577"/>
        <pc:sldMkLst>
          <pc:docMk/>
          <pc:sldMk cId="10735804" sldId="283"/>
        </pc:sldMkLst>
        <pc:spChg chg="mod">
          <ac:chgData name="Kasey Carter" userId="S::carterk@chichester.ac.uk::d5d64c75-2cb2-4171-bea5-4550cb713a73" providerId="AD" clId="Web-{5CBCA49A-54E1-2AF2-F78E-31B3F225E373}" dt="2022-08-15T10:51:58.408" v="87" actId="20577"/>
          <ac:spMkLst>
            <pc:docMk/>
            <pc:sldMk cId="10735804" sldId="283"/>
            <ac:spMk id="3" creationId="{5B21ADF4-9FF0-A302-A441-604FC9FA3333}"/>
          </ac:spMkLst>
        </pc:spChg>
      </pc:sldChg>
      <pc:sldChg chg="modSp new">
        <pc:chgData name="Kasey Carter" userId="S::carterk@chichester.ac.uk::d5d64c75-2cb2-4171-bea5-4550cb713a73" providerId="AD" clId="Web-{5CBCA49A-54E1-2AF2-F78E-31B3F225E373}" dt="2022-08-15T10:54:37.209" v="93" actId="20577"/>
        <pc:sldMkLst>
          <pc:docMk/>
          <pc:sldMk cId="1501239744" sldId="284"/>
        </pc:sldMkLst>
        <pc:spChg chg="mod">
          <ac:chgData name="Kasey Carter" userId="S::carterk@chichester.ac.uk::d5d64c75-2cb2-4171-bea5-4550cb713a73" providerId="AD" clId="Web-{5CBCA49A-54E1-2AF2-F78E-31B3F225E373}" dt="2022-08-15T10:54:37.209" v="93" actId="20577"/>
          <ac:spMkLst>
            <pc:docMk/>
            <pc:sldMk cId="1501239744" sldId="284"/>
            <ac:spMk id="3" creationId="{C9154106-ADCB-0AEB-D033-4473FE5081D7}"/>
          </ac:spMkLst>
        </pc:spChg>
      </pc:sldChg>
      <pc:sldChg chg="new del">
        <pc:chgData name="Kasey Carter" userId="S::carterk@chichester.ac.uk::d5d64c75-2cb2-4171-bea5-4550cb713a73" providerId="AD" clId="Web-{5CBCA49A-54E1-2AF2-F78E-31B3F225E373}" dt="2022-08-15T10:51:02.672" v="83"/>
        <pc:sldMkLst>
          <pc:docMk/>
          <pc:sldMk cId="2008008379" sldId="284"/>
        </pc:sldMkLst>
      </pc:sldChg>
      <pc:sldChg chg="new del">
        <pc:chgData name="Kasey Carter" userId="S::carterk@chichester.ac.uk::d5d64c75-2cb2-4171-bea5-4550cb713a73" providerId="AD" clId="Web-{5CBCA49A-54E1-2AF2-F78E-31B3F225E373}" dt="2022-08-15T10:56:00.414" v="95"/>
        <pc:sldMkLst>
          <pc:docMk/>
          <pc:sldMk cId="2356308944" sldId="285"/>
        </pc:sldMkLst>
      </pc:sldChg>
    </pc:docChg>
  </pc:docChgLst>
  <pc:docChgLst>
    <pc:chgData name="Kasey Dykes" userId="d5d64c75-2cb2-4171-bea5-4550cb713a73" providerId="ADAL" clId="{E9E4FFC3-F374-4E45-8A6B-95BE39AB9AA4}"/>
    <pc:docChg chg="modSld">
      <pc:chgData name="Kasey Dykes" userId="d5d64c75-2cb2-4171-bea5-4550cb713a73" providerId="ADAL" clId="{E9E4FFC3-F374-4E45-8A6B-95BE39AB9AA4}" dt="2022-01-17T15:18:06.612" v="1" actId="20577"/>
      <pc:docMkLst>
        <pc:docMk/>
      </pc:docMkLst>
      <pc:sldChg chg="modSp mod">
        <pc:chgData name="Kasey Dykes" userId="d5d64c75-2cb2-4171-bea5-4550cb713a73" providerId="ADAL" clId="{E9E4FFC3-F374-4E45-8A6B-95BE39AB9AA4}" dt="2022-01-17T15:18:06.612" v="1" actId="20577"/>
        <pc:sldMkLst>
          <pc:docMk/>
          <pc:sldMk cId="606468625" sldId="256"/>
        </pc:sldMkLst>
        <pc:spChg chg="mod">
          <ac:chgData name="Kasey Dykes" userId="d5d64c75-2cb2-4171-bea5-4550cb713a73" providerId="ADAL" clId="{E9E4FFC3-F374-4E45-8A6B-95BE39AB9AA4}" dt="2022-01-17T15:18:06.612" v="1" actId="20577"/>
          <ac:spMkLst>
            <pc:docMk/>
            <pc:sldMk cId="606468625" sldId="256"/>
            <ac:spMk id="2" creationId="{00000000-0000-0000-0000-000000000000}"/>
          </ac:spMkLst>
        </pc:spChg>
      </pc:sldChg>
    </pc:docChg>
  </pc:docChgLst>
  <pc:docChgLst>
    <pc:chgData name="Kasey Carter" userId="d5d64c75-2cb2-4171-bea5-4550cb713a73" providerId="ADAL" clId="{3ABFFC67-E404-4207-A7CD-CA8CF6E43CD7}"/>
    <pc:docChg chg="undo custSel modSld">
      <pc:chgData name="Kasey Carter" userId="d5d64c75-2cb2-4171-bea5-4550cb713a73" providerId="ADAL" clId="{3ABFFC67-E404-4207-A7CD-CA8CF6E43CD7}" dt="2023-01-04T11:53:10.841" v="15" actId="1076"/>
      <pc:docMkLst>
        <pc:docMk/>
      </pc:docMkLst>
      <pc:sldChg chg="modSp mod">
        <pc:chgData name="Kasey Carter" userId="d5d64c75-2cb2-4171-bea5-4550cb713a73" providerId="ADAL" clId="{3ABFFC67-E404-4207-A7CD-CA8CF6E43CD7}" dt="2023-01-04T11:52:36.321" v="13" actId="1076"/>
        <pc:sldMkLst>
          <pc:docMk/>
          <pc:sldMk cId="2968388155" sldId="289"/>
        </pc:sldMkLst>
        <pc:picChg chg="mod modCrop">
          <ac:chgData name="Kasey Carter" userId="d5d64c75-2cb2-4171-bea5-4550cb713a73" providerId="ADAL" clId="{3ABFFC67-E404-4207-A7CD-CA8CF6E43CD7}" dt="2023-01-04T11:52:36.321" v="13" actId="1076"/>
          <ac:picMkLst>
            <pc:docMk/>
            <pc:sldMk cId="2968388155" sldId="289"/>
            <ac:picMk id="4" creationId="{B8AED28E-0EF4-4C83-91C2-56BFC4B78768}"/>
          </ac:picMkLst>
        </pc:picChg>
      </pc:sldChg>
      <pc:sldChg chg="modSp mod">
        <pc:chgData name="Kasey Carter" userId="d5d64c75-2cb2-4171-bea5-4550cb713a73" providerId="ADAL" clId="{3ABFFC67-E404-4207-A7CD-CA8CF6E43CD7}" dt="2023-01-04T11:51:24.053" v="3" actId="1076"/>
        <pc:sldMkLst>
          <pc:docMk/>
          <pc:sldMk cId="2743589819" sldId="291"/>
        </pc:sldMkLst>
        <pc:picChg chg="mod modCrop">
          <ac:chgData name="Kasey Carter" userId="d5d64c75-2cb2-4171-bea5-4550cb713a73" providerId="ADAL" clId="{3ABFFC67-E404-4207-A7CD-CA8CF6E43CD7}" dt="2023-01-04T11:51:24.053" v="3" actId="1076"/>
          <ac:picMkLst>
            <pc:docMk/>
            <pc:sldMk cId="2743589819" sldId="291"/>
            <ac:picMk id="4" creationId="{142C6E40-C917-4CC7-AA4D-CB9F64DA1A66}"/>
          </ac:picMkLst>
        </pc:picChg>
      </pc:sldChg>
      <pc:sldChg chg="modSp mod">
        <pc:chgData name="Kasey Carter" userId="d5d64c75-2cb2-4171-bea5-4550cb713a73" providerId="ADAL" clId="{3ABFFC67-E404-4207-A7CD-CA8CF6E43CD7}" dt="2023-01-04T11:53:10.841" v="15" actId="1076"/>
        <pc:sldMkLst>
          <pc:docMk/>
          <pc:sldMk cId="3088848567" sldId="303"/>
        </pc:sldMkLst>
        <pc:graphicFrameChg chg="mod modGraphic">
          <ac:chgData name="Kasey Carter" userId="d5d64c75-2cb2-4171-bea5-4550cb713a73" providerId="ADAL" clId="{3ABFFC67-E404-4207-A7CD-CA8CF6E43CD7}" dt="2023-01-04T11:53:10.841" v="15" actId="1076"/>
          <ac:graphicFrameMkLst>
            <pc:docMk/>
            <pc:sldMk cId="3088848567" sldId="303"/>
            <ac:graphicFrameMk id="7" creationId="{F4A5AC67-92F9-299D-505A-A8A18A497F43}"/>
          </ac:graphicFrameMkLst>
        </pc:graphicFrameChg>
      </pc:sldChg>
    </pc:docChg>
  </pc:docChgLst>
  <pc:docChgLst>
    <pc:chgData name="Kasey Carter" userId="S::carterk@chichester.ac.uk::d5d64c75-2cb2-4171-bea5-4550cb713a73" providerId="AD" clId="Web-{661ECAF0-E129-17CF-A701-C8B796C784EA}"/>
    <pc:docChg chg="addSld modSld">
      <pc:chgData name="Kasey Carter" userId="S::carterk@chichester.ac.uk::d5d64c75-2cb2-4171-bea5-4550cb713a73" providerId="AD" clId="Web-{661ECAF0-E129-17CF-A701-C8B796C784EA}" dt="2022-09-05T12:03:44.884" v="20" actId="1076"/>
      <pc:docMkLst>
        <pc:docMk/>
      </pc:docMkLst>
      <pc:sldChg chg="delSp modSp new">
        <pc:chgData name="Kasey Carter" userId="S::carterk@chichester.ac.uk::d5d64c75-2cb2-4171-bea5-4550cb713a73" providerId="AD" clId="Web-{661ECAF0-E129-17CF-A701-C8B796C784EA}" dt="2022-09-05T12:02:24.335" v="3"/>
        <pc:sldMkLst>
          <pc:docMk/>
          <pc:sldMk cId="2070419084" sldId="312"/>
        </pc:sldMkLst>
        <pc:spChg chg="mod">
          <ac:chgData name="Kasey Carter" userId="S::carterk@chichester.ac.uk::d5d64c75-2cb2-4171-bea5-4550cb713a73" providerId="AD" clId="Web-{661ECAF0-E129-17CF-A701-C8B796C784EA}" dt="2022-09-05T12:02:23.131" v="2" actId="20577"/>
          <ac:spMkLst>
            <pc:docMk/>
            <pc:sldMk cId="2070419084" sldId="312"/>
            <ac:spMk id="2" creationId="{E54900F5-2858-A0EE-A4AC-95543A0F6169}"/>
          </ac:spMkLst>
        </pc:spChg>
        <pc:spChg chg="del">
          <ac:chgData name="Kasey Carter" userId="S::carterk@chichester.ac.uk::d5d64c75-2cb2-4171-bea5-4550cb713a73" providerId="AD" clId="Web-{661ECAF0-E129-17CF-A701-C8B796C784EA}" dt="2022-09-05T12:02:24.335" v="3"/>
          <ac:spMkLst>
            <pc:docMk/>
            <pc:sldMk cId="2070419084" sldId="312"/>
            <ac:spMk id="3" creationId="{5F4FA1FF-636D-C2E5-C7CF-D12A9FE12342}"/>
          </ac:spMkLst>
        </pc:spChg>
      </pc:sldChg>
      <pc:sldChg chg="modSp new mod chgLayout">
        <pc:chgData name="Kasey Carter" userId="S::carterk@chichester.ac.uk::d5d64c75-2cb2-4171-bea5-4550cb713a73" providerId="AD" clId="Web-{661ECAF0-E129-17CF-A701-C8B796C784EA}" dt="2022-09-05T12:02:28.850" v="5"/>
        <pc:sldMkLst>
          <pc:docMk/>
          <pc:sldMk cId="3565190118" sldId="313"/>
        </pc:sldMkLst>
        <pc:spChg chg="mod ord">
          <ac:chgData name="Kasey Carter" userId="S::carterk@chichester.ac.uk::d5d64c75-2cb2-4171-bea5-4550cb713a73" providerId="AD" clId="Web-{661ECAF0-E129-17CF-A701-C8B796C784EA}" dt="2022-09-05T12:02:28.850" v="5"/>
          <ac:spMkLst>
            <pc:docMk/>
            <pc:sldMk cId="3565190118" sldId="313"/>
            <ac:spMk id="2" creationId="{E3AF64CC-E9AE-4F76-6B70-40E3C09F1F5D}"/>
          </ac:spMkLst>
        </pc:spChg>
        <pc:spChg chg="mod ord">
          <ac:chgData name="Kasey Carter" userId="S::carterk@chichester.ac.uk::d5d64c75-2cb2-4171-bea5-4550cb713a73" providerId="AD" clId="Web-{661ECAF0-E129-17CF-A701-C8B796C784EA}" dt="2022-09-05T12:02:28.850" v="5"/>
          <ac:spMkLst>
            <pc:docMk/>
            <pc:sldMk cId="3565190118" sldId="313"/>
            <ac:spMk id="3" creationId="{435D966A-1418-0228-B7AC-718283AAF805}"/>
          </ac:spMkLst>
        </pc:spChg>
      </pc:sldChg>
      <pc:sldChg chg="addSp delSp modSp new mod setBg">
        <pc:chgData name="Kasey Carter" userId="S::carterk@chichester.ac.uk::d5d64c75-2cb2-4171-bea5-4550cb713a73" providerId="AD" clId="Web-{661ECAF0-E129-17CF-A701-C8B796C784EA}" dt="2022-09-05T12:03:44.884" v="20" actId="1076"/>
        <pc:sldMkLst>
          <pc:docMk/>
          <pc:sldMk cId="3494071422" sldId="314"/>
        </pc:sldMkLst>
        <pc:spChg chg="mod">
          <ac:chgData name="Kasey Carter" userId="S::carterk@chichester.ac.uk::d5d64c75-2cb2-4171-bea5-4550cb713a73" providerId="AD" clId="Web-{661ECAF0-E129-17CF-A701-C8B796C784EA}" dt="2022-09-05T12:03:10.242" v="17"/>
          <ac:spMkLst>
            <pc:docMk/>
            <pc:sldMk cId="3494071422" sldId="314"/>
            <ac:spMk id="2" creationId="{D46ADA48-9681-837D-1652-4C6B06E3C947}"/>
          </ac:spMkLst>
        </pc:spChg>
        <pc:spChg chg="del">
          <ac:chgData name="Kasey Carter" userId="S::carterk@chichester.ac.uk::d5d64c75-2cb2-4171-bea5-4550cb713a73" providerId="AD" clId="Web-{661ECAF0-E129-17CF-A701-C8B796C784EA}" dt="2022-09-05T12:02:36.257" v="7"/>
          <ac:spMkLst>
            <pc:docMk/>
            <pc:sldMk cId="3494071422" sldId="314"/>
            <ac:spMk id="3" creationId="{28464178-E5A5-40AF-D749-D55A78E350F6}"/>
          </ac:spMkLst>
        </pc:spChg>
        <pc:spChg chg="add del">
          <ac:chgData name="Kasey Carter" userId="S::carterk@chichester.ac.uk::d5d64c75-2cb2-4171-bea5-4550cb713a73" providerId="AD" clId="Web-{661ECAF0-E129-17CF-A701-C8B796C784EA}" dt="2022-09-05T12:02:52.554" v="9"/>
          <ac:spMkLst>
            <pc:docMk/>
            <pc:sldMk cId="3494071422" sldId="314"/>
            <ac:spMk id="8" creationId="{13B9ECEE-7A04-F107-3454-B1E2A5AC7E0D}"/>
          </ac:spMkLst>
        </pc:spChg>
        <pc:spChg chg="add del">
          <ac:chgData name="Kasey Carter" userId="S::carterk@chichester.ac.uk::d5d64c75-2cb2-4171-bea5-4550cb713a73" providerId="AD" clId="Web-{661ECAF0-E129-17CF-A701-C8B796C784EA}" dt="2022-09-05T12:02:52.554" v="9"/>
          <ac:spMkLst>
            <pc:docMk/>
            <pc:sldMk cId="3494071422" sldId="314"/>
            <ac:spMk id="11" creationId="{8DCA398B-8CB4-4C0C-89C6-A8AB6F78D7DD}"/>
          </ac:spMkLst>
        </pc:spChg>
        <pc:spChg chg="add del">
          <ac:chgData name="Kasey Carter" userId="S::carterk@chichester.ac.uk::d5d64c75-2cb2-4171-bea5-4550cb713a73" providerId="AD" clId="Web-{661ECAF0-E129-17CF-A701-C8B796C784EA}" dt="2022-09-05T12:02:52.554" v="9"/>
          <ac:spMkLst>
            <pc:docMk/>
            <pc:sldMk cId="3494071422" sldId="314"/>
            <ac:spMk id="13" creationId="{9E8345C6-0280-4226-BD83-7333BA6C3AA3}"/>
          </ac:spMkLst>
        </pc:spChg>
        <pc:spChg chg="add del">
          <ac:chgData name="Kasey Carter" userId="S::carterk@chichester.ac.uk::d5d64c75-2cb2-4171-bea5-4550cb713a73" providerId="AD" clId="Web-{661ECAF0-E129-17CF-A701-C8B796C784EA}" dt="2022-09-05T12:02:52.554" v="9"/>
          <ac:spMkLst>
            <pc:docMk/>
            <pc:sldMk cId="3494071422" sldId="314"/>
            <ac:spMk id="15" creationId="{99823778-D290-4538-B146-1F73C3755C9D}"/>
          </ac:spMkLst>
        </pc:spChg>
        <pc:spChg chg="add del">
          <ac:chgData name="Kasey Carter" userId="S::carterk@chichester.ac.uk::d5d64c75-2cb2-4171-bea5-4550cb713a73" providerId="AD" clId="Web-{661ECAF0-E129-17CF-A701-C8B796C784EA}" dt="2022-09-05T12:03:10.242" v="17"/>
          <ac:spMkLst>
            <pc:docMk/>
            <pc:sldMk cId="3494071422" sldId="314"/>
            <ac:spMk id="17" creationId="{1660E788-AFA9-4A1B-9991-6AA74632A15B}"/>
          </ac:spMkLst>
        </pc:spChg>
        <pc:spChg chg="add del">
          <ac:chgData name="Kasey Carter" userId="S::carterk@chichester.ac.uk::d5d64c75-2cb2-4171-bea5-4550cb713a73" providerId="AD" clId="Web-{661ECAF0-E129-17CF-A701-C8B796C784EA}" dt="2022-09-05T12:03:10.242" v="17"/>
          <ac:spMkLst>
            <pc:docMk/>
            <pc:sldMk cId="3494071422" sldId="314"/>
            <ac:spMk id="18" creationId="{867D4867-5BA7-4462-B2F6-A23F4A622AA7}"/>
          </ac:spMkLst>
        </pc:spChg>
        <pc:spChg chg="add del">
          <ac:chgData name="Kasey Carter" userId="S::carterk@chichester.ac.uk::d5d64c75-2cb2-4171-bea5-4550cb713a73" providerId="AD" clId="Web-{661ECAF0-E129-17CF-A701-C8B796C784EA}" dt="2022-09-05T12:02:58.382" v="12"/>
          <ac:spMkLst>
            <pc:docMk/>
            <pc:sldMk cId="3494071422" sldId="314"/>
            <ac:spMk id="19" creationId="{FF61364F-F17A-408D-E709-DA6A077734E8}"/>
          </ac:spMkLst>
        </pc:spChg>
        <pc:spChg chg="add">
          <ac:chgData name="Kasey Carter" userId="S::carterk@chichester.ac.uk::d5d64c75-2cb2-4171-bea5-4550cb713a73" providerId="AD" clId="Web-{661ECAF0-E129-17CF-A701-C8B796C784EA}" dt="2022-09-05T12:03:10.242" v="17"/>
          <ac:spMkLst>
            <pc:docMk/>
            <pc:sldMk cId="3494071422" sldId="314"/>
            <ac:spMk id="23" creationId="{419501C6-F015-4273-AF88-E0F6C853899F}"/>
          </ac:spMkLst>
        </pc:spChg>
        <pc:spChg chg="add">
          <ac:chgData name="Kasey Carter" userId="S::carterk@chichester.ac.uk::d5d64c75-2cb2-4171-bea5-4550cb713a73" providerId="AD" clId="Web-{661ECAF0-E129-17CF-A701-C8B796C784EA}" dt="2022-09-05T12:03:10.242" v="17"/>
          <ac:spMkLst>
            <pc:docMk/>
            <pc:sldMk cId="3494071422" sldId="314"/>
            <ac:spMk id="25" creationId="{CA677DB7-5829-45BD-9754-5EC484CC4253}"/>
          </ac:spMkLst>
        </pc:spChg>
        <pc:picChg chg="add mod ord">
          <ac:chgData name="Kasey Carter" userId="S::carterk@chichester.ac.uk::d5d64c75-2cb2-4171-bea5-4550cb713a73" providerId="AD" clId="Web-{661ECAF0-E129-17CF-A701-C8B796C784EA}" dt="2022-09-05T12:03:44.884" v="20" actId="1076"/>
          <ac:picMkLst>
            <pc:docMk/>
            <pc:sldMk cId="3494071422" sldId="314"/>
            <ac:picMk id="4" creationId="{66EF742B-AFF0-21E8-B94F-53B7124049F2}"/>
          </ac:picMkLst>
        </pc:picChg>
      </pc:sldChg>
    </pc:docChg>
  </pc:docChgLst>
  <pc:docChgLst>
    <pc:chgData name="Kasey Carter" userId="S::carterk@chichester.ac.uk::d5d64c75-2cb2-4171-bea5-4550cb713a73" providerId="AD" clId="Web-{5B0112FF-083E-E511-8DDE-7433F2D1DABB}"/>
    <pc:docChg chg="addSld sldOrd">
      <pc:chgData name="Kasey Carter" userId="S::carterk@chichester.ac.uk::d5d64c75-2cb2-4171-bea5-4550cb713a73" providerId="AD" clId="Web-{5B0112FF-083E-E511-8DDE-7433F2D1DABB}" dt="2022-08-23T09:19:23.897" v="1"/>
      <pc:docMkLst>
        <pc:docMk/>
      </pc:docMkLst>
      <pc:sldChg chg="add ord">
        <pc:chgData name="Kasey Carter" userId="S::carterk@chichester.ac.uk::d5d64c75-2cb2-4171-bea5-4550cb713a73" providerId="AD" clId="Web-{5B0112FF-083E-E511-8DDE-7433F2D1DABB}" dt="2022-08-23T09:19:23.897" v="1"/>
        <pc:sldMkLst>
          <pc:docMk/>
          <pc:sldMk cId="825148067" sldId="294"/>
        </pc:sldMkLst>
      </pc:sldChg>
    </pc:docChg>
  </pc:docChgLst>
  <pc:docChgLst>
    <pc:chgData name="Kasey Carter" userId="S::carterk@chichester.ac.uk::d5d64c75-2cb2-4171-bea5-4550cb713a73" providerId="AD" clId="Web-{392E285C-3BDF-4722-51F6-99479D74B2DA}"/>
    <pc:docChg chg="addSld modSld">
      <pc:chgData name="Kasey Carter" userId="S::carterk@chichester.ac.uk::d5d64c75-2cb2-4171-bea5-4550cb713a73" providerId="AD" clId="Web-{392E285C-3BDF-4722-51F6-99479D74B2DA}" dt="2022-08-31T10:36:52.473" v="17"/>
      <pc:docMkLst>
        <pc:docMk/>
      </pc:docMkLst>
      <pc:sldChg chg="modSp">
        <pc:chgData name="Kasey Carter" userId="S::carterk@chichester.ac.uk::d5d64c75-2cb2-4171-bea5-4550cb713a73" providerId="AD" clId="Web-{392E285C-3BDF-4722-51F6-99479D74B2DA}" dt="2022-08-31T10:36:33.112" v="5" actId="20577"/>
        <pc:sldMkLst>
          <pc:docMk/>
          <pc:sldMk cId="841038822" sldId="308"/>
        </pc:sldMkLst>
        <pc:spChg chg="mod">
          <ac:chgData name="Kasey Carter" userId="S::carterk@chichester.ac.uk::d5d64c75-2cb2-4171-bea5-4550cb713a73" providerId="AD" clId="Web-{392E285C-3BDF-4722-51F6-99479D74B2DA}" dt="2022-08-31T10:36:33.112" v="5" actId="20577"/>
          <ac:spMkLst>
            <pc:docMk/>
            <pc:sldMk cId="841038822" sldId="308"/>
            <ac:spMk id="3" creationId="{F0F4193E-7FBE-9284-0F65-43800E91C4E2}"/>
          </ac:spMkLst>
        </pc:spChg>
      </pc:sldChg>
      <pc:sldChg chg="delSp modSp new">
        <pc:chgData name="Kasey Carter" userId="S::carterk@chichester.ac.uk::d5d64c75-2cb2-4171-bea5-4550cb713a73" providerId="AD" clId="Web-{392E285C-3BDF-4722-51F6-99479D74B2DA}" dt="2022-08-31T10:36:52.473" v="17"/>
        <pc:sldMkLst>
          <pc:docMk/>
          <pc:sldMk cId="2752002904" sldId="309"/>
        </pc:sldMkLst>
        <pc:spChg chg="mod">
          <ac:chgData name="Kasey Carter" userId="S::carterk@chichester.ac.uk::d5d64c75-2cb2-4171-bea5-4550cb713a73" providerId="AD" clId="Web-{392E285C-3BDF-4722-51F6-99479D74B2DA}" dt="2022-08-31T10:36:48.941" v="16" actId="20577"/>
          <ac:spMkLst>
            <pc:docMk/>
            <pc:sldMk cId="2752002904" sldId="309"/>
            <ac:spMk id="2" creationId="{6548ABE7-5B4D-2FF4-5900-9FD5CDFC2485}"/>
          </ac:spMkLst>
        </pc:spChg>
        <pc:spChg chg="del">
          <ac:chgData name="Kasey Carter" userId="S::carterk@chichester.ac.uk::d5d64c75-2cb2-4171-bea5-4550cb713a73" providerId="AD" clId="Web-{392E285C-3BDF-4722-51F6-99479D74B2DA}" dt="2022-08-31T10:36:52.473" v="17"/>
          <ac:spMkLst>
            <pc:docMk/>
            <pc:sldMk cId="2752002904" sldId="309"/>
            <ac:spMk id="3" creationId="{7BCA829D-6B0F-EE7A-7ED4-817F04B0EC2C}"/>
          </ac:spMkLst>
        </pc:spChg>
      </pc:sldChg>
    </pc:docChg>
  </pc:docChgLst>
  <pc:docChgLst>
    <pc:chgData name="Kasey Dykes" userId="S::kasey.dykes@chichester.ac.uk::d5d64c75-2cb2-4171-bea5-4550cb713a73" providerId="AD" clId="Web-{67F974FC-EA73-BD73-0B3A-C343CB1F3984}"/>
    <pc:docChg chg="modSld">
      <pc:chgData name="Kasey Dykes" userId="S::kasey.dykes@chichester.ac.uk::d5d64c75-2cb2-4171-bea5-4550cb713a73" providerId="AD" clId="Web-{67F974FC-EA73-BD73-0B3A-C343CB1F3984}" dt="2022-07-18T09:27:58.040" v="0" actId="20577"/>
      <pc:docMkLst>
        <pc:docMk/>
      </pc:docMkLst>
      <pc:sldChg chg="modSp">
        <pc:chgData name="Kasey Dykes" userId="S::kasey.dykes@chichester.ac.uk::d5d64c75-2cb2-4171-bea5-4550cb713a73" providerId="AD" clId="Web-{67F974FC-EA73-BD73-0B3A-C343CB1F3984}" dt="2022-07-18T09:27:58.040" v="0" actId="20577"/>
        <pc:sldMkLst>
          <pc:docMk/>
          <pc:sldMk cId="460949982" sldId="269"/>
        </pc:sldMkLst>
        <pc:spChg chg="mod">
          <ac:chgData name="Kasey Dykes" userId="S::kasey.dykes@chichester.ac.uk::d5d64c75-2cb2-4171-bea5-4550cb713a73" providerId="AD" clId="Web-{67F974FC-EA73-BD73-0B3A-C343CB1F3984}" dt="2022-07-18T09:27:58.040" v="0" actId="20577"/>
          <ac:spMkLst>
            <pc:docMk/>
            <pc:sldMk cId="460949982" sldId="269"/>
            <ac:spMk id="3" creationId="{00000000-0000-0000-0000-000000000000}"/>
          </ac:spMkLst>
        </pc:spChg>
      </pc:sldChg>
    </pc:docChg>
  </pc:docChgLst>
  <pc:docChgLst>
    <pc:chgData name="Kasey Carter" userId="S::carterk@chichester.ac.uk::d5d64c75-2cb2-4171-bea5-4550cb713a73" providerId="AD" clId="Web-{70977FA7-A8F5-F3F9-FE06-5F45E2210BF8}"/>
    <pc:docChg chg="addSld delSld modSld sldOrd">
      <pc:chgData name="Kasey Carter" userId="S::carterk@chichester.ac.uk::d5d64c75-2cb2-4171-bea5-4550cb713a73" providerId="AD" clId="Web-{70977FA7-A8F5-F3F9-FE06-5F45E2210BF8}" dt="2022-08-29T19:47:21.503" v="196"/>
      <pc:docMkLst>
        <pc:docMk/>
      </pc:docMkLst>
      <pc:sldChg chg="addSp modSp del mod ord setBg">
        <pc:chgData name="Kasey Carter" userId="S::carterk@chichester.ac.uk::d5d64c75-2cb2-4171-bea5-4550cb713a73" providerId="AD" clId="Web-{70977FA7-A8F5-F3F9-FE06-5F45E2210BF8}" dt="2022-08-29T19:47:21.503" v="196"/>
        <pc:sldMkLst>
          <pc:docMk/>
          <pc:sldMk cId="1457506959" sldId="302"/>
        </pc:sldMkLst>
        <pc:spChg chg="mod">
          <ac:chgData name="Kasey Carter" userId="S::carterk@chichester.ac.uk::d5d64c75-2cb2-4171-bea5-4550cb713a73" providerId="AD" clId="Web-{70977FA7-A8F5-F3F9-FE06-5F45E2210BF8}" dt="2022-08-29T19:30:48.423" v="1"/>
          <ac:spMkLst>
            <pc:docMk/>
            <pc:sldMk cId="1457506959" sldId="302"/>
            <ac:spMk id="2" creationId="{C6106B69-C17B-4CD3-DDF9-9033033B2307}"/>
          </ac:spMkLst>
        </pc:spChg>
        <pc:spChg chg="mod">
          <ac:chgData name="Kasey Carter" userId="S::carterk@chichester.ac.uk::d5d64c75-2cb2-4171-bea5-4550cb713a73" providerId="AD" clId="Web-{70977FA7-A8F5-F3F9-FE06-5F45E2210BF8}" dt="2022-08-29T19:30:48.423" v="1"/>
          <ac:spMkLst>
            <pc:docMk/>
            <pc:sldMk cId="1457506959" sldId="302"/>
            <ac:spMk id="4" creationId="{000F8352-77F4-4072-A644-934A939B84F1}"/>
          </ac:spMkLst>
        </pc:spChg>
        <pc:spChg chg="add">
          <ac:chgData name="Kasey Carter" userId="S::carterk@chichester.ac.uk::d5d64c75-2cb2-4171-bea5-4550cb713a73" providerId="AD" clId="Web-{70977FA7-A8F5-F3F9-FE06-5F45E2210BF8}" dt="2022-08-29T19:30:48.423" v="1"/>
          <ac:spMkLst>
            <pc:docMk/>
            <pc:sldMk cId="1457506959" sldId="302"/>
            <ac:spMk id="9" creationId="{6E5BD17F-C95C-40ED-8D04-03295D46FD23}"/>
          </ac:spMkLst>
        </pc:spChg>
        <pc:spChg chg="add">
          <ac:chgData name="Kasey Carter" userId="S::carterk@chichester.ac.uk::d5d64c75-2cb2-4171-bea5-4550cb713a73" providerId="AD" clId="Web-{70977FA7-A8F5-F3F9-FE06-5F45E2210BF8}" dt="2022-08-29T19:30:48.423" v="1"/>
          <ac:spMkLst>
            <pc:docMk/>
            <pc:sldMk cId="1457506959" sldId="302"/>
            <ac:spMk id="11" creationId="{4203DEB5-0B19-4F8E-84E2-00F5861C96F9}"/>
          </ac:spMkLst>
        </pc:spChg>
      </pc:sldChg>
      <pc:sldChg chg="delSp modSp add del mod replId delDesignElem chgLayout">
        <pc:chgData name="Kasey Carter" userId="S::carterk@chichester.ac.uk::d5d64c75-2cb2-4171-bea5-4550cb713a73" providerId="AD" clId="Web-{70977FA7-A8F5-F3F9-FE06-5F45E2210BF8}" dt="2022-08-29T19:31:39.471" v="6"/>
        <pc:sldMkLst>
          <pc:docMk/>
          <pc:sldMk cId="3225421725" sldId="307"/>
        </pc:sldMkLst>
        <pc:spChg chg="mod ord">
          <ac:chgData name="Kasey Carter" userId="S::carterk@chichester.ac.uk::d5d64c75-2cb2-4171-bea5-4550cb713a73" providerId="AD" clId="Web-{70977FA7-A8F5-F3F9-FE06-5F45E2210BF8}" dt="2022-08-29T19:31:21.533" v="3"/>
          <ac:spMkLst>
            <pc:docMk/>
            <pc:sldMk cId="3225421725" sldId="307"/>
            <ac:spMk id="2" creationId="{C6106B69-C17B-4CD3-DDF9-9033033B2307}"/>
          </ac:spMkLst>
        </pc:spChg>
        <pc:spChg chg="mod ord">
          <ac:chgData name="Kasey Carter" userId="S::carterk@chichester.ac.uk::d5d64c75-2cb2-4171-bea5-4550cb713a73" providerId="AD" clId="Web-{70977FA7-A8F5-F3F9-FE06-5F45E2210BF8}" dt="2022-08-29T19:31:37.596" v="5" actId="20577"/>
          <ac:spMkLst>
            <pc:docMk/>
            <pc:sldMk cId="3225421725" sldId="307"/>
            <ac:spMk id="4" creationId="{000F8352-77F4-4072-A644-934A939B84F1}"/>
          </ac:spMkLst>
        </pc:spChg>
        <pc:spChg chg="del">
          <ac:chgData name="Kasey Carter" userId="S::carterk@chichester.ac.uk::d5d64c75-2cb2-4171-bea5-4550cb713a73" providerId="AD" clId="Web-{70977FA7-A8F5-F3F9-FE06-5F45E2210BF8}" dt="2022-08-29T19:31:21.533" v="3"/>
          <ac:spMkLst>
            <pc:docMk/>
            <pc:sldMk cId="3225421725" sldId="307"/>
            <ac:spMk id="9" creationId="{6E5BD17F-C95C-40ED-8D04-03295D46FD23}"/>
          </ac:spMkLst>
        </pc:spChg>
        <pc:spChg chg="del">
          <ac:chgData name="Kasey Carter" userId="S::carterk@chichester.ac.uk::d5d64c75-2cb2-4171-bea5-4550cb713a73" providerId="AD" clId="Web-{70977FA7-A8F5-F3F9-FE06-5F45E2210BF8}" dt="2022-08-29T19:31:21.533" v="3"/>
          <ac:spMkLst>
            <pc:docMk/>
            <pc:sldMk cId="3225421725" sldId="307"/>
            <ac:spMk id="11" creationId="{4203DEB5-0B19-4F8E-84E2-00F5861C96F9}"/>
          </ac:spMkLst>
        </pc:spChg>
      </pc:sldChg>
      <pc:sldChg chg="addSp delSp modSp new del mod setBg modClrScheme delDesignElem chgLayout">
        <pc:chgData name="Kasey Carter" userId="S::carterk@chichester.ac.uk::d5d64c75-2cb2-4171-bea5-4550cb713a73" providerId="AD" clId="Web-{70977FA7-A8F5-F3F9-FE06-5F45E2210BF8}" dt="2022-08-29T19:46:09.469" v="190"/>
        <pc:sldMkLst>
          <pc:docMk/>
          <pc:sldMk cId="3997894248" sldId="307"/>
        </pc:sldMkLst>
        <pc:spChg chg="mod ord">
          <ac:chgData name="Kasey Carter" userId="S::carterk@chichester.ac.uk::d5d64c75-2cb2-4171-bea5-4550cb713a73" providerId="AD" clId="Web-{70977FA7-A8F5-F3F9-FE06-5F45E2210BF8}" dt="2022-08-29T19:44:41.107" v="169"/>
          <ac:spMkLst>
            <pc:docMk/>
            <pc:sldMk cId="3997894248" sldId="307"/>
            <ac:spMk id="2" creationId="{0AEC526F-1CD8-1971-02A1-E1B6686439C2}"/>
          </ac:spMkLst>
        </pc:spChg>
        <pc:spChg chg="mod ord">
          <ac:chgData name="Kasey Carter" userId="S::carterk@chichester.ac.uk::d5d64c75-2cb2-4171-bea5-4550cb713a73" providerId="AD" clId="Web-{70977FA7-A8F5-F3F9-FE06-5F45E2210BF8}" dt="2022-08-29T19:44:41.107" v="169"/>
          <ac:spMkLst>
            <pc:docMk/>
            <pc:sldMk cId="3997894248" sldId="307"/>
            <ac:spMk id="3" creationId="{3057D49C-56AD-2E2B-13DE-054F9F35DA50}"/>
          </ac:spMkLst>
        </pc:spChg>
        <pc:spChg chg="add mod ord">
          <ac:chgData name="Kasey Carter" userId="S::carterk@chichester.ac.uk::d5d64c75-2cb2-4171-bea5-4550cb713a73" providerId="AD" clId="Web-{70977FA7-A8F5-F3F9-FE06-5F45E2210BF8}" dt="2022-08-29T19:44:41.107" v="169"/>
          <ac:spMkLst>
            <pc:docMk/>
            <pc:sldMk cId="3997894248" sldId="307"/>
            <ac:spMk id="4" creationId="{E8FB1CCC-F212-94D6-B33F-B2224E169714}"/>
          </ac:spMkLst>
        </pc:spChg>
        <pc:spChg chg="add del mod ord">
          <ac:chgData name="Kasey Carter" userId="S::carterk@chichester.ac.uk::d5d64c75-2cb2-4171-bea5-4550cb713a73" providerId="AD" clId="Web-{70977FA7-A8F5-F3F9-FE06-5F45E2210BF8}" dt="2022-08-29T19:44:41.107" v="169"/>
          <ac:spMkLst>
            <pc:docMk/>
            <pc:sldMk cId="3997894248" sldId="307"/>
            <ac:spMk id="5" creationId="{C226CA21-AE4D-FC03-1C08-9991240CE2E2}"/>
          </ac:spMkLst>
        </pc:spChg>
        <pc:spChg chg="add del mod ord">
          <ac:chgData name="Kasey Carter" userId="S::carterk@chichester.ac.uk::d5d64c75-2cb2-4171-bea5-4550cb713a73" providerId="AD" clId="Web-{70977FA7-A8F5-F3F9-FE06-5F45E2210BF8}" dt="2022-08-29T19:44:41.107" v="169"/>
          <ac:spMkLst>
            <pc:docMk/>
            <pc:sldMk cId="3997894248" sldId="307"/>
            <ac:spMk id="6" creationId="{C3A900F1-9D3A-4F76-32A2-A5E3C99CE4F6}"/>
          </ac:spMkLst>
        </pc:spChg>
        <pc:spChg chg="add del">
          <ac:chgData name="Kasey Carter" userId="S::carterk@chichester.ac.uk::d5d64c75-2cb2-4171-bea5-4550cb713a73" providerId="AD" clId="Web-{70977FA7-A8F5-F3F9-FE06-5F45E2210BF8}" dt="2022-08-29T19:43:46.902" v="162"/>
          <ac:spMkLst>
            <pc:docMk/>
            <pc:sldMk cId="3997894248" sldId="307"/>
            <ac:spMk id="8" creationId="{2AEFFFF2-9EB4-4B6C-B9F8-2BA3EF89A21C}"/>
          </ac:spMkLst>
        </pc:spChg>
        <pc:spChg chg="add del">
          <ac:chgData name="Kasey Carter" userId="S::carterk@chichester.ac.uk::d5d64c75-2cb2-4171-bea5-4550cb713a73" providerId="AD" clId="Web-{70977FA7-A8F5-F3F9-FE06-5F45E2210BF8}" dt="2022-08-29T19:43:46.902" v="162"/>
          <ac:spMkLst>
            <pc:docMk/>
            <pc:sldMk cId="3997894248" sldId="307"/>
            <ac:spMk id="10" creationId="{0D65299F-028F-4AFC-B46A-8DB33E20FE4A}"/>
          </ac:spMkLst>
        </pc:spChg>
        <pc:spChg chg="add del">
          <ac:chgData name="Kasey Carter" userId="S::carterk@chichester.ac.uk::d5d64c75-2cb2-4171-bea5-4550cb713a73" providerId="AD" clId="Web-{70977FA7-A8F5-F3F9-FE06-5F45E2210BF8}" dt="2022-08-29T19:43:46.902" v="162"/>
          <ac:spMkLst>
            <pc:docMk/>
            <pc:sldMk cId="3997894248" sldId="307"/>
            <ac:spMk id="12" creationId="{BAC87F6E-526A-49B5-995D-42DB656594C9}"/>
          </ac:spMkLst>
        </pc:spChg>
      </pc:sldChg>
      <pc:sldChg chg="modSp new">
        <pc:chgData name="Kasey Carter" userId="S::carterk@chichester.ac.uk::d5d64c75-2cb2-4171-bea5-4550cb713a73" providerId="AD" clId="Web-{70977FA7-A8F5-F3F9-FE06-5F45E2210BF8}" dt="2022-08-29T19:46:51.767" v="195" actId="20577"/>
        <pc:sldMkLst>
          <pc:docMk/>
          <pc:sldMk cId="841038822" sldId="308"/>
        </pc:sldMkLst>
        <pc:spChg chg="mod">
          <ac:chgData name="Kasey Carter" userId="S::carterk@chichester.ac.uk::d5d64c75-2cb2-4171-bea5-4550cb713a73" providerId="AD" clId="Web-{70977FA7-A8F5-F3F9-FE06-5F45E2210BF8}" dt="2022-08-29T19:46:07.079" v="189" actId="20577"/>
          <ac:spMkLst>
            <pc:docMk/>
            <pc:sldMk cId="841038822" sldId="308"/>
            <ac:spMk id="2" creationId="{BF48B861-027A-17C0-EE35-55A755386C0D}"/>
          </ac:spMkLst>
        </pc:spChg>
        <pc:spChg chg="mod">
          <ac:chgData name="Kasey Carter" userId="S::carterk@chichester.ac.uk::d5d64c75-2cb2-4171-bea5-4550cb713a73" providerId="AD" clId="Web-{70977FA7-A8F5-F3F9-FE06-5F45E2210BF8}" dt="2022-08-29T19:46:45.377" v="194" actId="20577"/>
          <ac:spMkLst>
            <pc:docMk/>
            <pc:sldMk cId="841038822" sldId="308"/>
            <ac:spMk id="3" creationId="{F0F4193E-7FBE-9284-0F65-43800E91C4E2}"/>
          </ac:spMkLst>
        </pc:spChg>
        <pc:spChg chg="mod">
          <ac:chgData name="Kasey Carter" userId="S::carterk@chichester.ac.uk::d5d64c75-2cb2-4171-bea5-4550cb713a73" providerId="AD" clId="Web-{70977FA7-A8F5-F3F9-FE06-5F45E2210BF8}" dt="2022-08-29T19:46:51.767" v="195" actId="20577"/>
          <ac:spMkLst>
            <pc:docMk/>
            <pc:sldMk cId="841038822" sldId="308"/>
            <ac:spMk id="4" creationId="{31C7EEEF-8E20-4837-D374-327FC2A06D74}"/>
          </ac:spMkLst>
        </pc:spChg>
      </pc:sldChg>
    </pc:docChg>
  </pc:docChgLst>
  <pc:docChgLst>
    <pc:chgData name="Kasey Dykes" userId="S::kasey.dykes@chichester.ac.uk::d5d64c75-2cb2-4171-bea5-4550cb713a73" providerId="AD" clId="Web-{6C598AE2-8544-0036-EB59-2B3289F634F5}"/>
    <pc:docChg chg="modSld">
      <pc:chgData name="Kasey Dykes" userId="S::kasey.dykes@chichester.ac.uk::d5d64c75-2cb2-4171-bea5-4550cb713a73" providerId="AD" clId="Web-{6C598AE2-8544-0036-EB59-2B3289F634F5}" dt="2022-07-12T11:00:58.780" v="13" actId="20577"/>
      <pc:docMkLst>
        <pc:docMk/>
      </pc:docMkLst>
      <pc:sldChg chg="addSp modSp mod modClrScheme chgLayout">
        <pc:chgData name="Kasey Dykes" userId="S::kasey.dykes@chichester.ac.uk::d5d64c75-2cb2-4171-bea5-4550cb713a73" providerId="AD" clId="Web-{6C598AE2-8544-0036-EB59-2B3289F634F5}" dt="2022-07-12T11:00:58.780" v="13" actId="20577"/>
        <pc:sldMkLst>
          <pc:docMk/>
          <pc:sldMk cId="2395014320" sldId="263"/>
        </pc:sldMkLst>
        <pc:spChg chg="mod ord">
          <ac:chgData name="Kasey Dykes" userId="S::kasey.dykes@chichester.ac.uk::d5d64c75-2cb2-4171-bea5-4550cb713a73" providerId="AD" clId="Web-{6C598AE2-8544-0036-EB59-2B3289F634F5}" dt="2022-07-12T11:00:40.716" v="0"/>
          <ac:spMkLst>
            <pc:docMk/>
            <pc:sldMk cId="2395014320" sldId="263"/>
            <ac:spMk id="2" creationId="{00000000-0000-0000-0000-000000000000}"/>
          </ac:spMkLst>
        </pc:spChg>
        <pc:spChg chg="mod ord">
          <ac:chgData name="Kasey Dykes" userId="S::kasey.dykes@chichester.ac.uk::d5d64c75-2cb2-4171-bea5-4550cb713a73" providerId="AD" clId="Web-{6C598AE2-8544-0036-EB59-2B3289F634F5}" dt="2022-07-12T11:00:44.967" v="1" actId="20577"/>
          <ac:spMkLst>
            <pc:docMk/>
            <pc:sldMk cId="2395014320" sldId="263"/>
            <ac:spMk id="3" creationId="{00000000-0000-0000-0000-000000000000}"/>
          </ac:spMkLst>
        </pc:spChg>
        <pc:spChg chg="add mod ord">
          <ac:chgData name="Kasey Dykes" userId="S::kasey.dykes@chichester.ac.uk::d5d64c75-2cb2-4171-bea5-4550cb713a73" providerId="AD" clId="Web-{6C598AE2-8544-0036-EB59-2B3289F634F5}" dt="2022-07-12T11:00:54.233" v="8" actId="20577"/>
          <ac:spMkLst>
            <pc:docMk/>
            <pc:sldMk cId="2395014320" sldId="263"/>
            <ac:spMk id="4" creationId="{0BAF8ACA-7DF5-79E3-C828-33ECBBD64477}"/>
          </ac:spMkLst>
        </pc:spChg>
        <pc:spChg chg="add mod ord">
          <ac:chgData name="Kasey Dykes" userId="S::kasey.dykes@chichester.ac.uk::d5d64c75-2cb2-4171-bea5-4550cb713a73" providerId="AD" clId="Web-{6C598AE2-8544-0036-EB59-2B3289F634F5}" dt="2022-07-12T11:00:40.716" v="0"/>
          <ac:spMkLst>
            <pc:docMk/>
            <pc:sldMk cId="2395014320" sldId="263"/>
            <ac:spMk id="5" creationId="{F99CB2D8-AB34-709F-A0E1-C388CB362030}"/>
          </ac:spMkLst>
        </pc:spChg>
        <pc:spChg chg="add mod ord">
          <ac:chgData name="Kasey Dykes" userId="S::kasey.dykes@chichester.ac.uk::d5d64c75-2cb2-4171-bea5-4550cb713a73" providerId="AD" clId="Web-{6C598AE2-8544-0036-EB59-2B3289F634F5}" dt="2022-07-12T11:00:58.780" v="13" actId="20577"/>
          <ac:spMkLst>
            <pc:docMk/>
            <pc:sldMk cId="2395014320" sldId="263"/>
            <ac:spMk id="6" creationId="{91F87BB9-AA1E-2CAB-8A27-6399911F31C3}"/>
          </ac:spMkLst>
        </pc:spChg>
      </pc:sldChg>
    </pc:docChg>
  </pc:docChgLst>
  <pc:docChgLst>
    <pc:chgData name="Kasey Dykes" userId="S::kasey.dykes@chichester.ac.uk::d5d64c75-2cb2-4171-bea5-4550cb713a73" providerId="AD" clId="Web-{A7BF8FE6-A5C3-8CAC-0200-AFF1E6E777D8}"/>
    <pc:docChg chg="modSld">
      <pc:chgData name="Kasey Dykes" userId="S::kasey.dykes@chichester.ac.uk::d5d64c75-2cb2-4171-bea5-4550cb713a73" providerId="AD" clId="Web-{A7BF8FE6-A5C3-8CAC-0200-AFF1E6E777D8}" dt="2022-01-18T09:20:39.917" v="0" actId="20577"/>
      <pc:docMkLst>
        <pc:docMk/>
      </pc:docMkLst>
      <pc:sldChg chg="modSp">
        <pc:chgData name="Kasey Dykes" userId="S::kasey.dykes@chichester.ac.uk::d5d64c75-2cb2-4171-bea5-4550cb713a73" providerId="AD" clId="Web-{A7BF8FE6-A5C3-8CAC-0200-AFF1E6E777D8}" dt="2022-01-18T09:20:39.917" v="0" actId="20577"/>
        <pc:sldMkLst>
          <pc:docMk/>
          <pc:sldMk cId="460949982" sldId="269"/>
        </pc:sldMkLst>
        <pc:spChg chg="mod">
          <ac:chgData name="Kasey Dykes" userId="S::kasey.dykes@chichester.ac.uk::d5d64c75-2cb2-4171-bea5-4550cb713a73" providerId="AD" clId="Web-{A7BF8FE6-A5C3-8CAC-0200-AFF1E6E777D8}" dt="2022-01-18T09:20:39.917" v="0" actId="20577"/>
          <ac:spMkLst>
            <pc:docMk/>
            <pc:sldMk cId="460949982" sldId="269"/>
            <ac:spMk id="3" creationId="{00000000-0000-0000-0000-000000000000}"/>
          </ac:spMkLst>
        </pc:spChg>
      </pc:sldChg>
    </pc:docChg>
  </pc:docChgLst>
  <pc:docChgLst>
    <pc:chgData name="Kasey Carter" userId="S::carterk@chichester.ac.uk::d5d64c75-2cb2-4171-bea5-4550cb713a73" providerId="AD" clId="Web-{099158DD-A531-70FC-A9B0-6B2F27975489}"/>
    <pc:docChg chg="modSld">
      <pc:chgData name="Kasey Carter" userId="S::carterk@chichester.ac.uk::d5d64c75-2cb2-4171-bea5-4550cb713a73" providerId="AD" clId="Web-{099158DD-A531-70FC-A9B0-6B2F27975489}" dt="2022-08-24T11:47:35.881" v="138"/>
      <pc:docMkLst>
        <pc:docMk/>
      </pc:docMkLst>
      <pc:sldChg chg="addAnim delAnim modAnim">
        <pc:chgData name="Kasey Carter" userId="S::carterk@chichester.ac.uk::d5d64c75-2cb2-4171-bea5-4550cb713a73" providerId="AD" clId="Web-{099158DD-A531-70FC-A9B0-6B2F27975489}" dt="2022-08-24T11:46:34.786" v="133"/>
        <pc:sldMkLst>
          <pc:docMk/>
          <pc:sldMk cId="3826583057" sldId="293"/>
        </pc:sldMkLst>
      </pc:sldChg>
      <pc:sldChg chg="modAnim">
        <pc:chgData name="Kasey Carter" userId="S::carterk@chichester.ac.uk::d5d64c75-2cb2-4171-bea5-4550cb713a73" providerId="AD" clId="Web-{099158DD-A531-70FC-A9B0-6B2F27975489}" dt="2022-08-24T11:47:20.662" v="135"/>
        <pc:sldMkLst>
          <pc:docMk/>
          <pc:sldMk cId="825148067" sldId="294"/>
        </pc:sldMkLst>
      </pc:sldChg>
      <pc:sldChg chg="addAnim modAnim">
        <pc:chgData name="Kasey Carter" userId="S::carterk@chichester.ac.uk::d5d64c75-2cb2-4171-bea5-4550cb713a73" providerId="AD" clId="Web-{099158DD-A531-70FC-A9B0-6B2F27975489}" dt="2022-08-24T11:47:35.881" v="138"/>
        <pc:sldMkLst>
          <pc:docMk/>
          <pc:sldMk cId="1381156852" sldId="298"/>
        </pc:sldMkLst>
      </pc:sldChg>
      <pc:sldChg chg="addSp modSp">
        <pc:chgData name="Kasey Carter" userId="S::carterk@chichester.ac.uk::d5d64c75-2cb2-4171-bea5-4550cb713a73" providerId="AD" clId="Web-{099158DD-A531-70FC-A9B0-6B2F27975489}" dt="2022-08-24T11:43:22.452" v="129"/>
        <pc:sldMkLst>
          <pc:docMk/>
          <pc:sldMk cId="418628860" sldId="306"/>
        </pc:sldMkLst>
        <pc:graphicFrameChg chg="add mod modGraphic">
          <ac:chgData name="Kasey Carter" userId="S::carterk@chichester.ac.uk::d5d64c75-2cb2-4171-bea5-4550cb713a73" providerId="AD" clId="Web-{099158DD-A531-70FC-A9B0-6B2F27975489}" dt="2022-08-24T11:43:22.452" v="129"/>
          <ac:graphicFrameMkLst>
            <pc:docMk/>
            <pc:sldMk cId="418628860" sldId="306"/>
            <ac:graphicFrameMk id="4" creationId="{6826B967-DF4A-1D98-A4D3-9BE83FC10A36}"/>
          </ac:graphicFrameMkLst>
        </pc:graphicFrameChg>
      </pc:sldChg>
    </pc:docChg>
  </pc:docChgLst>
  <pc:docChgLst>
    <pc:chgData name="Kasey Carter" userId="S::carterk@chichester.ac.uk::d5d64c75-2cb2-4171-bea5-4550cb713a73" providerId="AD" clId="Web-{18685C7F-646A-5FAC-3A70-9823F325906A}"/>
    <pc:docChg chg="modSld">
      <pc:chgData name="Kasey Carter" userId="S::carterk@chichester.ac.uk::d5d64c75-2cb2-4171-bea5-4550cb713a73" providerId="AD" clId="Web-{18685C7F-646A-5FAC-3A70-9823F325906A}" dt="2023-01-04T11:26:21.316" v="2" actId="20577"/>
      <pc:docMkLst>
        <pc:docMk/>
      </pc:docMkLst>
      <pc:sldChg chg="modSp">
        <pc:chgData name="Kasey Carter" userId="S::carterk@chichester.ac.uk::d5d64c75-2cb2-4171-bea5-4550cb713a73" providerId="AD" clId="Web-{18685C7F-646A-5FAC-3A70-9823F325906A}" dt="2023-01-04T11:26:21.316" v="2" actId="20577"/>
        <pc:sldMkLst>
          <pc:docMk/>
          <pc:sldMk cId="460949982" sldId="269"/>
        </pc:sldMkLst>
        <pc:spChg chg="mod">
          <ac:chgData name="Kasey Carter" userId="S::carterk@chichester.ac.uk::d5d64c75-2cb2-4171-bea5-4550cb713a73" providerId="AD" clId="Web-{18685C7F-646A-5FAC-3A70-9823F325906A}" dt="2023-01-04T11:26:21.316" v="2" actId="20577"/>
          <ac:spMkLst>
            <pc:docMk/>
            <pc:sldMk cId="460949982" sldId="269"/>
            <ac:spMk id="3" creationId="{00000000-0000-0000-0000-000000000000}"/>
          </ac:spMkLst>
        </pc:spChg>
      </pc:sldChg>
    </pc:docChg>
  </pc:docChgLst>
  <pc:docChgLst>
    <pc:chgData name="Kasey Carter" userId="S::carterk@chichester.ac.uk::d5d64c75-2cb2-4171-bea5-4550cb713a73" providerId="AD" clId="Web-{A5A89B9B-3B71-1EAC-CD6A-5158D947EA15}"/>
    <pc:docChg chg="addSld delSld modSld">
      <pc:chgData name="Kasey Carter" userId="S::carterk@chichester.ac.uk::d5d64c75-2cb2-4171-bea5-4550cb713a73" providerId="AD" clId="Web-{A5A89B9B-3B71-1EAC-CD6A-5158D947EA15}" dt="2022-08-23T12:04:32.505" v="103"/>
      <pc:docMkLst>
        <pc:docMk/>
      </pc:docMkLst>
      <pc:sldChg chg="modSp del">
        <pc:chgData name="Kasey Carter" userId="S::carterk@chichester.ac.uk::d5d64c75-2cb2-4171-bea5-4550cb713a73" providerId="AD" clId="Web-{A5A89B9B-3B71-1EAC-CD6A-5158D947EA15}" dt="2022-08-23T12:03:37.173" v="4"/>
        <pc:sldMkLst>
          <pc:docMk/>
          <pc:sldMk cId="2232595035" sldId="282"/>
        </pc:sldMkLst>
        <pc:spChg chg="mod">
          <ac:chgData name="Kasey Carter" userId="S::carterk@chichester.ac.uk::d5d64c75-2cb2-4171-bea5-4550cb713a73" providerId="AD" clId="Web-{A5A89B9B-3B71-1EAC-CD6A-5158D947EA15}" dt="2022-08-23T12:03:32.704" v="2" actId="20577"/>
          <ac:spMkLst>
            <pc:docMk/>
            <pc:sldMk cId="2232595035" sldId="282"/>
            <ac:spMk id="2" creationId="{A21A9797-237A-7F0A-537C-F83C945521AC}"/>
          </ac:spMkLst>
        </pc:spChg>
      </pc:sldChg>
      <pc:sldChg chg="add">
        <pc:chgData name="Kasey Carter" userId="S::carterk@chichester.ac.uk::d5d64c75-2cb2-4171-bea5-4550cb713a73" providerId="AD" clId="Web-{A5A89B9B-3B71-1EAC-CD6A-5158D947EA15}" dt="2022-08-23T12:03:34.189" v="3"/>
        <pc:sldMkLst>
          <pc:docMk/>
          <pc:sldMk cId="4184386641" sldId="296"/>
        </pc:sldMkLst>
      </pc:sldChg>
      <pc:sldChg chg="addSp delSp modSp new">
        <pc:chgData name="Kasey Carter" userId="S::carterk@chichester.ac.uk::d5d64c75-2cb2-4171-bea5-4550cb713a73" providerId="AD" clId="Web-{A5A89B9B-3B71-1EAC-CD6A-5158D947EA15}" dt="2022-08-23T12:04:32.505" v="103"/>
        <pc:sldMkLst>
          <pc:docMk/>
          <pc:sldMk cId="4223405402" sldId="297"/>
        </pc:sldMkLst>
        <pc:spChg chg="del">
          <ac:chgData name="Kasey Carter" userId="S::carterk@chichester.ac.uk::d5d64c75-2cb2-4171-bea5-4550cb713a73" providerId="AD" clId="Web-{A5A89B9B-3B71-1EAC-CD6A-5158D947EA15}" dt="2022-08-23T12:03:53.315" v="6"/>
          <ac:spMkLst>
            <pc:docMk/>
            <pc:sldMk cId="4223405402" sldId="297"/>
            <ac:spMk id="3" creationId="{8A5BA2FB-B08E-F8DF-9734-AE0A6D3D8417}"/>
          </ac:spMkLst>
        </pc:spChg>
        <pc:graphicFrameChg chg="add mod ord modGraphic">
          <ac:chgData name="Kasey Carter" userId="S::carterk@chichester.ac.uk::d5d64c75-2cb2-4171-bea5-4550cb713a73" providerId="AD" clId="Web-{A5A89B9B-3B71-1EAC-CD6A-5158D947EA15}" dt="2022-08-23T12:04:32.505" v="103"/>
          <ac:graphicFrameMkLst>
            <pc:docMk/>
            <pc:sldMk cId="4223405402" sldId="297"/>
            <ac:graphicFrameMk id="4" creationId="{B2CEBFAA-5B11-CBA3-6BC9-632BE10DA015}"/>
          </ac:graphicFrameMkLst>
        </pc:graphicFrameChg>
      </pc:sldChg>
    </pc:docChg>
  </pc:docChgLst>
  <pc:docChgLst>
    <pc:chgData name="Kasey Carter" userId="S::carterk@chichester.ac.uk::d5d64c75-2cb2-4171-bea5-4550cb713a73" providerId="AD" clId="Web-{4A33EEB3-FE9F-375F-8BE1-AFEA806A87D9}"/>
    <pc:docChg chg="modSld">
      <pc:chgData name="Kasey Carter" userId="S::carterk@chichester.ac.uk::d5d64c75-2cb2-4171-bea5-4550cb713a73" providerId="AD" clId="Web-{4A33EEB3-FE9F-375F-8BE1-AFEA806A87D9}" dt="2023-01-04T08:53:11.531" v="5" actId="1076"/>
      <pc:docMkLst>
        <pc:docMk/>
      </pc:docMkLst>
      <pc:sldChg chg="addSp modSp">
        <pc:chgData name="Kasey Carter" userId="S::carterk@chichester.ac.uk::d5d64c75-2cb2-4171-bea5-4550cb713a73" providerId="AD" clId="Web-{4A33EEB3-FE9F-375F-8BE1-AFEA806A87D9}" dt="2023-01-04T08:53:11.531" v="5" actId="1076"/>
        <pc:sldMkLst>
          <pc:docMk/>
          <pc:sldMk cId="1457506959" sldId="302"/>
        </pc:sldMkLst>
        <pc:spChg chg="mod">
          <ac:chgData name="Kasey Carter" userId="S::carterk@chichester.ac.uk::d5d64c75-2cb2-4171-bea5-4550cb713a73" providerId="AD" clId="Web-{4A33EEB3-FE9F-375F-8BE1-AFEA806A87D9}" dt="2023-01-04T08:52:53.812" v="2" actId="20577"/>
          <ac:spMkLst>
            <pc:docMk/>
            <pc:sldMk cId="1457506959" sldId="302"/>
            <ac:spMk id="4" creationId="{000F8352-77F4-4072-A644-934A939B84F1}"/>
          </ac:spMkLst>
        </pc:spChg>
        <pc:picChg chg="add mod">
          <ac:chgData name="Kasey Carter" userId="S::carterk@chichester.ac.uk::d5d64c75-2cb2-4171-bea5-4550cb713a73" providerId="AD" clId="Web-{4A33EEB3-FE9F-375F-8BE1-AFEA806A87D9}" dt="2023-01-04T08:53:11.531" v="5" actId="1076"/>
          <ac:picMkLst>
            <pc:docMk/>
            <pc:sldMk cId="1457506959" sldId="302"/>
            <ac:picMk id="3" creationId="{01FB7D7D-14B1-68A1-242F-6819CD267012}"/>
          </ac:picMkLst>
        </pc:picChg>
      </pc:sldChg>
    </pc:docChg>
  </pc:docChgLst>
  <pc:docChgLst>
    <pc:chgData name="Kasey Dykes" userId="d5d64c75-2cb2-4171-bea5-4550cb713a73" providerId="ADAL" clId="{6CF360DE-B8D0-4D90-BDEB-A207FD08EF16}"/>
    <pc:docChg chg="custSel addSld delSld modSld">
      <pc:chgData name="Kasey Dykes" userId="d5d64c75-2cb2-4171-bea5-4550cb713a73" providerId="ADAL" clId="{6CF360DE-B8D0-4D90-BDEB-A207FD08EF16}" dt="2022-07-18T10:36:48.648" v="285" actId="20577"/>
      <pc:docMkLst>
        <pc:docMk/>
      </pc:docMkLst>
      <pc:sldChg chg="modSp mod modAnim">
        <pc:chgData name="Kasey Dykes" userId="d5d64c75-2cb2-4171-bea5-4550cb713a73" providerId="ADAL" clId="{6CF360DE-B8D0-4D90-BDEB-A207FD08EF16}" dt="2022-07-18T09:47:07.591" v="190" actId="20577"/>
        <pc:sldMkLst>
          <pc:docMk/>
          <pc:sldMk cId="1065986319" sldId="258"/>
        </pc:sldMkLst>
        <pc:spChg chg="mod">
          <ac:chgData name="Kasey Dykes" userId="d5d64c75-2cb2-4171-bea5-4550cb713a73" providerId="ADAL" clId="{6CF360DE-B8D0-4D90-BDEB-A207FD08EF16}" dt="2022-07-18T09:47:07.591" v="190" actId="20577"/>
          <ac:spMkLst>
            <pc:docMk/>
            <pc:sldMk cId="1065986319" sldId="258"/>
            <ac:spMk id="3" creationId="{00000000-0000-0000-0000-000000000000}"/>
          </ac:spMkLst>
        </pc:spChg>
      </pc:sldChg>
      <pc:sldChg chg="addSp delSp modSp modAnim">
        <pc:chgData name="Kasey Dykes" userId="d5d64c75-2cb2-4171-bea5-4550cb713a73" providerId="ADAL" clId="{6CF360DE-B8D0-4D90-BDEB-A207FD08EF16}" dt="2022-07-18T09:29:53.048" v="1"/>
        <pc:sldMkLst>
          <pc:docMk/>
          <pc:sldMk cId="2395014320" sldId="263"/>
        </pc:sldMkLst>
        <pc:spChg chg="del">
          <ac:chgData name="Kasey Dykes" userId="d5d64c75-2cb2-4171-bea5-4550cb713a73" providerId="ADAL" clId="{6CF360DE-B8D0-4D90-BDEB-A207FD08EF16}" dt="2022-07-18T09:28:50.168" v="0"/>
          <ac:spMkLst>
            <pc:docMk/>
            <pc:sldMk cId="2395014320" sldId="263"/>
            <ac:spMk id="3" creationId="{00000000-0000-0000-0000-000000000000}"/>
          </ac:spMkLst>
        </pc:spChg>
        <pc:spChg chg="del">
          <ac:chgData name="Kasey Dykes" userId="d5d64c75-2cb2-4171-bea5-4550cb713a73" providerId="ADAL" clId="{6CF360DE-B8D0-4D90-BDEB-A207FD08EF16}" dt="2022-07-18T09:29:53.048" v="1"/>
          <ac:spMkLst>
            <pc:docMk/>
            <pc:sldMk cId="2395014320" sldId="263"/>
            <ac:spMk id="5" creationId="{F99CB2D8-AB34-709F-A0E1-C388CB362030}"/>
          </ac:spMkLst>
        </pc:spChg>
        <pc:picChg chg="add mod">
          <ac:chgData name="Kasey Dykes" userId="d5d64c75-2cb2-4171-bea5-4550cb713a73" providerId="ADAL" clId="{6CF360DE-B8D0-4D90-BDEB-A207FD08EF16}" dt="2022-07-18T09:28:50.168" v="0"/>
          <ac:picMkLst>
            <pc:docMk/>
            <pc:sldMk cId="2395014320" sldId="263"/>
            <ac:picMk id="1026" creationId="{362FAEC5-8DA8-BE73-FCD8-A5285896C5A0}"/>
          </ac:picMkLst>
        </pc:picChg>
        <pc:picChg chg="add mod">
          <ac:chgData name="Kasey Dykes" userId="d5d64c75-2cb2-4171-bea5-4550cb713a73" providerId="ADAL" clId="{6CF360DE-B8D0-4D90-BDEB-A207FD08EF16}" dt="2022-07-18T09:29:53.048" v="1"/>
          <ac:picMkLst>
            <pc:docMk/>
            <pc:sldMk cId="2395014320" sldId="263"/>
            <ac:picMk id="1028" creationId="{4F1FE490-50BE-D6AD-BBF9-195D40180EA7}"/>
          </ac:picMkLst>
        </pc:picChg>
      </pc:sldChg>
      <pc:sldChg chg="modSp mod">
        <pc:chgData name="Kasey Dykes" userId="d5d64c75-2cb2-4171-bea5-4550cb713a73" providerId="ADAL" clId="{6CF360DE-B8D0-4D90-BDEB-A207FD08EF16}" dt="2022-07-18T10:36:48.648" v="285" actId="20577"/>
        <pc:sldMkLst>
          <pc:docMk/>
          <pc:sldMk cId="1707226979" sldId="277"/>
        </pc:sldMkLst>
        <pc:spChg chg="mod">
          <ac:chgData name="Kasey Dykes" userId="d5d64c75-2cb2-4171-bea5-4550cb713a73" providerId="ADAL" clId="{6CF360DE-B8D0-4D90-BDEB-A207FD08EF16}" dt="2022-07-18T10:36:48.648" v="285" actId="20577"/>
          <ac:spMkLst>
            <pc:docMk/>
            <pc:sldMk cId="1707226979" sldId="277"/>
            <ac:spMk id="6" creationId="{00000000-0000-0000-0000-000000000000}"/>
          </ac:spMkLst>
        </pc:spChg>
      </pc:sldChg>
      <pc:sldChg chg="modSp new mod">
        <pc:chgData name="Kasey Dykes" userId="d5d64c75-2cb2-4171-bea5-4550cb713a73" providerId="ADAL" clId="{6CF360DE-B8D0-4D90-BDEB-A207FD08EF16}" dt="2022-07-18T10:26:04.189" v="275" actId="20577"/>
        <pc:sldMkLst>
          <pc:docMk/>
          <pc:sldMk cId="962051252" sldId="278"/>
        </pc:sldMkLst>
        <pc:spChg chg="mod">
          <ac:chgData name="Kasey Dykes" userId="d5d64c75-2cb2-4171-bea5-4550cb713a73" providerId="ADAL" clId="{6CF360DE-B8D0-4D90-BDEB-A207FD08EF16}" dt="2022-07-18T10:26:04.189" v="275" actId="20577"/>
          <ac:spMkLst>
            <pc:docMk/>
            <pc:sldMk cId="962051252" sldId="278"/>
            <ac:spMk id="2" creationId="{ED27ABE0-A18C-05CC-8763-BC7AB1789253}"/>
          </ac:spMkLst>
        </pc:spChg>
      </pc:sldChg>
      <pc:sldChg chg="modSp new mod">
        <pc:chgData name="Kasey Dykes" userId="d5d64c75-2cb2-4171-bea5-4550cb713a73" providerId="ADAL" clId="{6CF360DE-B8D0-4D90-BDEB-A207FD08EF16}" dt="2022-07-18T10:25:57.892" v="262" actId="20577"/>
        <pc:sldMkLst>
          <pc:docMk/>
          <pc:sldMk cId="89861433" sldId="279"/>
        </pc:sldMkLst>
        <pc:spChg chg="mod">
          <ac:chgData name="Kasey Dykes" userId="d5d64c75-2cb2-4171-bea5-4550cb713a73" providerId="ADAL" clId="{6CF360DE-B8D0-4D90-BDEB-A207FD08EF16}" dt="2022-07-18T10:25:57.892" v="262" actId="20577"/>
          <ac:spMkLst>
            <pc:docMk/>
            <pc:sldMk cId="89861433" sldId="279"/>
            <ac:spMk id="2" creationId="{4144F8C1-EF2E-0B34-4866-A52D8500201C}"/>
          </ac:spMkLst>
        </pc:spChg>
      </pc:sldChg>
      <pc:sldChg chg="modSp new mod">
        <pc:chgData name="Kasey Dykes" userId="d5d64c75-2cb2-4171-bea5-4550cb713a73" providerId="ADAL" clId="{6CF360DE-B8D0-4D90-BDEB-A207FD08EF16}" dt="2022-07-18T10:25:40.450" v="230" actId="20577"/>
        <pc:sldMkLst>
          <pc:docMk/>
          <pc:sldMk cId="1905129521" sldId="280"/>
        </pc:sldMkLst>
        <pc:spChg chg="mod">
          <ac:chgData name="Kasey Dykes" userId="d5d64c75-2cb2-4171-bea5-4550cb713a73" providerId="ADAL" clId="{6CF360DE-B8D0-4D90-BDEB-A207FD08EF16}" dt="2022-07-18T10:25:40.450" v="230" actId="20577"/>
          <ac:spMkLst>
            <pc:docMk/>
            <pc:sldMk cId="1905129521" sldId="280"/>
            <ac:spMk id="2" creationId="{1A6409E1-10D7-DC41-5A0F-0437C02DD108}"/>
          </ac:spMkLst>
        </pc:spChg>
      </pc:sldChg>
      <pc:sldChg chg="delSp modSp new mod">
        <pc:chgData name="Kasey Dykes" userId="d5d64c75-2cb2-4171-bea5-4550cb713a73" providerId="ADAL" clId="{6CF360DE-B8D0-4D90-BDEB-A207FD08EF16}" dt="2022-07-18T10:25:28.650" v="201" actId="478"/>
        <pc:sldMkLst>
          <pc:docMk/>
          <pc:sldMk cId="126512299" sldId="281"/>
        </pc:sldMkLst>
        <pc:spChg chg="mod">
          <ac:chgData name="Kasey Dykes" userId="d5d64c75-2cb2-4171-bea5-4550cb713a73" providerId="ADAL" clId="{6CF360DE-B8D0-4D90-BDEB-A207FD08EF16}" dt="2022-07-18T10:25:25.950" v="200" actId="20577"/>
          <ac:spMkLst>
            <pc:docMk/>
            <pc:sldMk cId="126512299" sldId="281"/>
            <ac:spMk id="2" creationId="{8565ED08-9365-A86F-8292-9935B2D8BD25}"/>
          </ac:spMkLst>
        </pc:spChg>
        <pc:spChg chg="del">
          <ac:chgData name="Kasey Dykes" userId="d5d64c75-2cb2-4171-bea5-4550cb713a73" providerId="ADAL" clId="{6CF360DE-B8D0-4D90-BDEB-A207FD08EF16}" dt="2022-07-18T10:25:28.650" v="201" actId="478"/>
          <ac:spMkLst>
            <pc:docMk/>
            <pc:sldMk cId="126512299" sldId="281"/>
            <ac:spMk id="3" creationId="{CCDC8F69-B3A7-66C0-A100-2705BB5B3431}"/>
          </ac:spMkLst>
        </pc:spChg>
      </pc:sldChg>
      <pc:sldChg chg="addSp delSp modSp new del mod addAnim delAnim">
        <pc:chgData name="Kasey Dykes" userId="d5d64c75-2cb2-4171-bea5-4550cb713a73" providerId="ADAL" clId="{6CF360DE-B8D0-4D90-BDEB-A207FD08EF16}" dt="2022-07-18T10:36:29.119" v="284" actId="47"/>
        <pc:sldMkLst>
          <pc:docMk/>
          <pc:sldMk cId="3539183341" sldId="282"/>
        </pc:sldMkLst>
        <pc:spChg chg="del">
          <ac:chgData name="Kasey Dykes" userId="d5d64c75-2cb2-4171-bea5-4550cb713a73" providerId="ADAL" clId="{6CF360DE-B8D0-4D90-BDEB-A207FD08EF16}" dt="2022-07-18T10:35:10.087" v="277" actId="931"/>
          <ac:spMkLst>
            <pc:docMk/>
            <pc:sldMk cId="3539183341" sldId="282"/>
            <ac:spMk id="3" creationId="{594595AB-97DE-0161-E16C-5189CB63DEBB}"/>
          </ac:spMkLst>
        </pc:spChg>
        <pc:spChg chg="add del mod">
          <ac:chgData name="Kasey Dykes" userId="d5d64c75-2cb2-4171-bea5-4550cb713a73" providerId="ADAL" clId="{6CF360DE-B8D0-4D90-BDEB-A207FD08EF16}" dt="2022-07-18T10:36:10.595" v="281" actId="931"/>
          <ac:spMkLst>
            <pc:docMk/>
            <pc:sldMk cId="3539183341" sldId="282"/>
            <ac:spMk id="6" creationId="{E9F156AB-8DA8-4840-93A9-64BA35F2938A}"/>
          </ac:spMkLst>
        </pc:spChg>
        <pc:spChg chg="add mod">
          <ac:chgData name="Kasey Dykes" userId="d5d64c75-2cb2-4171-bea5-4550cb713a73" providerId="ADAL" clId="{6CF360DE-B8D0-4D90-BDEB-A207FD08EF16}" dt="2022-07-18T10:36:23.548" v="283" actId="478"/>
          <ac:spMkLst>
            <pc:docMk/>
            <pc:sldMk cId="3539183341" sldId="282"/>
            <ac:spMk id="9" creationId="{013EBBE9-B61A-B204-F1D2-05B3D90826E0}"/>
          </ac:spMkLst>
        </pc:spChg>
        <pc:graphicFrameChg chg="add del mod ord modGraphic">
          <ac:chgData name="Kasey Dykes" userId="d5d64c75-2cb2-4171-bea5-4550cb713a73" providerId="ADAL" clId="{6CF360DE-B8D0-4D90-BDEB-A207FD08EF16}" dt="2022-07-18T10:35:56.367" v="280" actId="478"/>
          <ac:graphicFrameMkLst>
            <pc:docMk/>
            <pc:sldMk cId="3539183341" sldId="282"/>
            <ac:graphicFrameMk id="4" creationId="{A09FAED2-8A7F-6ED5-13D4-FA786ABFD68E}"/>
          </ac:graphicFrameMkLst>
        </pc:graphicFrameChg>
        <pc:graphicFrameChg chg="add del mod ord modGraphic">
          <ac:chgData name="Kasey Dykes" userId="d5d64c75-2cb2-4171-bea5-4550cb713a73" providerId="ADAL" clId="{6CF360DE-B8D0-4D90-BDEB-A207FD08EF16}" dt="2022-07-18T10:36:23.548" v="283" actId="478"/>
          <ac:graphicFrameMkLst>
            <pc:docMk/>
            <pc:sldMk cId="3539183341" sldId="282"/>
            <ac:graphicFrameMk id="7" creationId="{399DF9A2-F69A-FD5A-6E24-A0AD868207B8}"/>
          </ac:graphicFrameMkLst>
        </pc:graphicFrameChg>
      </pc:sldChg>
    </pc:docChg>
  </pc:docChgLst>
  <pc:docChgLst>
    <pc:chgData name="Kasey Carter" userId="S::carterk@chichester.ac.uk::d5d64c75-2cb2-4171-bea5-4550cb713a73" providerId="AD" clId="Web-{FAD0FF9B-A592-4ABA-5924-2BBCBD589FB2}"/>
    <pc:docChg chg="addSld modSld">
      <pc:chgData name="Kasey Carter" userId="S::carterk@chichester.ac.uk::d5d64c75-2cb2-4171-bea5-4550cb713a73" providerId="AD" clId="Web-{FAD0FF9B-A592-4ABA-5924-2BBCBD589FB2}" dt="2022-09-05T10:22:37.828" v="12"/>
      <pc:docMkLst>
        <pc:docMk/>
      </pc:docMkLst>
      <pc:sldChg chg="addSp delSp modSp new mod setBg">
        <pc:chgData name="Kasey Carter" userId="S::carterk@chichester.ac.uk::d5d64c75-2cb2-4171-bea5-4550cb713a73" providerId="AD" clId="Web-{FAD0FF9B-A592-4ABA-5924-2BBCBD589FB2}" dt="2022-09-05T10:22:37.828" v="12"/>
        <pc:sldMkLst>
          <pc:docMk/>
          <pc:sldMk cId="3074244180" sldId="311"/>
        </pc:sldMkLst>
        <pc:spChg chg="mod">
          <ac:chgData name="Kasey Carter" userId="S::carterk@chichester.ac.uk::d5d64c75-2cb2-4171-bea5-4550cb713a73" providerId="AD" clId="Web-{FAD0FF9B-A592-4ABA-5924-2BBCBD589FB2}" dt="2022-09-05T10:22:37.828" v="12"/>
          <ac:spMkLst>
            <pc:docMk/>
            <pc:sldMk cId="3074244180" sldId="311"/>
            <ac:spMk id="2" creationId="{685596C6-F3A3-486D-8D2A-E3B51E3D8315}"/>
          </ac:spMkLst>
        </pc:spChg>
        <pc:spChg chg="del">
          <ac:chgData name="Kasey Carter" userId="S::carterk@chichester.ac.uk::d5d64c75-2cb2-4171-bea5-4550cb713a73" providerId="AD" clId="Web-{FAD0FF9B-A592-4ABA-5924-2BBCBD589FB2}" dt="2022-09-05T10:22:08.155" v="1"/>
          <ac:spMkLst>
            <pc:docMk/>
            <pc:sldMk cId="3074244180" sldId="311"/>
            <ac:spMk id="3" creationId="{9561E77A-24F9-47B7-603A-0C392B03D934}"/>
          </ac:spMkLst>
        </pc:spChg>
        <pc:spChg chg="add">
          <ac:chgData name="Kasey Carter" userId="S::carterk@chichester.ac.uk::d5d64c75-2cb2-4171-bea5-4550cb713a73" providerId="AD" clId="Web-{FAD0FF9B-A592-4ABA-5924-2BBCBD589FB2}" dt="2022-09-05T10:22:37.828" v="12"/>
          <ac:spMkLst>
            <pc:docMk/>
            <pc:sldMk cId="3074244180" sldId="311"/>
            <ac:spMk id="9" creationId="{7AD7C5BE-418C-4A44-91BF-28E411F75BCA}"/>
          </ac:spMkLst>
        </pc:spChg>
        <pc:picChg chg="add mod ord">
          <ac:chgData name="Kasey Carter" userId="S::carterk@chichester.ac.uk::d5d64c75-2cb2-4171-bea5-4550cb713a73" providerId="AD" clId="Web-{FAD0FF9B-A592-4ABA-5924-2BBCBD589FB2}" dt="2022-09-05T10:22:37.828" v="12"/>
          <ac:picMkLst>
            <pc:docMk/>
            <pc:sldMk cId="3074244180" sldId="311"/>
            <ac:picMk id="4" creationId="{8BA4D2D3-5A40-ADFB-3D94-1E53EF0DF1AA}"/>
          </ac:picMkLst>
        </pc:picChg>
      </pc:sldChg>
    </pc:docChg>
  </pc:docChgLst>
  <pc:docChgLst>
    <pc:chgData name="Kasey Carter" userId="d5d64c75-2cb2-4171-bea5-4550cb713a73" providerId="ADAL" clId="{2D81131C-2E07-4BFD-85E8-6310A6AD8B34}"/>
    <pc:docChg chg="undo redo custSel addSld delSld modSld">
      <pc:chgData name="Kasey Carter" userId="d5d64c75-2cb2-4171-bea5-4550cb713a73" providerId="ADAL" clId="{2D81131C-2E07-4BFD-85E8-6310A6AD8B34}" dt="2022-09-05T10:05:24.715" v="1758" actId="47"/>
      <pc:docMkLst>
        <pc:docMk/>
      </pc:docMkLst>
      <pc:sldChg chg="modSp modAnim">
        <pc:chgData name="Kasey Carter" userId="d5d64c75-2cb2-4171-bea5-4550cb713a73" providerId="ADAL" clId="{2D81131C-2E07-4BFD-85E8-6310A6AD8B34}" dt="2022-08-23T13:06:06.938" v="1273" actId="20577"/>
        <pc:sldMkLst>
          <pc:docMk/>
          <pc:sldMk cId="1065986319" sldId="258"/>
        </pc:sldMkLst>
        <pc:spChg chg="mod">
          <ac:chgData name="Kasey Carter" userId="d5d64c75-2cb2-4171-bea5-4550cb713a73" providerId="ADAL" clId="{2D81131C-2E07-4BFD-85E8-6310A6AD8B34}" dt="2022-08-23T13:06:06.938" v="1273" actId="20577"/>
          <ac:spMkLst>
            <pc:docMk/>
            <pc:sldMk cId="1065986319" sldId="258"/>
            <ac:spMk id="3" creationId="{00000000-0000-0000-0000-000000000000}"/>
          </ac:spMkLst>
        </pc:spChg>
      </pc:sldChg>
      <pc:sldChg chg="add">
        <pc:chgData name="Kasey Carter" userId="d5d64c75-2cb2-4171-bea5-4550cb713a73" providerId="ADAL" clId="{2D81131C-2E07-4BFD-85E8-6310A6AD8B34}" dt="2022-09-05T09:36:26.324" v="1748"/>
        <pc:sldMkLst>
          <pc:docMk/>
          <pc:sldMk cId="2840417244" sldId="270"/>
        </pc:sldMkLst>
      </pc:sldChg>
      <pc:sldChg chg="del">
        <pc:chgData name="Kasey Carter" userId="d5d64c75-2cb2-4171-bea5-4550cb713a73" providerId="ADAL" clId="{2D81131C-2E07-4BFD-85E8-6310A6AD8B34}" dt="2022-08-23T13:06:11.643" v="1274" actId="47"/>
        <pc:sldMkLst>
          <pc:docMk/>
          <pc:sldMk cId="126512299" sldId="281"/>
        </pc:sldMkLst>
      </pc:sldChg>
      <pc:sldChg chg="add">
        <pc:chgData name="Kasey Carter" userId="d5d64c75-2cb2-4171-bea5-4550cb713a73" providerId="ADAL" clId="{2D81131C-2E07-4BFD-85E8-6310A6AD8B34}" dt="2022-09-05T09:36:58.063" v="1752"/>
        <pc:sldMkLst>
          <pc:docMk/>
          <pc:sldMk cId="2272917950" sldId="282"/>
        </pc:sldMkLst>
      </pc:sldChg>
      <pc:sldChg chg="add">
        <pc:chgData name="Kasey Carter" userId="d5d64c75-2cb2-4171-bea5-4550cb713a73" providerId="ADAL" clId="{2D81131C-2E07-4BFD-85E8-6310A6AD8B34}" dt="2022-09-05T09:36:26.324" v="1748"/>
        <pc:sldMkLst>
          <pc:docMk/>
          <pc:sldMk cId="660131162" sldId="284"/>
        </pc:sldMkLst>
      </pc:sldChg>
      <pc:sldChg chg="del">
        <pc:chgData name="Kasey Carter" userId="d5d64c75-2cb2-4171-bea5-4550cb713a73" providerId="ADAL" clId="{2D81131C-2E07-4BFD-85E8-6310A6AD8B34}" dt="2022-08-23T12:47:44.934" v="1236" actId="47"/>
        <pc:sldMkLst>
          <pc:docMk/>
          <pc:sldMk cId="1501239744" sldId="284"/>
        </pc:sldMkLst>
      </pc:sldChg>
      <pc:sldChg chg="del">
        <pc:chgData name="Kasey Carter" userId="d5d64c75-2cb2-4171-bea5-4550cb713a73" providerId="ADAL" clId="{2D81131C-2E07-4BFD-85E8-6310A6AD8B34}" dt="2022-09-05T09:37:08.607" v="1755" actId="47"/>
        <pc:sldMkLst>
          <pc:docMk/>
          <pc:sldMk cId="2175492177" sldId="286"/>
        </pc:sldMkLst>
      </pc:sldChg>
      <pc:sldChg chg="addSp delSp modSp">
        <pc:chgData name="Kasey Carter" userId="d5d64c75-2cb2-4171-bea5-4550cb713a73" providerId="ADAL" clId="{2D81131C-2E07-4BFD-85E8-6310A6AD8B34}" dt="2022-08-23T13:10:46.704" v="1315"/>
        <pc:sldMkLst>
          <pc:docMk/>
          <pc:sldMk cId="685728283" sldId="287"/>
        </pc:sldMkLst>
        <pc:spChg chg="add del mod">
          <ac:chgData name="Kasey Carter" userId="d5d64c75-2cb2-4171-bea5-4550cb713a73" providerId="ADAL" clId="{2D81131C-2E07-4BFD-85E8-6310A6AD8B34}" dt="2022-08-23T13:10:46.704" v="1315"/>
          <ac:spMkLst>
            <pc:docMk/>
            <pc:sldMk cId="685728283" sldId="287"/>
            <ac:spMk id="8" creationId="{0499EA4E-2CBC-192F-81D5-0E40698F513E}"/>
          </ac:spMkLst>
        </pc:spChg>
      </pc:sldChg>
      <pc:sldChg chg="del">
        <pc:chgData name="Kasey Carter" userId="d5d64c75-2cb2-4171-bea5-4550cb713a73" providerId="ADAL" clId="{2D81131C-2E07-4BFD-85E8-6310A6AD8B34}" dt="2022-09-05T09:36:59.910" v="1753" actId="47"/>
        <pc:sldMkLst>
          <pc:docMk/>
          <pc:sldMk cId="2955249697" sldId="288"/>
        </pc:sldMkLst>
      </pc:sldChg>
      <pc:sldChg chg="add">
        <pc:chgData name="Kasey Carter" userId="d5d64c75-2cb2-4171-bea5-4550cb713a73" providerId="ADAL" clId="{2D81131C-2E07-4BFD-85E8-6310A6AD8B34}" dt="2022-09-05T09:37:06.782" v="1754"/>
        <pc:sldMkLst>
          <pc:docMk/>
          <pc:sldMk cId="3199985080" sldId="288"/>
        </pc:sldMkLst>
      </pc:sldChg>
      <pc:sldChg chg="del">
        <pc:chgData name="Kasey Carter" userId="d5d64c75-2cb2-4171-bea5-4550cb713a73" providerId="ADAL" clId="{2D81131C-2E07-4BFD-85E8-6310A6AD8B34}" dt="2022-09-05T09:36:51.209" v="1751" actId="47"/>
        <pc:sldMkLst>
          <pc:docMk/>
          <pc:sldMk cId="1061750345" sldId="290"/>
        </pc:sldMkLst>
      </pc:sldChg>
      <pc:sldChg chg="del">
        <pc:chgData name="Kasey Carter" userId="d5d64c75-2cb2-4171-bea5-4550cb713a73" providerId="ADAL" clId="{2D81131C-2E07-4BFD-85E8-6310A6AD8B34}" dt="2022-09-05T09:36:29.080" v="1749" actId="47"/>
        <pc:sldMkLst>
          <pc:docMk/>
          <pc:sldMk cId="3590635074" sldId="292"/>
        </pc:sldMkLst>
      </pc:sldChg>
      <pc:sldChg chg="del">
        <pc:chgData name="Kasey Carter" userId="d5d64c75-2cb2-4171-bea5-4550cb713a73" providerId="ADAL" clId="{2D81131C-2E07-4BFD-85E8-6310A6AD8B34}" dt="2022-09-05T09:36:29.080" v="1749" actId="47"/>
        <pc:sldMkLst>
          <pc:docMk/>
          <pc:sldMk cId="3826583057" sldId="293"/>
        </pc:sldMkLst>
      </pc:sldChg>
      <pc:sldChg chg="modSp mod modAnim">
        <pc:chgData name="Kasey Carter" userId="d5d64c75-2cb2-4171-bea5-4550cb713a73" providerId="ADAL" clId="{2D81131C-2E07-4BFD-85E8-6310A6AD8B34}" dt="2022-08-23T12:20:07.495" v="395"/>
        <pc:sldMkLst>
          <pc:docMk/>
          <pc:sldMk cId="4184386641" sldId="296"/>
        </pc:sldMkLst>
        <pc:spChg chg="mod">
          <ac:chgData name="Kasey Carter" userId="d5d64c75-2cb2-4171-bea5-4550cb713a73" providerId="ADAL" clId="{2D81131C-2E07-4BFD-85E8-6310A6AD8B34}" dt="2022-08-23T12:19:38.791" v="391" actId="20577"/>
          <ac:spMkLst>
            <pc:docMk/>
            <pc:sldMk cId="4184386641" sldId="296"/>
            <ac:spMk id="3" creationId="{00000000-0000-0000-0000-000000000000}"/>
          </ac:spMkLst>
        </pc:spChg>
        <pc:picChg chg="mod">
          <ac:chgData name="Kasey Carter" userId="d5d64c75-2cb2-4171-bea5-4550cb713a73" providerId="ADAL" clId="{2D81131C-2E07-4BFD-85E8-6310A6AD8B34}" dt="2022-08-23T12:19:47.868" v="392" actId="1076"/>
          <ac:picMkLst>
            <pc:docMk/>
            <pc:sldMk cId="4184386641" sldId="296"/>
            <ac:picMk id="7" creationId="{E861FF23-1668-40FB-9C60-7107AD9484CE}"/>
          </ac:picMkLst>
        </pc:picChg>
      </pc:sldChg>
      <pc:sldChg chg="addSp delSp modSp mod modAnim">
        <pc:chgData name="Kasey Carter" userId="d5d64c75-2cb2-4171-bea5-4550cb713a73" providerId="ADAL" clId="{2D81131C-2E07-4BFD-85E8-6310A6AD8B34}" dt="2022-08-23T12:19:17.176" v="390"/>
        <pc:sldMkLst>
          <pc:docMk/>
          <pc:sldMk cId="4223405402" sldId="297"/>
        </pc:sldMkLst>
        <pc:spChg chg="mod">
          <ac:chgData name="Kasey Carter" userId="d5d64c75-2cb2-4171-bea5-4550cb713a73" providerId="ADAL" clId="{2D81131C-2E07-4BFD-85E8-6310A6AD8B34}" dt="2022-08-23T12:08:47.800" v="11" actId="20577"/>
          <ac:spMkLst>
            <pc:docMk/>
            <pc:sldMk cId="4223405402" sldId="297"/>
            <ac:spMk id="2" creationId="{84C319DA-064D-F466-A6F8-80B56C60292A}"/>
          </ac:spMkLst>
        </pc:spChg>
        <pc:spChg chg="add del mod">
          <ac:chgData name="Kasey Carter" userId="d5d64c75-2cb2-4171-bea5-4550cb713a73" providerId="ADAL" clId="{2D81131C-2E07-4BFD-85E8-6310A6AD8B34}" dt="2022-08-23T12:15:30.037" v="216"/>
          <ac:spMkLst>
            <pc:docMk/>
            <pc:sldMk cId="4223405402" sldId="297"/>
            <ac:spMk id="3" creationId="{7C03FFD6-EC87-1147-4EAA-F6BF14971F59}"/>
          </ac:spMkLst>
        </pc:spChg>
        <pc:spChg chg="add mod">
          <ac:chgData name="Kasey Carter" userId="d5d64c75-2cb2-4171-bea5-4550cb713a73" providerId="ADAL" clId="{2D81131C-2E07-4BFD-85E8-6310A6AD8B34}" dt="2022-08-23T12:19:07.053" v="388" actId="403"/>
          <ac:spMkLst>
            <pc:docMk/>
            <pc:sldMk cId="4223405402" sldId="297"/>
            <ac:spMk id="5" creationId="{38F6A02F-A786-65E2-A723-CCDDFD32740A}"/>
          </ac:spMkLst>
        </pc:spChg>
        <pc:graphicFrameChg chg="mod modGraphic">
          <ac:chgData name="Kasey Carter" userId="d5d64c75-2cb2-4171-bea5-4550cb713a73" providerId="ADAL" clId="{2D81131C-2E07-4BFD-85E8-6310A6AD8B34}" dt="2022-08-23T12:19:13.748" v="389" actId="1076"/>
          <ac:graphicFrameMkLst>
            <pc:docMk/>
            <pc:sldMk cId="4223405402" sldId="297"/>
            <ac:graphicFrameMk id="4" creationId="{B2CEBFAA-5B11-CBA3-6BC9-632BE10DA015}"/>
          </ac:graphicFrameMkLst>
        </pc:graphicFrameChg>
      </pc:sldChg>
      <pc:sldChg chg="modSp new del mod">
        <pc:chgData name="Kasey Carter" userId="d5d64c75-2cb2-4171-bea5-4550cb713a73" providerId="ADAL" clId="{2D81131C-2E07-4BFD-85E8-6310A6AD8B34}" dt="2022-08-23T12:23:41.974" v="455" actId="2696"/>
        <pc:sldMkLst>
          <pc:docMk/>
          <pc:sldMk cId="975799984" sldId="298"/>
        </pc:sldMkLst>
        <pc:spChg chg="mod">
          <ac:chgData name="Kasey Carter" userId="d5d64c75-2cb2-4171-bea5-4550cb713a73" providerId="ADAL" clId="{2D81131C-2E07-4BFD-85E8-6310A6AD8B34}" dt="2022-08-23T12:23:25.172" v="409" actId="20577"/>
          <ac:spMkLst>
            <pc:docMk/>
            <pc:sldMk cId="975799984" sldId="298"/>
            <ac:spMk id="2" creationId="{C1738058-FAF4-75AF-9033-E1DDF85BACAA}"/>
          </ac:spMkLst>
        </pc:spChg>
        <pc:spChg chg="mod">
          <ac:chgData name="Kasey Carter" userId="d5d64c75-2cb2-4171-bea5-4550cb713a73" providerId="ADAL" clId="{2D81131C-2E07-4BFD-85E8-6310A6AD8B34}" dt="2022-08-23T12:23:38.006" v="454" actId="20577"/>
          <ac:spMkLst>
            <pc:docMk/>
            <pc:sldMk cId="975799984" sldId="298"/>
            <ac:spMk id="3" creationId="{EE3DA320-4901-4A53-8D4F-EAF024E01EAE}"/>
          </ac:spMkLst>
        </pc:spChg>
      </pc:sldChg>
      <pc:sldChg chg="addSp delSp modSp new mod">
        <pc:chgData name="Kasey Carter" userId="d5d64c75-2cb2-4171-bea5-4550cb713a73" providerId="ADAL" clId="{2D81131C-2E07-4BFD-85E8-6310A6AD8B34}" dt="2022-08-23T12:41:01.380" v="1060" actId="1035"/>
        <pc:sldMkLst>
          <pc:docMk/>
          <pc:sldMk cId="1381156852" sldId="298"/>
        </pc:sldMkLst>
        <pc:spChg chg="mod">
          <ac:chgData name="Kasey Carter" userId="d5d64c75-2cb2-4171-bea5-4550cb713a73" providerId="ADAL" clId="{2D81131C-2E07-4BFD-85E8-6310A6AD8B34}" dt="2022-08-23T12:32:48.117" v="507" actId="20577"/>
          <ac:spMkLst>
            <pc:docMk/>
            <pc:sldMk cId="1381156852" sldId="298"/>
            <ac:spMk id="2" creationId="{83A06EEA-8262-F8D5-FB04-133BD0D9F489}"/>
          </ac:spMkLst>
        </pc:spChg>
        <pc:spChg chg="del">
          <ac:chgData name="Kasey Carter" userId="d5d64c75-2cb2-4171-bea5-4550cb713a73" providerId="ADAL" clId="{2D81131C-2E07-4BFD-85E8-6310A6AD8B34}" dt="2022-08-23T12:26:28.252" v="457"/>
          <ac:spMkLst>
            <pc:docMk/>
            <pc:sldMk cId="1381156852" sldId="298"/>
            <ac:spMk id="3" creationId="{75417F36-4CA9-C661-B98B-A3F4532F2589}"/>
          </ac:spMkLst>
        </pc:spChg>
        <pc:spChg chg="add mod">
          <ac:chgData name="Kasey Carter" userId="d5d64c75-2cb2-4171-bea5-4550cb713a73" providerId="ADAL" clId="{2D81131C-2E07-4BFD-85E8-6310A6AD8B34}" dt="2022-08-23T12:38:34.632" v="698" actId="403"/>
          <ac:spMkLst>
            <pc:docMk/>
            <pc:sldMk cId="1381156852" sldId="298"/>
            <ac:spMk id="4" creationId="{30FBFF4B-4A2E-9968-55D5-128D621E18BA}"/>
          </ac:spMkLst>
        </pc:spChg>
        <pc:picChg chg="add del mod">
          <ac:chgData name="Kasey Carter" userId="d5d64c75-2cb2-4171-bea5-4550cb713a73" providerId="ADAL" clId="{2D81131C-2E07-4BFD-85E8-6310A6AD8B34}" dt="2022-08-23T12:28:07.242" v="458" actId="478"/>
          <ac:picMkLst>
            <pc:docMk/>
            <pc:sldMk cId="1381156852" sldId="298"/>
            <ac:picMk id="1026" creationId="{71C5732E-6B53-529D-3C4C-E97EA22130DD}"/>
          </ac:picMkLst>
        </pc:picChg>
        <pc:picChg chg="add mod">
          <ac:chgData name="Kasey Carter" userId="d5d64c75-2cb2-4171-bea5-4550cb713a73" providerId="ADAL" clId="{2D81131C-2E07-4BFD-85E8-6310A6AD8B34}" dt="2022-08-23T12:41:01.380" v="1060" actId="1035"/>
          <ac:picMkLst>
            <pc:docMk/>
            <pc:sldMk cId="1381156852" sldId="298"/>
            <ac:picMk id="1028" creationId="{662B1EB0-899B-5C8A-93F0-F4AB4EE2C066}"/>
          </ac:picMkLst>
        </pc:picChg>
      </pc:sldChg>
      <pc:sldChg chg="modSp add mod modAnim">
        <pc:chgData name="Kasey Carter" userId="d5d64c75-2cb2-4171-bea5-4550cb713a73" providerId="ADAL" clId="{2D81131C-2E07-4BFD-85E8-6310A6AD8B34}" dt="2022-08-23T12:47:29.794" v="1235"/>
        <pc:sldMkLst>
          <pc:docMk/>
          <pc:sldMk cId="756250097" sldId="299"/>
        </pc:sldMkLst>
        <pc:spChg chg="mod">
          <ac:chgData name="Kasey Carter" userId="d5d64c75-2cb2-4171-bea5-4550cb713a73" providerId="ADAL" clId="{2D81131C-2E07-4BFD-85E8-6310A6AD8B34}" dt="2022-08-23T12:40:39.788" v="1042" actId="403"/>
          <ac:spMkLst>
            <pc:docMk/>
            <pc:sldMk cId="756250097" sldId="299"/>
            <ac:spMk id="4" creationId="{30FBFF4B-4A2E-9968-55D5-128D621E18BA}"/>
          </ac:spMkLst>
        </pc:spChg>
        <pc:picChg chg="mod">
          <ac:chgData name="Kasey Carter" userId="d5d64c75-2cb2-4171-bea5-4550cb713a73" providerId="ADAL" clId="{2D81131C-2E07-4BFD-85E8-6310A6AD8B34}" dt="2022-08-23T12:40:09.838" v="1003" actId="1035"/>
          <ac:picMkLst>
            <pc:docMk/>
            <pc:sldMk cId="756250097" sldId="299"/>
            <ac:picMk id="1028" creationId="{662B1EB0-899B-5C8A-93F0-F4AB4EE2C066}"/>
          </ac:picMkLst>
        </pc:picChg>
      </pc:sldChg>
      <pc:sldChg chg="modSp add mod">
        <pc:chgData name="Kasey Carter" userId="d5d64c75-2cb2-4171-bea5-4550cb713a73" providerId="ADAL" clId="{2D81131C-2E07-4BFD-85E8-6310A6AD8B34}" dt="2022-08-23T12:41:54.511" v="1067" actId="20577"/>
        <pc:sldMkLst>
          <pc:docMk/>
          <pc:sldMk cId="2554816718" sldId="300"/>
        </pc:sldMkLst>
        <pc:spChg chg="mod">
          <ac:chgData name="Kasey Carter" userId="d5d64c75-2cb2-4171-bea5-4550cb713a73" providerId="ADAL" clId="{2D81131C-2E07-4BFD-85E8-6310A6AD8B34}" dt="2022-08-23T12:41:54.511" v="1067" actId="20577"/>
          <ac:spMkLst>
            <pc:docMk/>
            <pc:sldMk cId="2554816718" sldId="300"/>
            <ac:spMk id="4" creationId="{30FBFF4B-4A2E-9968-55D5-128D621E18BA}"/>
          </ac:spMkLst>
        </pc:spChg>
      </pc:sldChg>
      <pc:sldChg chg="addSp modSp add mod">
        <pc:chgData name="Kasey Carter" userId="d5d64c75-2cb2-4171-bea5-4550cb713a73" providerId="ADAL" clId="{2D81131C-2E07-4BFD-85E8-6310A6AD8B34}" dt="2022-08-23T12:46:57.980" v="1231"/>
        <pc:sldMkLst>
          <pc:docMk/>
          <pc:sldMk cId="2679951646" sldId="301"/>
        </pc:sldMkLst>
        <pc:spChg chg="mod">
          <ac:chgData name="Kasey Carter" userId="d5d64c75-2cb2-4171-bea5-4550cb713a73" providerId="ADAL" clId="{2D81131C-2E07-4BFD-85E8-6310A6AD8B34}" dt="2022-08-23T12:46:29.793" v="1197" actId="20577"/>
          <ac:spMkLst>
            <pc:docMk/>
            <pc:sldMk cId="2679951646" sldId="301"/>
            <ac:spMk id="4" creationId="{30FBFF4B-4A2E-9968-55D5-128D621E18BA}"/>
          </ac:spMkLst>
        </pc:spChg>
        <pc:graphicFrameChg chg="add mod modGraphic">
          <ac:chgData name="Kasey Carter" userId="d5d64c75-2cb2-4171-bea5-4550cb713a73" providerId="ADAL" clId="{2D81131C-2E07-4BFD-85E8-6310A6AD8B34}" dt="2022-08-23T12:46:57.980" v="1231"/>
          <ac:graphicFrameMkLst>
            <pc:docMk/>
            <pc:sldMk cId="2679951646" sldId="301"/>
            <ac:graphicFrameMk id="3" creationId="{4B454480-1627-BC37-10DE-40E5F7A9CFA5}"/>
          </ac:graphicFrameMkLst>
        </pc:graphicFrameChg>
      </pc:sldChg>
      <pc:sldChg chg="new del">
        <pc:chgData name="Kasey Carter" userId="d5d64c75-2cb2-4171-bea5-4550cb713a73" providerId="ADAL" clId="{2D81131C-2E07-4BFD-85E8-6310A6AD8B34}" dt="2022-08-23T12:42:06.012" v="1069" actId="680"/>
        <pc:sldMkLst>
          <pc:docMk/>
          <pc:sldMk cId="3318419884" sldId="301"/>
        </pc:sldMkLst>
      </pc:sldChg>
      <pc:sldChg chg="addSp delSp modSp add mod chgLayout">
        <pc:chgData name="Kasey Carter" userId="d5d64c75-2cb2-4171-bea5-4550cb713a73" providerId="ADAL" clId="{2D81131C-2E07-4BFD-85E8-6310A6AD8B34}" dt="2022-09-05T10:05:23.011" v="1757"/>
        <pc:sldMkLst>
          <pc:docMk/>
          <pc:sldMk cId="1457506959" sldId="302"/>
        </pc:sldMkLst>
        <pc:spChg chg="mod ord">
          <ac:chgData name="Kasey Carter" userId="d5d64c75-2cb2-4171-bea5-4550cb713a73" providerId="ADAL" clId="{2D81131C-2E07-4BFD-85E8-6310A6AD8B34}" dt="2022-08-23T13:04:42.589" v="1238" actId="700"/>
          <ac:spMkLst>
            <pc:docMk/>
            <pc:sldMk cId="1457506959" sldId="302"/>
            <ac:spMk id="2" creationId="{C6106B69-C17B-4CD3-DDF9-9033033B2307}"/>
          </ac:spMkLst>
        </pc:spChg>
        <pc:spChg chg="del">
          <ac:chgData name="Kasey Carter" userId="d5d64c75-2cb2-4171-bea5-4550cb713a73" providerId="ADAL" clId="{2D81131C-2E07-4BFD-85E8-6310A6AD8B34}" dt="2022-08-23T12:49:03.852" v="1237" actId="478"/>
          <ac:spMkLst>
            <pc:docMk/>
            <pc:sldMk cId="1457506959" sldId="302"/>
            <ac:spMk id="3" creationId="{76BEFE1E-3982-48CA-2C69-798ADEB91B7C}"/>
          </ac:spMkLst>
        </pc:spChg>
        <pc:spChg chg="add mod ord">
          <ac:chgData name="Kasey Carter" userId="d5d64c75-2cb2-4171-bea5-4550cb713a73" providerId="ADAL" clId="{2D81131C-2E07-4BFD-85E8-6310A6AD8B34}" dt="2022-08-23T13:05:16.253" v="1272" actId="122"/>
          <ac:spMkLst>
            <pc:docMk/>
            <pc:sldMk cId="1457506959" sldId="302"/>
            <ac:spMk id="4" creationId="{000F8352-77F4-4072-A644-934A939B84F1}"/>
          </ac:spMkLst>
        </pc:spChg>
      </pc:sldChg>
      <pc:sldChg chg="addSp delSp modSp add mod">
        <pc:chgData name="Kasey Carter" userId="d5d64c75-2cb2-4171-bea5-4550cb713a73" providerId="ADAL" clId="{2D81131C-2E07-4BFD-85E8-6310A6AD8B34}" dt="2022-08-23T13:29:58.565" v="1606"/>
        <pc:sldMkLst>
          <pc:docMk/>
          <pc:sldMk cId="3088848567" sldId="303"/>
        </pc:sldMkLst>
        <pc:spChg chg="add mod">
          <ac:chgData name="Kasey Carter" userId="d5d64c75-2cb2-4171-bea5-4550cb713a73" providerId="ADAL" clId="{2D81131C-2E07-4BFD-85E8-6310A6AD8B34}" dt="2022-08-23T13:10:29.887" v="1312" actId="1076"/>
          <ac:spMkLst>
            <pc:docMk/>
            <pc:sldMk cId="3088848567" sldId="303"/>
            <ac:spMk id="3" creationId="{54F4B4E3-CE07-31BF-2F08-FFDD46568F0B}"/>
          </ac:spMkLst>
        </pc:spChg>
        <pc:spChg chg="add del mod">
          <ac:chgData name="Kasey Carter" userId="d5d64c75-2cb2-4171-bea5-4550cb713a73" providerId="ADAL" clId="{2D81131C-2E07-4BFD-85E8-6310A6AD8B34}" dt="2022-08-23T13:25:05.147" v="1323" actId="478"/>
          <ac:spMkLst>
            <pc:docMk/>
            <pc:sldMk cId="3088848567" sldId="303"/>
            <ac:spMk id="5" creationId="{BB92B28C-4CD2-EC5B-9194-5C40BDCE0BFD}"/>
          </ac:spMkLst>
        </pc:spChg>
        <pc:graphicFrameChg chg="add mod modGraphic">
          <ac:chgData name="Kasey Carter" userId="d5d64c75-2cb2-4171-bea5-4550cb713a73" providerId="ADAL" clId="{2D81131C-2E07-4BFD-85E8-6310A6AD8B34}" dt="2022-08-23T13:29:58.565" v="1606"/>
          <ac:graphicFrameMkLst>
            <pc:docMk/>
            <pc:sldMk cId="3088848567" sldId="303"/>
            <ac:graphicFrameMk id="7" creationId="{F4A5AC67-92F9-299D-505A-A8A18A497F43}"/>
          </ac:graphicFrameMkLst>
        </pc:graphicFrameChg>
        <pc:picChg chg="del">
          <ac:chgData name="Kasey Carter" userId="d5d64c75-2cb2-4171-bea5-4550cb713a73" providerId="ADAL" clId="{2D81131C-2E07-4BFD-85E8-6310A6AD8B34}" dt="2022-08-23T13:07:24.426" v="1279" actId="478"/>
          <ac:picMkLst>
            <pc:docMk/>
            <pc:sldMk cId="3088848567" sldId="303"/>
            <ac:picMk id="4" creationId="{142C6E40-C917-4CC7-AA4D-CB9F64DA1A66}"/>
          </ac:picMkLst>
        </pc:picChg>
      </pc:sldChg>
      <pc:sldChg chg="addSp delSp modSp add mod">
        <pc:chgData name="Kasey Carter" userId="d5d64c75-2cb2-4171-bea5-4550cb713a73" providerId="ADAL" clId="{2D81131C-2E07-4BFD-85E8-6310A6AD8B34}" dt="2022-08-23T13:31:53.318" v="1677" actId="20577"/>
        <pc:sldMkLst>
          <pc:docMk/>
          <pc:sldMk cId="57864869" sldId="304"/>
        </pc:sldMkLst>
        <pc:spChg chg="add mod">
          <ac:chgData name="Kasey Carter" userId="d5d64c75-2cb2-4171-bea5-4550cb713a73" providerId="ADAL" clId="{2D81131C-2E07-4BFD-85E8-6310A6AD8B34}" dt="2022-08-23T13:10:41.288" v="1313"/>
          <ac:spMkLst>
            <pc:docMk/>
            <pc:sldMk cId="57864869" sldId="304"/>
            <ac:spMk id="6" creationId="{0C4F3410-ACF0-C6EF-33A2-993C57A7FE8F}"/>
          </ac:spMkLst>
        </pc:spChg>
        <pc:graphicFrameChg chg="add del mod modGraphic">
          <ac:chgData name="Kasey Carter" userId="d5d64c75-2cb2-4171-bea5-4550cb713a73" providerId="ADAL" clId="{2D81131C-2E07-4BFD-85E8-6310A6AD8B34}" dt="2022-08-23T13:31:53.318" v="1677" actId="20577"/>
          <ac:graphicFrameMkLst>
            <pc:docMk/>
            <pc:sldMk cId="57864869" sldId="304"/>
            <ac:graphicFrameMk id="7" creationId="{0B95CA85-19B3-CEB8-CD01-0A42F6DB195E}"/>
          </ac:graphicFrameMkLst>
        </pc:graphicFrameChg>
        <pc:picChg chg="del">
          <ac:chgData name="Kasey Carter" userId="d5d64c75-2cb2-4171-bea5-4550cb713a73" providerId="ADAL" clId="{2D81131C-2E07-4BFD-85E8-6310A6AD8B34}" dt="2022-08-23T13:07:26.762" v="1280" actId="478"/>
          <ac:picMkLst>
            <pc:docMk/>
            <pc:sldMk cId="57864869" sldId="304"/>
            <ac:picMk id="4" creationId="{B8AED28E-0EF4-4C83-91C2-56BFC4B78768}"/>
          </ac:picMkLst>
        </pc:picChg>
      </pc:sldChg>
      <pc:sldChg chg="addSp delSp modSp add mod">
        <pc:chgData name="Kasey Carter" userId="d5d64c75-2cb2-4171-bea5-4550cb713a73" providerId="ADAL" clId="{2D81131C-2E07-4BFD-85E8-6310A6AD8B34}" dt="2022-08-23T13:34:01.065" v="1747" actId="20577"/>
        <pc:sldMkLst>
          <pc:docMk/>
          <pc:sldMk cId="2078450985" sldId="305"/>
        </pc:sldMkLst>
        <pc:spChg chg="add mod">
          <ac:chgData name="Kasey Carter" userId="d5d64c75-2cb2-4171-bea5-4550cb713a73" providerId="ADAL" clId="{2D81131C-2E07-4BFD-85E8-6310A6AD8B34}" dt="2022-08-23T13:10:48.154" v="1316"/>
          <ac:spMkLst>
            <pc:docMk/>
            <pc:sldMk cId="2078450985" sldId="305"/>
            <ac:spMk id="8" creationId="{2887EE30-B2A0-408E-E754-5B02AFB311C3}"/>
          </ac:spMkLst>
        </pc:spChg>
        <pc:graphicFrameChg chg="add del mod">
          <ac:chgData name="Kasey Carter" userId="d5d64c75-2cb2-4171-bea5-4550cb713a73" providerId="ADAL" clId="{2D81131C-2E07-4BFD-85E8-6310A6AD8B34}" dt="2022-08-23T13:32:11.103" v="1679"/>
          <ac:graphicFrameMkLst>
            <pc:docMk/>
            <pc:sldMk cId="2078450985" sldId="305"/>
            <ac:graphicFrameMk id="9" creationId="{D0B6DA38-0BC9-80BF-C3DA-578AC2F7E136}"/>
          </ac:graphicFrameMkLst>
        </pc:graphicFrameChg>
        <pc:graphicFrameChg chg="add mod modGraphic">
          <ac:chgData name="Kasey Carter" userId="d5d64c75-2cb2-4171-bea5-4550cb713a73" providerId="ADAL" clId="{2D81131C-2E07-4BFD-85E8-6310A6AD8B34}" dt="2022-08-23T13:34:01.065" v="1747" actId="20577"/>
          <ac:graphicFrameMkLst>
            <pc:docMk/>
            <pc:sldMk cId="2078450985" sldId="305"/>
            <ac:graphicFrameMk id="10" creationId="{80641D88-77B3-8638-E306-69A16B131211}"/>
          </ac:graphicFrameMkLst>
        </pc:graphicFrameChg>
        <pc:picChg chg="del">
          <ac:chgData name="Kasey Carter" userId="d5d64c75-2cb2-4171-bea5-4550cb713a73" providerId="ADAL" clId="{2D81131C-2E07-4BFD-85E8-6310A6AD8B34}" dt="2022-08-23T13:07:29.297" v="1281" actId="478"/>
          <ac:picMkLst>
            <pc:docMk/>
            <pc:sldMk cId="2078450985" sldId="305"/>
            <ac:picMk id="7" creationId="{79521696-2B4F-41A1-ADB7-676E40077C11}"/>
          </ac:picMkLst>
        </pc:picChg>
      </pc:sldChg>
      <pc:sldChg chg="addSp delSp modSp add mod">
        <pc:chgData name="Kasey Carter" userId="d5d64c75-2cb2-4171-bea5-4550cb713a73" providerId="ADAL" clId="{2D81131C-2E07-4BFD-85E8-6310A6AD8B34}" dt="2022-08-23T13:10:50.068" v="1317"/>
        <pc:sldMkLst>
          <pc:docMk/>
          <pc:sldMk cId="418628860" sldId="306"/>
        </pc:sldMkLst>
        <pc:spChg chg="add mod">
          <ac:chgData name="Kasey Carter" userId="d5d64c75-2cb2-4171-bea5-4550cb713a73" providerId="ADAL" clId="{2D81131C-2E07-4BFD-85E8-6310A6AD8B34}" dt="2022-08-23T13:10:50.068" v="1317"/>
          <ac:spMkLst>
            <pc:docMk/>
            <pc:sldMk cId="418628860" sldId="306"/>
            <ac:spMk id="7" creationId="{D47FA40F-8E4A-3EE2-3CA1-3103B9CD14A6}"/>
          </ac:spMkLst>
        </pc:spChg>
        <pc:picChg chg="del">
          <ac:chgData name="Kasey Carter" userId="d5d64c75-2cb2-4171-bea5-4550cb713a73" providerId="ADAL" clId="{2D81131C-2E07-4BFD-85E8-6310A6AD8B34}" dt="2022-08-23T13:07:31.484" v="1282" actId="478"/>
          <ac:picMkLst>
            <pc:docMk/>
            <pc:sldMk cId="418628860" sldId="306"/>
            <ac:picMk id="4" creationId="{A9E552D8-204E-479A-B35D-5BDF80C9D681}"/>
          </ac:picMkLst>
        </pc:picChg>
      </pc:sldChg>
      <pc:sldChg chg="mod modShow">
        <pc:chgData name="Kasey Carter" userId="d5d64c75-2cb2-4171-bea5-4550cb713a73" providerId="ADAL" clId="{2D81131C-2E07-4BFD-85E8-6310A6AD8B34}" dt="2022-09-05T10:02:28.099" v="1756" actId="729"/>
        <pc:sldMkLst>
          <pc:docMk/>
          <pc:sldMk cId="841038822" sldId="308"/>
        </pc:sldMkLst>
      </pc:sldChg>
      <pc:sldChg chg="del">
        <pc:chgData name="Kasey Carter" userId="d5d64c75-2cb2-4171-bea5-4550cb713a73" providerId="ADAL" clId="{2D81131C-2E07-4BFD-85E8-6310A6AD8B34}" dt="2022-09-05T10:05:24.715" v="1758" actId="47"/>
        <pc:sldMkLst>
          <pc:docMk/>
          <pc:sldMk cId="2752002904" sldId="309"/>
        </pc:sldMkLst>
      </pc:sldChg>
      <pc:sldChg chg="add">
        <pc:chgData name="Kasey Carter" userId="d5d64c75-2cb2-4171-bea5-4550cb713a73" providerId="ADAL" clId="{2D81131C-2E07-4BFD-85E8-6310A6AD8B34}" dt="2022-09-05T09:36:48.654" v="1750"/>
        <pc:sldMkLst>
          <pc:docMk/>
          <pc:sldMk cId="354398946" sldId="310"/>
        </pc:sldMkLst>
      </pc:sldChg>
    </pc:docChg>
  </pc:docChgLst>
  <pc:docChgLst>
    <pc:chgData name="Kasey Dykes" userId="S::kasey.dykes@chichester.ac.uk::d5d64c75-2cb2-4171-bea5-4550cb713a73" providerId="AD" clId="Web-{2BECF446-357B-9C8F-2B88-08A56E6EFF14}"/>
    <pc:docChg chg="modSld">
      <pc:chgData name="Kasey Dykes" userId="S::kasey.dykes@chichester.ac.uk::d5d64c75-2cb2-4171-bea5-4550cb713a73" providerId="AD" clId="Web-{2BECF446-357B-9C8F-2B88-08A56E6EFF14}" dt="2022-07-12T10:59:21.755" v="5" actId="20577"/>
      <pc:docMkLst>
        <pc:docMk/>
      </pc:docMkLst>
      <pc:sldChg chg="modSp">
        <pc:chgData name="Kasey Dykes" userId="S::kasey.dykes@chichester.ac.uk::d5d64c75-2cb2-4171-bea5-4550cb713a73" providerId="AD" clId="Web-{2BECF446-357B-9C8F-2B88-08A56E6EFF14}" dt="2022-07-12T10:59:21.755" v="5" actId="20577"/>
        <pc:sldMkLst>
          <pc:docMk/>
          <pc:sldMk cId="929598286" sldId="272"/>
        </pc:sldMkLst>
        <pc:spChg chg="mod">
          <ac:chgData name="Kasey Dykes" userId="S::kasey.dykes@chichester.ac.uk::d5d64c75-2cb2-4171-bea5-4550cb713a73" providerId="AD" clId="Web-{2BECF446-357B-9C8F-2B88-08A56E6EFF14}" dt="2022-07-12T10:59:21.755" v="5" actId="20577"/>
          <ac:spMkLst>
            <pc:docMk/>
            <pc:sldMk cId="929598286" sldId="272"/>
            <ac:spMk id="5" creationId="{2BB08A7C-440B-4AD9-8F45-70E0AED36257}"/>
          </ac:spMkLst>
        </pc:spChg>
      </pc:sldChg>
    </pc:docChg>
  </pc:docChgLst>
  <pc:docChgLst>
    <pc:chgData name="Kasey Carter" userId="S::carterk@chichester.ac.uk::d5d64c75-2cb2-4171-bea5-4550cb713a73" providerId="AD" clId="Web-{1CB13FB1-B96D-51C8-AE83-2A395C422415}"/>
    <pc:docChg chg="addSld delSld modSld">
      <pc:chgData name="Kasey Carter" userId="S::carterk@chichester.ac.uk::d5d64c75-2cb2-4171-bea5-4550cb713a73" providerId="AD" clId="Web-{1CB13FB1-B96D-51C8-AE83-2A395C422415}" dt="2022-09-06T09:55:37.618" v="8"/>
      <pc:docMkLst>
        <pc:docMk/>
      </pc:docMkLst>
      <pc:sldChg chg="del">
        <pc:chgData name="Kasey Carter" userId="S::carterk@chichester.ac.uk::d5d64c75-2cb2-4171-bea5-4550cb713a73" providerId="AD" clId="Web-{1CB13FB1-B96D-51C8-AE83-2A395C422415}" dt="2022-09-06T09:54:29.710" v="2"/>
        <pc:sldMkLst>
          <pc:docMk/>
          <pc:sldMk cId="2070419084" sldId="312"/>
        </pc:sldMkLst>
      </pc:sldChg>
      <pc:sldChg chg="del">
        <pc:chgData name="Kasey Carter" userId="S::carterk@chichester.ac.uk::d5d64c75-2cb2-4171-bea5-4550cb713a73" providerId="AD" clId="Web-{1CB13FB1-B96D-51C8-AE83-2A395C422415}" dt="2022-09-06T09:54:30.554" v="3"/>
        <pc:sldMkLst>
          <pc:docMk/>
          <pc:sldMk cId="3565190118" sldId="313"/>
        </pc:sldMkLst>
      </pc:sldChg>
      <pc:sldChg chg="modSp add del">
        <pc:chgData name="Kasey Carter" userId="S::carterk@chichester.ac.uk::d5d64c75-2cb2-4171-bea5-4550cb713a73" providerId="AD" clId="Web-{1CB13FB1-B96D-51C8-AE83-2A395C422415}" dt="2022-09-06T09:55:35.571" v="7"/>
        <pc:sldMkLst>
          <pc:docMk/>
          <pc:sldMk cId="3705861070" sldId="315"/>
        </pc:sldMkLst>
        <pc:spChg chg="mod">
          <ac:chgData name="Kasey Carter" userId="S::carterk@chichester.ac.uk::d5d64c75-2cb2-4171-bea5-4550cb713a73" providerId="AD" clId="Web-{1CB13FB1-B96D-51C8-AE83-2A395C422415}" dt="2022-09-06T09:54:46.851" v="6" actId="20577"/>
          <ac:spMkLst>
            <pc:docMk/>
            <pc:sldMk cId="3705861070" sldId="315"/>
            <ac:spMk id="3" creationId="{A2BBDB9E-2BF4-C643-FA01-30A0ACCF6B62}"/>
          </ac:spMkLst>
        </pc:spChg>
      </pc:sldChg>
      <pc:sldChg chg="add">
        <pc:chgData name="Kasey Carter" userId="S::carterk@chichester.ac.uk::d5d64c75-2cb2-4171-bea5-4550cb713a73" providerId="AD" clId="Web-{1CB13FB1-B96D-51C8-AE83-2A395C422415}" dt="2022-09-06T09:54:27.195" v="1"/>
        <pc:sldMkLst>
          <pc:docMk/>
          <pc:sldMk cId="1163759157" sldId="316"/>
        </pc:sldMkLst>
      </pc:sldChg>
      <pc:sldChg chg="add">
        <pc:chgData name="Kasey Carter" userId="S::carterk@chichester.ac.uk::d5d64c75-2cb2-4171-bea5-4550cb713a73" providerId="AD" clId="Web-{1CB13FB1-B96D-51C8-AE83-2A395C422415}" dt="2022-09-06T09:55:37.618" v="8"/>
        <pc:sldMkLst>
          <pc:docMk/>
          <pc:sldMk cId="219577997" sldId="317"/>
        </pc:sldMkLst>
      </pc:sldChg>
    </pc:docChg>
  </pc:docChgLst>
  <pc:docChgLst>
    <pc:chgData name="Kasey Carter" userId="S::carterk@chichester.ac.uk::d5d64c75-2cb2-4171-bea5-4550cb713a73" providerId="AD" clId="Web-{3EFA6287-C1A1-CB4B-0813-04EA9C7D65D2}"/>
    <pc:docChg chg="addSld delSld modSld">
      <pc:chgData name="Kasey Carter" userId="S::carterk@chichester.ac.uk::d5d64c75-2cb2-4171-bea5-4550cb713a73" providerId="AD" clId="Web-{3EFA6287-C1A1-CB4B-0813-04EA9C7D65D2}" dt="2022-08-23T09:17:18.727" v="47"/>
      <pc:docMkLst>
        <pc:docMk/>
      </pc:docMkLst>
      <pc:sldChg chg="del">
        <pc:chgData name="Kasey Carter" userId="S::carterk@chichester.ac.uk::d5d64c75-2cb2-4171-bea5-4550cb713a73" providerId="AD" clId="Web-{3EFA6287-C1A1-CB4B-0813-04EA9C7D65D2}" dt="2022-08-23T09:17:18.727" v="47"/>
        <pc:sldMkLst>
          <pc:docMk/>
          <pc:sldMk cId="10735804" sldId="283"/>
        </pc:sldMkLst>
      </pc:sldChg>
      <pc:sldChg chg="add">
        <pc:chgData name="Kasey Carter" userId="S::carterk@chichester.ac.uk::d5d64c75-2cb2-4171-bea5-4550cb713a73" providerId="AD" clId="Web-{3EFA6287-C1A1-CB4B-0813-04EA9C7D65D2}" dt="2022-08-23T09:16:35.507" v="36"/>
        <pc:sldMkLst>
          <pc:docMk/>
          <pc:sldMk cId="1754026191" sldId="285"/>
        </pc:sldMkLst>
      </pc:sldChg>
      <pc:sldChg chg="add del">
        <pc:chgData name="Kasey Carter" userId="S::carterk@chichester.ac.uk::d5d64c75-2cb2-4171-bea5-4550cb713a73" providerId="AD" clId="Web-{3EFA6287-C1A1-CB4B-0813-04EA9C7D65D2}" dt="2022-08-23T09:15:54.365" v="17"/>
        <pc:sldMkLst>
          <pc:docMk/>
          <pc:sldMk cId="3618975441" sldId="285"/>
        </pc:sldMkLst>
      </pc:sldChg>
      <pc:sldChg chg="add del">
        <pc:chgData name="Kasey Carter" userId="S::carterk@chichester.ac.uk::d5d64c75-2cb2-4171-bea5-4550cb713a73" providerId="AD" clId="Web-{3EFA6287-C1A1-CB4B-0813-04EA9C7D65D2}" dt="2022-08-23T09:16:31.960" v="35"/>
        <pc:sldMkLst>
          <pc:docMk/>
          <pc:sldMk cId="3628426061" sldId="285"/>
        </pc:sldMkLst>
      </pc:sldChg>
      <pc:sldChg chg="add del">
        <pc:chgData name="Kasey Carter" userId="S::carterk@chichester.ac.uk::d5d64c75-2cb2-4171-bea5-4550cb713a73" providerId="AD" clId="Web-{3EFA6287-C1A1-CB4B-0813-04EA9C7D65D2}" dt="2022-08-23T09:15:54.365" v="16"/>
        <pc:sldMkLst>
          <pc:docMk/>
          <pc:sldMk cId="170989369" sldId="286"/>
        </pc:sldMkLst>
      </pc:sldChg>
      <pc:sldChg chg="add del">
        <pc:chgData name="Kasey Carter" userId="S::carterk@chichester.ac.uk::d5d64c75-2cb2-4171-bea5-4550cb713a73" providerId="AD" clId="Web-{3EFA6287-C1A1-CB4B-0813-04EA9C7D65D2}" dt="2022-08-23T09:16:31.960" v="34"/>
        <pc:sldMkLst>
          <pc:docMk/>
          <pc:sldMk cId="200358925" sldId="286"/>
        </pc:sldMkLst>
      </pc:sldChg>
      <pc:sldChg chg="add">
        <pc:chgData name="Kasey Carter" userId="S::carterk@chichester.ac.uk::d5d64c75-2cb2-4171-bea5-4550cb713a73" providerId="AD" clId="Web-{3EFA6287-C1A1-CB4B-0813-04EA9C7D65D2}" dt="2022-08-23T09:16:35.585" v="37"/>
        <pc:sldMkLst>
          <pc:docMk/>
          <pc:sldMk cId="2175492177" sldId="286"/>
        </pc:sldMkLst>
      </pc:sldChg>
      <pc:sldChg chg="add">
        <pc:chgData name="Kasey Carter" userId="S::carterk@chichester.ac.uk::d5d64c75-2cb2-4171-bea5-4550cb713a73" providerId="AD" clId="Web-{3EFA6287-C1A1-CB4B-0813-04EA9C7D65D2}" dt="2022-08-23T09:16:35.663" v="38"/>
        <pc:sldMkLst>
          <pc:docMk/>
          <pc:sldMk cId="685728283" sldId="287"/>
        </pc:sldMkLst>
      </pc:sldChg>
      <pc:sldChg chg="add del">
        <pc:chgData name="Kasey Carter" userId="S::carterk@chichester.ac.uk::d5d64c75-2cb2-4171-bea5-4550cb713a73" providerId="AD" clId="Web-{3EFA6287-C1A1-CB4B-0813-04EA9C7D65D2}" dt="2022-08-23T09:16:31.960" v="33"/>
        <pc:sldMkLst>
          <pc:docMk/>
          <pc:sldMk cId="1639036568" sldId="287"/>
        </pc:sldMkLst>
      </pc:sldChg>
      <pc:sldChg chg="add del">
        <pc:chgData name="Kasey Carter" userId="S::carterk@chichester.ac.uk::d5d64c75-2cb2-4171-bea5-4550cb713a73" providerId="AD" clId="Web-{3EFA6287-C1A1-CB4B-0813-04EA9C7D65D2}" dt="2022-08-23T09:15:54.365" v="15"/>
        <pc:sldMkLst>
          <pc:docMk/>
          <pc:sldMk cId="2962805411" sldId="287"/>
        </pc:sldMkLst>
      </pc:sldChg>
      <pc:sldChg chg="add del">
        <pc:chgData name="Kasey Carter" userId="S::carterk@chichester.ac.uk::d5d64c75-2cb2-4171-bea5-4550cb713a73" providerId="AD" clId="Web-{3EFA6287-C1A1-CB4B-0813-04EA9C7D65D2}" dt="2022-08-23T09:16:31.960" v="32"/>
        <pc:sldMkLst>
          <pc:docMk/>
          <pc:sldMk cId="617390921" sldId="288"/>
        </pc:sldMkLst>
      </pc:sldChg>
      <pc:sldChg chg="add del">
        <pc:chgData name="Kasey Carter" userId="S::carterk@chichester.ac.uk::d5d64c75-2cb2-4171-bea5-4550cb713a73" providerId="AD" clId="Web-{3EFA6287-C1A1-CB4B-0813-04EA9C7D65D2}" dt="2022-08-23T09:15:54.365" v="14"/>
        <pc:sldMkLst>
          <pc:docMk/>
          <pc:sldMk cId="1798632348" sldId="288"/>
        </pc:sldMkLst>
      </pc:sldChg>
      <pc:sldChg chg="add">
        <pc:chgData name="Kasey Carter" userId="S::carterk@chichester.ac.uk::d5d64c75-2cb2-4171-bea5-4550cb713a73" providerId="AD" clId="Web-{3EFA6287-C1A1-CB4B-0813-04EA9C7D65D2}" dt="2022-08-23T09:16:35.694" v="39"/>
        <pc:sldMkLst>
          <pc:docMk/>
          <pc:sldMk cId="2955249697" sldId="288"/>
        </pc:sldMkLst>
      </pc:sldChg>
      <pc:sldChg chg="add">
        <pc:chgData name="Kasey Carter" userId="S::carterk@chichester.ac.uk::d5d64c75-2cb2-4171-bea5-4550cb713a73" providerId="AD" clId="Web-{3EFA6287-C1A1-CB4B-0813-04EA9C7D65D2}" dt="2022-08-23T09:16:35.819" v="40"/>
        <pc:sldMkLst>
          <pc:docMk/>
          <pc:sldMk cId="2968388155" sldId="289"/>
        </pc:sldMkLst>
      </pc:sldChg>
      <pc:sldChg chg="add del">
        <pc:chgData name="Kasey Carter" userId="S::carterk@chichester.ac.uk::d5d64c75-2cb2-4171-bea5-4550cb713a73" providerId="AD" clId="Web-{3EFA6287-C1A1-CB4B-0813-04EA9C7D65D2}" dt="2022-08-23T09:16:31.960" v="31"/>
        <pc:sldMkLst>
          <pc:docMk/>
          <pc:sldMk cId="3921174991" sldId="289"/>
        </pc:sldMkLst>
      </pc:sldChg>
      <pc:sldChg chg="add del">
        <pc:chgData name="Kasey Carter" userId="S::carterk@chichester.ac.uk::d5d64c75-2cb2-4171-bea5-4550cb713a73" providerId="AD" clId="Web-{3EFA6287-C1A1-CB4B-0813-04EA9C7D65D2}" dt="2022-08-23T09:15:54.365" v="13"/>
        <pc:sldMkLst>
          <pc:docMk/>
          <pc:sldMk cId="4272467645" sldId="289"/>
        </pc:sldMkLst>
      </pc:sldChg>
      <pc:sldChg chg="add del">
        <pc:chgData name="Kasey Carter" userId="S::carterk@chichester.ac.uk::d5d64c75-2cb2-4171-bea5-4550cb713a73" providerId="AD" clId="Web-{3EFA6287-C1A1-CB4B-0813-04EA9C7D65D2}" dt="2022-08-23T09:15:54.365" v="12"/>
        <pc:sldMkLst>
          <pc:docMk/>
          <pc:sldMk cId="870063782" sldId="290"/>
        </pc:sldMkLst>
      </pc:sldChg>
      <pc:sldChg chg="add">
        <pc:chgData name="Kasey Carter" userId="S::carterk@chichester.ac.uk::d5d64c75-2cb2-4171-bea5-4550cb713a73" providerId="AD" clId="Web-{3EFA6287-C1A1-CB4B-0813-04EA9C7D65D2}" dt="2022-08-23T09:16:35.882" v="41"/>
        <pc:sldMkLst>
          <pc:docMk/>
          <pc:sldMk cId="1061750345" sldId="290"/>
        </pc:sldMkLst>
      </pc:sldChg>
      <pc:sldChg chg="add del">
        <pc:chgData name="Kasey Carter" userId="S::carterk@chichester.ac.uk::d5d64c75-2cb2-4171-bea5-4550cb713a73" providerId="AD" clId="Web-{3EFA6287-C1A1-CB4B-0813-04EA9C7D65D2}" dt="2022-08-23T09:16:31.960" v="30"/>
        <pc:sldMkLst>
          <pc:docMk/>
          <pc:sldMk cId="1203444117" sldId="290"/>
        </pc:sldMkLst>
      </pc:sldChg>
      <pc:sldChg chg="add">
        <pc:chgData name="Kasey Carter" userId="S::carterk@chichester.ac.uk::d5d64c75-2cb2-4171-bea5-4550cb713a73" providerId="AD" clId="Web-{3EFA6287-C1A1-CB4B-0813-04EA9C7D65D2}" dt="2022-08-23T09:16:35.960" v="42"/>
        <pc:sldMkLst>
          <pc:docMk/>
          <pc:sldMk cId="2743589819" sldId="291"/>
        </pc:sldMkLst>
      </pc:sldChg>
      <pc:sldChg chg="add del">
        <pc:chgData name="Kasey Carter" userId="S::carterk@chichester.ac.uk::d5d64c75-2cb2-4171-bea5-4550cb713a73" providerId="AD" clId="Web-{3EFA6287-C1A1-CB4B-0813-04EA9C7D65D2}" dt="2022-08-23T09:16:31.960" v="29"/>
        <pc:sldMkLst>
          <pc:docMk/>
          <pc:sldMk cId="2920684300" sldId="291"/>
        </pc:sldMkLst>
      </pc:sldChg>
      <pc:sldChg chg="add del">
        <pc:chgData name="Kasey Carter" userId="S::carterk@chichester.ac.uk::d5d64c75-2cb2-4171-bea5-4550cb713a73" providerId="AD" clId="Web-{3EFA6287-C1A1-CB4B-0813-04EA9C7D65D2}" dt="2022-08-23T09:15:54.365" v="11"/>
        <pc:sldMkLst>
          <pc:docMk/>
          <pc:sldMk cId="2939154945" sldId="291"/>
        </pc:sldMkLst>
      </pc:sldChg>
      <pc:sldChg chg="add del">
        <pc:chgData name="Kasey Carter" userId="S::carterk@chichester.ac.uk::d5d64c75-2cb2-4171-bea5-4550cb713a73" providerId="AD" clId="Web-{3EFA6287-C1A1-CB4B-0813-04EA9C7D65D2}" dt="2022-08-23T09:15:54.365" v="10"/>
        <pc:sldMkLst>
          <pc:docMk/>
          <pc:sldMk cId="252497859" sldId="292"/>
        </pc:sldMkLst>
      </pc:sldChg>
      <pc:sldChg chg="add del">
        <pc:chgData name="Kasey Carter" userId="S::carterk@chichester.ac.uk::d5d64c75-2cb2-4171-bea5-4550cb713a73" providerId="AD" clId="Web-{3EFA6287-C1A1-CB4B-0813-04EA9C7D65D2}" dt="2022-08-23T09:16:31.960" v="28"/>
        <pc:sldMkLst>
          <pc:docMk/>
          <pc:sldMk cId="1894161064" sldId="292"/>
        </pc:sldMkLst>
      </pc:sldChg>
      <pc:sldChg chg="add">
        <pc:chgData name="Kasey Carter" userId="S::carterk@chichester.ac.uk::d5d64c75-2cb2-4171-bea5-4550cb713a73" providerId="AD" clId="Web-{3EFA6287-C1A1-CB4B-0813-04EA9C7D65D2}" dt="2022-08-23T09:16:36.022" v="43"/>
        <pc:sldMkLst>
          <pc:docMk/>
          <pc:sldMk cId="3590635074" sldId="292"/>
        </pc:sldMkLst>
      </pc:sldChg>
      <pc:sldChg chg="add del">
        <pc:chgData name="Kasey Carter" userId="S::carterk@chichester.ac.uk::d5d64c75-2cb2-4171-bea5-4550cb713a73" providerId="AD" clId="Web-{3EFA6287-C1A1-CB4B-0813-04EA9C7D65D2}" dt="2022-08-23T09:16:31.944" v="27"/>
        <pc:sldMkLst>
          <pc:docMk/>
          <pc:sldMk cId="1035378217" sldId="293"/>
        </pc:sldMkLst>
      </pc:sldChg>
      <pc:sldChg chg="add del">
        <pc:chgData name="Kasey Carter" userId="S::carterk@chichester.ac.uk::d5d64c75-2cb2-4171-bea5-4550cb713a73" providerId="AD" clId="Web-{3EFA6287-C1A1-CB4B-0813-04EA9C7D65D2}" dt="2022-08-23T09:15:54.365" v="9"/>
        <pc:sldMkLst>
          <pc:docMk/>
          <pc:sldMk cId="2272109607" sldId="293"/>
        </pc:sldMkLst>
      </pc:sldChg>
      <pc:sldChg chg="modSp add">
        <pc:chgData name="Kasey Carter" userId="S::carterk@chichester.ac.uk::d5d64c75-2cb2-4171-bea5-4550cb713a73" providerId="AD" clId="Web-{3EFA6287-C1A1-CB4B-0813-04EA9C7D65D2}" dt="2022-08-23T09:16:53.429" v="46" actId="20577"/>
        <pc:sldMkLst>
          <pc:docMk/>
          <pc:sldMk cId="3826583057" sldId="293"/>
        </pc:sldMkLst>
        <pc:spChg chg="mod">
          <ac:chgData name="Kasey Carter" userId="S::carterk@chichester.ac.uk::d5d64c75-2cb2-4171-bea5-4550cb713a73" providerId="AD" clId="Web-{3EFA6287-C1A1-CB4B-0813-04EA9C7D65D2}" dt="2022-08-23T09:16:53.429" v="46" actId="20577"/>
          <ac:spMkLst>
            <pc:docMk/>
            <pc:sldMk cId="3826583057" sldId="293"/>
            <ac:spMk id="3" creationId="{00000000-0000-0000-0000-000000000000}"/>
          </ac:spMkLst>
        </pc:spChg>
      </pc:sldChg>
    </pc:docChg>
  </pc:docChgLst>
  <pc:docChgLst>
    <pc:chgData name="Kasey Dykes" userId="S::kasey.dykes@chichester.ac.uk::d5d64c75-2cb2-4171-bea5-4550cb713a73" providerId="AD" clId="Web-{568D3A0C-F1CB-74AF-8BF2-C68385571431}"/>
    <pc:docChg chg="modSld">
      <pc:chgData name="Kasey Dykes" userId="S::kasey.dykes@chichester.ac.uk::d5d64c75-2cb2-4171-bea5-4550cb713a73" providerId="AD" clId="Web-{568D3A0C-F1CB-74AF-8BF2-C68385571431}" dt="2022-07-11T09:57:58.388" v="2" actId="20577"/>
      <pc:docMkLst>
        <pc:docMk/>
      </pc:docMkLst>
      <pc:sldChg chg="modSp">
        <pc:chgData name="Kasey Dykes" userId="S::kasey.dykes@chichester.ac.uk::d5d64c75-2cb2-4171-bea5-4550cb713a73" providerId="AD" clId="Web-{568D3A0C-F1CB-74AF-8BF2-C68385571431}" dt="2022-07-11T09:57:45.887" v="0" actId="20577"/>
        <pc:sldMkLst>
          <pc:docMk/>
          <pc:sldMk cId="606468625" sldId="256"/>
        </pc:sldMkLst>
        <pc:spChg chg="mod">
          <ac:chgData name="Kasey Dykes" userId="S::kasey.dykes@chichester.ac.uk::d5d64c75-2cb2-4171-bea5-4550cb713a73" providerId="AD" clId="Web-{568D3A0C-F1CB-74AF-8BF2-C68385571431}" dt="2022-07-11T09:57:45.887" v="0" actId="20577"/>
          <ac:spMkLst>
            <pc:docMk/>
            <pc:sldMk cId="606468625" sldId="256"/>
            <ac:spMk id="2" creationId="{00000000-0000-0000-0000-000000000000}"/>
          </ac:spMkLst>
        </pc:spChg>
      </pc:sldChg>
      <pc:sldChg chg="modSp">
        <pc:chgData name="Kasey Dykes" userId="S::kasey.dykes@chichester.ac.uk::d5d64c75-2cb2-4171-bea5-4550cb713a73" providerId="AD" clId="Web-{568D3A0C-F1CB-74AF-8BF2-C68385571431}" dt="2022-07-11T09:57:48.184" v="1" actId="20577"/>
        <pc:sldMkLst>
          <pc:docMk/>
          <pc:sldMk cId="738643209" sldId="260"/>
        </pc:sldMkLst>
        <pc:spChg chg="mod">
          <ac:chgData name="Kasey Dykes" userId="S::kasey.dykes@chichester.ac.uk::d5d64c75-2cb2-4171-bea5-4550cb713a73" providerId="AD" clId="Web-{568D3A0C-F1CB-74AF-8BF2-C68385571431}" dt="2022-07-11T09:57:48.184" v="1" actId="20577"/>
          <ac:spMkLst>
            <pc:docMk/>
            <pc:sldMk cId="738643209" sldId="260"/>
            <ac:spMk id="3" creationId="{00000000-0000-0000-0000-000000000000}"/>
          </ac:spMkLst>
        </pc:spChg>
      </pc:sldChg>
      <pc:sldChg chg="modSp">
        <pc:chgData name="Kasey Dykes" userId="S::kasey.dykes@chichester.ac.uk::d5d64c75-2cb2-4171-bea5-4550cb713a73" providerId="AD" clId="Web-{568D3A0C-F1CB-74AF-8BF2-C68385571431}" dt="2022-07-11T09:57:58.388" v="2" actId="20577"/>
        <pc:sldMkLst>
          <pc:docMk/>
          <pc:sldMk cId="460949982" sldId="269"/>
        </pc:sldMkLst>
        <pc:spChg chg="mod">
          <ac:chgData name="Kasey Dykes" userId="S::kasey.dykes@chichester.ac.uk::d5d64c75-2cb2-4171-bea5-4550cb713a73" providerId="AD" clId="Web-{568D3A0C-F1CB-74AF-8BF2-C68385571431}" dt="2022-07-11T09:57:58.388" v="2" actId="20577"/>
          <ac:spMkLst>
            <pc:docMk/>
            <pc:sldMk cId="460949982" sldId="269"/>
            <ac:spMk id="3" creationId="{00000000-0000-0000-0000-000000000000}"/>
          </ac:spMkLst>
        </pc:spChg>
      </pc:sldChg>
    </pc:docChg>
  </pc:docChgLst>
  <pc:docChgLst>
    <pc:chgData clId="Web-{568D3A0C-F1CB-74AF-8BF2-C68385571431}"/>
    <pc:docChg chg="modSld">
      <pc:chgData name="" userId="" providerId="" clId="Web-{568D3A0C-F1CB-74AF-8BF2-C68385571431}" dt="2022-07-11T09:57:03.026" v="1" actId="20577"/>
      <pc:docMkLst>
        <pc:docMk/>
      </pc:docMkLst>
      <pc:sldChg chg="modSp">
        <pc:chgData name="" userId="" providerId="" clId="Web-{568D3A0C-F1CB-74AF-8BF2-C68385571431}" dt="2022-07-11T09:57:03.026" v="1" actId="20577"/>
        <pc:sldMkLst>
          <pc:docMk/>
          <pc:sldMk cId="606468625" sldId="256"/>
        </pc:sldMkLst>
        <pc:spChg chg="mod">
          <ac:chgData name="" userId="" providerId="" clId="Web-{568D3A0C-F1CB-74AF-8BF2-C68385571431}" dt="2022-07-11T09:57:03.026" v="1" actId="20577"/>
          <ac:spMkLst>
            <pc:docMk/>
            <pc:sldMk cId="606468625" sldId="256"/>
            <ac:spMk id="2" creationId="{00000000-0000-0000-0000-000000000000}"/>
          </ac:spMkLst>
        </pc:spChg>
      </pc:sldChg>
    </pc:docChg>
  </pc:docChgLst>
  <pc:docChgLst>
    <pc:chgData name="Kasey Carter" userId="S::carterk@chichester.ac.uk::d5d64c75-2cb2-4171-bea5-4550cb713a73" providerId="AD" clId="Web-{353C66E6-908E-7C6A-5DE3-2A964FD0C917}"/>
    <pc:docChg chg="addSld modSld">
      <pc:chgData name="Kasey Carter" userId="S::carterk@chichester.ac.uk::d5d64c75-2cb2-4171-bea5-4550cb713a73" providerId="AD" clId="Web-{353C66E6-908E-7C6A-5DE3-2A964FD0C917}" dt="2022-08-23T09:52:57.146" v="5"/>
      <pc:docMkLst>
        <pc:docMk/>
      </pc:docMkLst>
      <pc:sldChg chg="addSp delSp modSp new mod setBg">
        <pc:chgData name="Kasey Carter" userId="S::carterk@chichester.ac.uk::d5d64c75-2cb2-4171-bea5-4550cb713a73" providerId="AD" clId="Web-{353C66E6-908E-7C6A-5DE3-2A964FD0C917}" dt="2022-08-23T09:52:57.146" v="5"/>
        <pc:sldMkLst>
          <pc:docMk/>
          <pc:sldMk cId="817424237" sldId="295"/>
        </pc:sldMkLst>
        <pc:spChg chg="mod">
          <ac:chgData name="Kasey Carter" userId="S::carterk@chichester.ac.uk::d5d64c75-2cb2-4171-bea5-4550cb713a73" providerId="AD" clId="Web-{353C66E6-908E-7C6A-5DE3-2A964FD0C917}" dt="2022-08-23T09:52:57.146" v="5"/>
          <ac:spMkLst>
            <pc:docMk/>
            <pc:sldMk cId="817424237" sldId="295"/>
            <ac:spMk id="2" creationId="{B701B213-661E-E6F0-D857-E81C6533FE1F}"/>
          </ac:spMkLst>
        </pc:spChg>
        <pc:spChg chg="del">
          <ac:chgData name="Kasey Carter" userId="S::carterk@chichester.ac.uk::d5d64c75-2cb2-4171-bea5-4550cb713a73" providerId="AD" clId="Web-{353C66E6-908E-7C6A-5DE3-2A964FD0C917}" dt="2022-08-23T09:52:57.146" v="5"/>
          <ac:spMkLst>
            <pc:docMk/>
            <pc:sldMk cId="817424237" sldId="295"/>
            <ac:spMk id="3" creationId="{F2D502F1-87BA-1374-4F14-4FB571DBAC90}"/>
          </ac:spMkLst>
        </pc:spChg>
        <pc:spChg chg="del">
          <ac:chgData name="Kasey Carter" userId="S::carterk@chichester.ac.uk::d5d64c75-2cb2-4171-bea5-4550cb713a73" providerId="AD" clId="Web-{353C66E6-908E-7C6A-5DE3-2A964FD0C917}" dt="2022-08-23T09:52:51.380" v="4"/>
          <ac:spMkLst>
            <pc:docMk/>
            <pc:sldMk cId="817424237" sldId="295"/>
            <ac:spMk id="4" creationId="{134EA079-C0F7-BC74-9C05-376C2BCABCE5}"/>
          </ac:spMkLst>
        </pc:spChg>
        <pc:spChg chg="add">
          <ac:chgData name="Kasey Carter" userId="S::carterk@chichester.ac.uk::d5d64c75-2cb2-4171-bea5-4550cb713a73" providerId="AD" clId="Web-{353C66E6-908E-7C6A-5DE3-2A964FD0C917}" dt="2022-08-23T09:52:57.146" v="5"/>
          <ac:spMkLst>
            <pc:docMk/>
            <pc:sldMk cId="817424237" sldId="295"/>
            <ac:spMk id="10" creationId="{419501C6-F015-4273-AF88-E0F6C853899F}"/>
          </ac:spMkLst>
        </pc:spChg>
        <pc:spChg chg="add">
          <ac:chgData name="Kasey Carter" userId="S::carterk@chichester.ac.uk::d5d64c75-2cb2-4171-bea5-4550cb713a73" providerId="AD" clId="Web-{353C66E6-908E-7C6A-5DE3-2A964FD0C917}" dt="2022-08-23T09:52:57.146" v="5"/>
          <ac:spMkLst>
            <pc:docMk/>
            <pc:sldMk cId="817424237" sldId="295"/>
            <ac:spMk id="12" creationId="{CA677DB7-5829-45BD-9754-5EC484CC4253}"/>
          </ac:spMkLst>
        </pc:spChg>
        <pc:picChg chg="add mod ord">
          <ac:chgData name="Kasey Carter" userId="S::carterk@chichester.ac.uk::d5d64c75-2cb2-4171-bea5-4550cb713a73" providerId="AD" clId="Web-{353C66E6-908E-7C6A-5DE3-2A964FD0C917}" dt="2022-08-23T09:52:57.146" v="5"/>
          <ac:picMkLst>
            <pc:docMk/>
            <pc:sldMk cId="817424237" sldId="295"/>
            <ac:picMk id="5" creationId="{74601DC5-6033-AA48-2337-BED60F0ED0FF}"/>
          </ac:picMkLst>
        </pc:picChg>
      </pc:sldChg>
    </pc:docChg>
  </pc:docChgLst>
  <pc:docChgLst>
    <pc:chgData name="Kasey Dykes" userId="S::kasey.dykes@chichester.ac.uk::d5d64c75-2cb2-4171-bea5-4550cb713a73" providerId="AD" clId="Web-{ADC3A40F-34BB-ED26-12FA-2F980A5BED26}"/>
    <pc:docChg chg="delSld modSld">
      <pc:chgData name="Kasey Dykes" userId="S::kasey.dykes@chichester.ac.uk::d5d64c75-2cb2-4171-bea5-4550cb713a73" providerId="AD" clId="Web-{ADC3A40F-34BB-ED26-12FA-2F980A5BED26}" dt="2022-07-11T09:56:18.390" v="21" actId="20577"/>
      <pc:docMkLst>
        <pc:docMk/>
      </pc:docMkLst>
      <pc:sldChg chg="modSp">
        <pc:chgData name="Kasey Dykes" userId="S::kasey.dykes@chichester.ac.uk::d5d64c75-2cb2-4171-bea5-4550cb713a73" providerId="AD" clId="Web-{ADC3A40F-34BB-ED26-12FA-2F980A5BED26}" dt="2022-07-11T08:53:41.166" v="15" actId="20577"/>
        <pc:sldMkLst>
          <pc:docMk/>
          <pc:sldMk cId="1065986319" sldId="258"/>
        </pc:sldMkLst>
        <pc:spChg chg="mod">
          <ac:chgData name="Kasey Dykes" userId="S::kasey.dykes@chichester.ac.uk::d5d64c75-2cb2-4171-bea5-4550cb713a73" providerId="AD" clId="Web-{ADC3A40F-34BB-ED26-12FA-2F980A5BED26}" dt="2022-07-11T08:53:41.166" v="15" actId="20577"/>
          <ac:spMkLst>
            <pc:docMk/>
            <pc:sldMk cId="1065986319" sldId="258"/>
            <ac:spMk id="3" creationId="{00000000-0000-0000-0000-000000000000}"/>
          </ac:spMkLst>
        </pc:spChg>
      </pc:sldChg>
      <pc:sldChg chg="modSp">
        <pc:chgData name="Kasey Dykes" userId="S::kasey.dykes@chichester.ac.uk::d5d64c75-2cb2-4171-bea5-4550cb713a73" providerId="AD" clId="Web-{ADC3A40F-34BB-ED26-12FA-2F980A5BED26}" dt="2022-07-11T09:56:18.390" v="21" actId="20577"/>
        <pc:sldMkLst>
          <pc:docMk/>
          <pc:sldMk cId="738643209" sldId="260"/>
        </pc:sldMkLst>
        <pc:spChg chg="mod">
          <ac:chgData name="Kasey Dykes" userId="S::kasey.dykes@chichester.ac.uk::d5d64c75-2cb2-4171-bea5-4550cb713a73" providerId="AD" clId="Web-{ADC3A40F-34BB-ED26-12FA-2F980A5BED26}" dt="2022-07-11T09:56:18.390" v="21" actId="20577"/>
          <ac:spMkLst>
            <pc:docMk/>
            <pc:sldMk cId="738643209" sldId="260"/>
            <ac:spMk id="3" creationId="{00000000-0000-0000-0000-000000000000}"/>
          </ac:spMkLst>
        </pc:spChg>
      </pc:sldChg>
      <pc:sldChg chg="delSp modSp delAnim">
        <pc:chgData name="Kasey Dykes" userId="S::kasey.dykes@chichester.ac.uk::d5d64c75-2cb2-4171-bea5-4550cb713a73" providerId="AD" clId="Web-{ADC3A40F-34BB-ED26-12FA-2F980A5BED26}" dt="2022-07-11T09:55:54.607" v="19" actId="20577"/>
        <pc:sldMkLst>
          <pc:docMk/>
          <pc:sldMk cId="2395014320" sldId="263"/>
        </pc:sldMkLst>
        <pc:spChg chg="mod">
          <ac:chgData name="Kasey Dykes" userId="S::kasey.dykes@chichester.ac.uk::d5d64c75-2cb2-4171-bea5-4550cb713a73" providerId="AD" clId="Web-{ADC3A40F-34BB-ED26-12FA-2F980A5BED26}" dt="2022-07-11T09:55:54.607" v="19" actId="20577"/>
          <ac:spMkLst>
            <pc:docMk/>
            <pc:sldMk cId="2395014320" sldId="263"/>
            <ac:spMk id="3" creationId="{00000000-0000-0000-0000-000000000000}"/>
          </ac:spMkLst>
        </pc:spChg>
        <pc:picChg chg="del">
          <ac:chgData name="Kasey Dykes" userId="S::kasey.dykes@chichester.ac.uk::d5d64c75-2cb2-4171-bea5-4550cb713a73" providerId="AD" clId="Web-{ADC3A40F-34BB-ED26-12FA-2F980A5BED26}" dt="2022-07-11T09:55:47.123" v="16"/>
          <ac:picMkLst>
            <pc:docMk/>
            <pc:sldMk cId="2395014320" sldId="263"/>
            <ac:picMk id="5" creationId="{00000000-0000-0000-0000-000000000000}"/>
          </ac:picMkLst>
        </pc:picChg>
        <pc:picChg chg="del">
          <ac:chgData name="Kasey Dykes" userId="S::kasey.dykes@chichester.ac.uk::d5d64c75-2cb2-4171-bea5-4550cb713a73" providerId="AD" clId="Web-{ADC3A40F-34BB-ED26-12FA-2F980A5BED26}" dt="2022-07-11T09:55:49.076" v="17"/>
          <ac:picMkLst>
            <pc:docMk/>
            <pc:sldMk cId="2395014320" sldId="263"/>
            <ac:picMk id="7" creationId="{00000000-0000-0000-0000-000000000000}"/>
          </ac:picMkLst>
        </pc:picChg>
      </pc:sldChg>
      <pc:sldChg chg="del">
        <pc:chgData name="Kasey Dykes" userId="S::kasey.dykes@chichester.ac.uk::d5d64c75-2cb2-4171-bea5-4550cb713a73" providerId="AD" clId="Web-{ADC3A40F-34BB-ED26-12FA-2F980A5BED26}" dt="2022-07-11T08:53:09.680" v="14"/>
        <pc:sldMkLst>
          <pc:docMk/>
          <pc:sldMk cId="4003409656" sldId="264"/>
        </pc:sldMkLst>
      </pc:sldChg>
      <pc:sldChg chg="del">
        <pc:chgData name="Kasey Dykes" userId="S::kasey.dykes@chichester.ac.uk::d5d64c75-2cb2-4171-bea5-4550cb713a73" providerId="AD" clId="Web-{ADC3A40F-34BB-ED26-12FA-2F980A5BED26}" dt="2022-07-11T08:53:09.680" v="13"/>
        <pc:sldMkLst>
          <pc:docMk/>
          <pc:sldMk cId="235607770" sldId="265"/>
        </pc:sldMkLst>
      </pc:sldChg>
      <pc:sldChg chg="del">
        <pc:chgData name="Kasey Dykes" userId="S::kasey.dykes@chichester.ac.uk::d5d64c75-2cb2-4171-bea5-4550cb713a73" providerId="AD" clId="Web-{ADC3A40F-34BB-ED26-12FA-2F980A5BED26}" dt="2022-07-11T08:53:09.680" v="12"/>
        <pc:sldMkLst>
          <pc:docMk/>
          <pc:sldMk cId="388062634" sldId="266"/>
        </pc:sldMkLst>
      </pc:sldChg>
      <pc:sldChg chg="del">
        <pc:chgData name="Kasey Dykes" userId="S::kasey.dykes@chichester.ac.uk::d5d64c75-2cb2-4171-bea5-4550cb713a73" providerId="AD" clId="Web-{ADC3A40F-34BB-ED26-12FA-2F980A5BED26}" dt="2022-07-11T08:53:09.665" v="1"/>
        <pc:sldMkLst>
          <pc:docMk/>
          <pc:sldMk cId="2975866777" sldId="267"/>
        </pc:sldMkLst>
      </pc:sldChg>
      <pc:sldChg chg="del">
        <pc:chgData name="Kasey Dykes" userId="S::kasey.dykes@chichester.ac.uk::d5d64c75-2cb2-4171-bea5-4550cb713a73" providerId="AD" clId="Web-{ADC3A40F-34BB-ED26-12FA-2F980A5BED26}" dt="2022-07-11T08:53:09.680" v="11"/>
        <pc:sldMkLst>
          <pc:docMk/>
          <pc:sldMk cId="2840417244" sldId="270"/>
        </pc:sldMkLst>
      </pc:sldChg>
      <pc:sldChg chg="del">
        <pc:chgData name="Kasey Dykes" userId="S::kasey.dykes@chichester.ac.uk::d5d64c75-2cb2-4171-bea5-4550cb713a73" providerId="AD" clId="Web-{ADC3A40F-34BB-ED26-12FA-2F980A5BED26}" dt="2022-07-11T08:53:09.665" v="2"/>
        <pc:sldMkLst>
          <pc:docMk/>
          <pc:sldMk cId="3040762610" sldId="271"/>
        </pc:sldMkLst>
      </pc:sldChg>
      <pc:sldChg chg="del">
        <pc:chgData name="Kasey Dykes" userId="S::kasey.dykes@chichester.ac.uk::d5d64c75-2cb2-4171-bea5-4550cb713a73" providerId="AD" clId="Web-{ADC3A40F-34BB-ED26-12FA-2F980A5BED26}" dt="2022-07-11T08:53:09.680" v="10"/>
        <pc:sldMkLst>
          <pc:docMk/>
          <pc:sldMk cId="660131162" sldId="278"/>
        </pc:sldMkLst>
      </pc:sldChg>
      <pc:sldChg chg="del">
        <pc:chgData name="Kasey Dykes" userId="S::kasey.dykes@chichester.ac.uk::d5d64c75-2cb2-4171-bea5-4550cb713a73" providerId="AD" clId="Web-{ADC3A40F-34BB-ED26-12FA-2F980A5BED26}" dt="2022-07-11T08:53:09.680" v="9"/>
        <pc:sldMkLst>
          <pc:docMk/>
          <pc:sldMk cId="864755259" sldId="279"/>
        </pc:sldMkLst>
      </pc:sldChg>
      <pc:sldChg chg="del">
        <pc:chgData name="Kasey Dykes" userId="S::kasey.dykes@chichester.ac.uk::d5d64c75-2cb2-4171-bea5-4550cb713a73" providerId="AD" clId="Web-{ADC3A40F-34BB-ED26-12FA-2F980A5BED26}" dt="2022-07-11T08:53:09.680" v="8"/>
        <pc:sldMkLst>
          <pc:docMk/>
          <pc:sldMk cId="354398946" sldId="280"/>
        </pc:sldMkLst>
      </pc:sldChg>
      <pc:sldChg chg="del">
        <pc:chgData name="Kasey Dykes" userId="S::kasey.dykes@chichester.ac.uk::d5d64c75-2cb2-4171-bea5-4550cb713a73" providerId="AD" clId="Web-{ADC3A40F-34BB-ED26-12FA-2F980A5BED26}" dt="2022-07-11T08:53:09.665" v="7"/>
        <pc:sldMkLst>
          <pc:docMk/>
          <pc:sldMk cId="3478131453" sldId="281"/>
        </pc:sldMkLst>
      </pc:sldChg>
      <pc:sldChg chg="del">
        <pc:chgData name="Kasey Dykes" userId="S::kasey.dykes@chichester.ac.uk::d5d64c75-2cb2-4171-bea5-4550cb713a73" providerId="AD" clId="Web-{ADC3A40F-34BB-ED26-12FA-2F980A5BED26}" dt="2022-07-11T08:53:09.665" v="6"/>
        <pc:sldMkLst>
          <pc:docMk/>
          <pc:sldMk cId="2272917950" sldId="282"/>
        </pc:sldMkLst>
      </pc:sldChg>
      <pc:sldChg chg="del">
        <pc:chgData name="Kasey Dykes" userId="S::kasey.dykes@chichester.ac.uk::d5d64c75-2cb2-4171-bea5-4550cb713a73" providerId="AD" clId="Web-{ADC3A40F-34BB-ED26-12FA-2F980A5BED26}" dt="2022-07-11T08:53:09.665" v="4"/>
        <pc:sldMkLst>
          <pc:docMk/>
          <pc:sldMk cId="3199985080" sldId="288"/>
        </pc:sldMkLst>
      </pc:sldChg>
      <pc:sldChg chg="del">
        <pc:chgData name="Kasey Dykes" userId="S::kasey.dykes@chichester.ac.uk::d5d64c75-2cb2-4171-bea5-4550cb713a73" providerId="AD" clId="Web-{ADC3A40F-34BB-ED26-12FA-2F980A5BED26}" dt="2022-07-11T08:53:09.665" v="3"/>
        <pc:sldMkLst>
          <pc:docMk/>
          <pc:sldMk cId="3411374743" sldId="289"/>
        </pc:sldMkLst>
      </pc:sldChg>
      <pc:sldChg chg="del">
        <pc:chgData name="Kasey Dykes" userId="S::kasey.dykes@chichester.ac.uk::d5d64c75-2cb2-4171-bea5-4550cb713a73" providerId="AD" clId="Web-{ADC3A40F-34BB-ED26-12FA-2F980A5BED26}" dt="2022-07-11T08:53:09.665" v="0"/>
        <pc:sldMkLst>
          <pc:docMk/>
          <pc:sldMk cId="2698853886" sldId="290"/>
        </pc:sldMkLst>
      </pc:sldChg>
      <pc:sldChg chg="del">
        <pc:chgData name="Kasey Dykes" userId="S::kasey.dykes@chichester.ac.uk::d5d64c75-2cb2-4171-bea5-4550cb713a73" providerId="AD" clId="Web-{ADC3A40F-34BB-ED26-12FA-2F980A5BED26}" dt="2022-07-11T08:53:09.665" v="5"/>
        <pc:sldMkLst>
          <pc:docMk/>
          <pc:sldMk cId="1485318752" sldId="29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a:lstStyle/>
        <a:p>
          <a:endParaRPr lang="en-US"/>
        </a:p>
      </dgm:t>
    </dgm:pt>
    <dgm:pt modelId="{E80CA270-6C90-4E17-ACEA-46B56AD54DD1}">
      <dgm:prSet/>
      <dgm:spPr/>
      <dgm:t>
        <a:bodyPr/>
        <a:lstStyle/>
        <a:p>
          <a:r>
            <a:rPr lang="en-US" dirty="0"/>
            <a:t>Problem Solving Skills</a:t>
          </a:r>
        </a:p>
      </dgm:t>
    </dgm:pt>
    <dgm:pt modelId="{1AFE46E5-6B07-4894-8ECB-21BD7E7B8AF1}" type="sibTrans" cxnId="{2DC28DF8-5C1B-4F53-A4C1-D5B63FB54BAF}">
      <dgm:prSet/>
      <dgm:spPr/>
      <dgm:t>
        <a:bodyPr/>
        <a:lstStyle/>
        <a:p>
          <a:endParaRPr lang="en-US"/>
        </a:p>
      </dgm:t>
    </dgm:pt>
    <dgm:pt modelId="{7EEC8067-96EF-4BE0-8BE3-BA59ED78A31F}" type="parTrans" cxnId="{2DC28DF8-5C1B-4F53-A4C1-D5B63FB54BAF}">
      <dgm:prSet/>
      <dgm:spPr/>
      <dgm:t>
        <a:bodyPr/>
        <a:lstStyle/>
        <a:p>
          <a:endParaRPr lang="en-US"/>
        </a:p>
      </dgm:t>
    </dgm:pt>
    <dgm:pt modelId="{8DB5D7D5-6A1C-4ABC-8850-759A9D876047}">
      <dgm:prSet/>
      <dgm:spPr/>
      <dgm:t>
        <a:bodyPr/>
        <a:lstStyle/>
        <a:p>
          <a:r>
            <a:rPr lang="en-US" dirty="0"/>
            <a:t>25%</a:t>
          </a:r>
        </a:p>
      </dgm:t>
    </dgm:pt>
    <dgm:pt modelId="{BD6E0A2E-99C8-4F5A-971A-CD211D1099FF}" type="sibTrans" cxnId="{C5202EE1-10E9-4076-9D55-9E0CF8B152AF}">
      <dgm:prSet/>
      <dgm:spPr/>
      <dgm:t>
        <a:bodyPr/>
        <a:lstStyle/>
        <a:p>
          <a:endParaRPr lang="en-US"/>
        </a:p>
      </dgm:t>
    </dgm:pt>
    <dgm:pt modelId="{D8874F40-D7B0-41DE-BB6F-A6014FEAB2D7}" type="parTrans" cxnId="{C5202EE1-10E9-4076-9D55-9E0CF8B152AF}">
      <dgm:prSet/>
      <dgm:spPr/>
      <dgm:t>
        <a:bodyPr/>
        <a:lstStyle/>
        <a:p>
          <a:endParaRPr lang="en-US"/>
        </a:p>
      </dgm:t>
    </dgm:pt>
    <dgm:pt modelId="{96262926-A67D-4E4E-9515-5EBC67F0B634}">
      <dgm:prSet/>
      <dgm:spPr/>
      <dgm:t>
        <a:bodyPr/>
        <a:lstStyle/>
        <a:p>
          <a:r>
            <a:rPr lang="en-US" dirty="0"/>
            <a:t>Mathematical Ability</a:t>
          </a:r>
        </a:p>
      </dgm:t>
    </dgm:pt>
    <dgm:pt modelId="{1DA7ACEB-F642-43C1-BCB5-F580B9B985B9}" type="sibTrans" cxnId="{8C5B110A-FBC3-4CBF-BED2-413E87D4DAD5}">
      <dgm:prSet/>
      <dgm:spPr/>
      <dgm:t>
        <a:bodyPr/>
        <a:lstStyle/>
        <a:p>
          <a:endParaRPr lang="en-US"/>
        </a:p>
      </dgm:t>
    </dgm:pt>
    <dgm:pt modelId="{EC74E552-C501-4B0E-9400-E8B410F53D50}" type="parTrans" cxnId="{8C5B110A-FBC3-4CBF-BED2-413E87D4DAD5}">
      <dgm:prSet/>
      <dgm:spPr/>
      <dgm:t>
        <a:bodyPr/>
        <a:lstStyle/>
        <a:p>
          <a:endParaRPr lang="en-US"/>
        </a:p>
      </dgm:t>
    </dgm:pt>
    <dgm:pt modelId="{C5146535-FD3D-4589-98A3-623B8DA4B8DB}">
      <dgm:prSet/>
      <dgm:spPr/>
      <dgm:t>
        <a:bodyPr/>
        <a:lstStyle/>
        <a:p>
          <a:r>
            <a:rPr lang="en-US" dirty="0"/>
            <a:t>75%</a:t>
          </a:r>
        </a:p>
      </dgm:t>
    </dgm:pt>
    <dgm:pt modelId="{7A3CCAF8-AC3A-401E-AEDD-44BBC1AA9C31}" type="sibTrans" cxnId="{8EBF857E-7408-4941-91E4-293B0F59EEF7}">
      <dgm:prSet/>
      <dgm:spPr/>
      <dgm:t>
        <a:bodyPr/>
        <a:lstStyle/>
        <a:p>
          <a:endParaRPr lang="en-US"/>
        </a:p>
      </dgm:t>
    </dgm:pt>
    <dgm:pt modelId="{20848F78-EC70-4162-96CE-CC68006930F0}" type="parTrans" cxnId="{8EBF857E-7408-4941-91E4-293B0F59EEF7}">
      <dgm:prSet/>
      <dgm:spPr/>
      <dgm:t>
        <a:bodyPr/>
        <a:lstStyle/>
        <a:p>
          <a:endParaRPr lang="en-US"/>
        </a:p>
      </dgm:t>
    </dgm:pt>
    <dgm:pt modelId="{AB52B3CC-6563-466D-BFC3-9B6B5AFA0881}" type="pres">
      <dgm:prSet presAssocID="{6A70FD8F-0050-42E3-8B3A-6ED7CFB9852E}" presName="Name0" presStyleCnt="0">
        <dgm:presLayoutVars>
          <dgm:chMax/>
          <dgm:chPref/>
          <dgm:animLvl val="lvl"/>
        </dgm:presLayoutVars>
      </dgm:prSet>
      <dgm:spPr/>
    </dgm:pt>
    <dgm:pt modelId="{5A1E3A68-298F-4A43-BC75-39A8F85C76B5}" type="pres">
      <dgm:prSet presAssocID="{8DB5D7D5-6A1C-4ABC-8850-759A9D876047}" presName="composite" presStyleCnt="0"/>
      <dgm:spPr/>
    </dgm:pt>
    <dgm:pt modelId="{9D62293A-3EE8-43E1-B98A-7C586CC48BB4}" type="pres">
      <dgm:prSet presAssocID="{8DB5D7D5-6A1C-4ABC-8850-759A9D876047}" presName="parent" presStyleLbl="alignNode1" presStyleIdx="0" presStyleCnt="2" custScaleX="77660" custLinFactNeighborX="-11751">
        <dgm:presLayoutVars>
          <dgm:chMax val="1"/>
          <dgm:chPref val="1"/>
          <dgm:bulletEnabled val="1"/>
        </dgm:presLayoutVars>
      </dgm:prSet>
      <dgm:spPr/>
    </dgm:pt>
    <dgm:pt modelId="{B3AF2BCB-656F-4410-8F39-CE22E0C53F18}" type="pres">
      <dgm:prSet presAssocID="{8DB5D7D5-6A1C-4ABC-8850-759A9D876047}" presName="Childtext" presStyleLbl="revTx" presStyleIdx="0" presStyleCnt="2" custLinFactNeighborX="-12746" custLinFactNeighborY="-648">
        <dgm:presLayoutVars>
          <dgm:bulletEnabled val="1"/>
        </dgm:presLayoutVars>
      </dgm:prSet>
      <dgm:spPr/>
    </dgm:pt>
    <dgm:pt modelId="{ED0B1FBC-F05D-44B3-8446-1B95E17C7A70}" type="pres">
      <dgm:prSet presAssocID="{8DB5D7D5-6A1C-4ABC-8850-759A9D876047}" presName="ConnectLine" presStyleLbl="sibTrans1D1" presStyleIdx="0" presStyleCnt="2" custLinFactX="-695856" custLinFactNeighborX="-700000" custLinFactNeighborY="-8502"/>
      <dgm:spPr>
        <a:noFill/>
        <a:ln w="12700" cap="rnd" cmpd="sng" algn="ctr">
          <a:solidFill>
            <a:schemeClr val="accent1">
              <a:shade val="90000"/>
              <a:hueOff val="0"/>
              <a:satOff val="0"/>
              <a:lumOff val="0"/>
              <a:alphaOff val="0"/>
            </a:schemeClr>
          </a:solidFill>
          <a:prstDash val="dash"/>
        </a:ln>
        <a:effectLst/>
      </dgm:spPr>
    </dgm:pt>
    <dgm:pt modelId="{8723E723-672B-47FA-920E-1892F6AA6BFD}" type="pres">
      <dgm:prSet presAssocID="{8DB5D7D5-6A1C-4ABC-8850-759A9D876047}" presName="ConnectLineEnd" presStyleLbl="lnNode1" presStyleIdx="0" presStyleCnt="2" custLinFactX="-302774" custLinFactNeighborX="-400000" custLinFactNeighborY="-68010"/>
      <dgm:spPr/>
    </dgm:pt>
    <dgm:pt modelId="{B1FCE3FE-F009-4073-8616-BA0773581EDE}" type="pres">
      <dgm:prSet presAssocID="{8DB5D7D5-6A1C-4ABC-8850-759A9D876047}" presName="EmptyPane" presStyleCnt="0"/>
      <dgm:spPr/>
    </dgm:pt>
    <dgm:pt modelId="{77CE99EE-8FBD-4C2C-B858-F3EE5AA99170}" type="pres">
      <dgm:prSet presAssocID="{BD6E0A2E-99C8-4F5A-971A-CD211D1099FF}" presName="spaceBetweenRectangles" presStyleCnt="0"/>
      <dgm:spPr/>
    </dgm:pt>
    <dgm:pt modelId="{82466E61-2E5C-4B31-B7E8-516FE15B363A}" type="pres">
      <dgm:prSet presAssocID="{C5146535-FD3D-4589-98A3-623B8DA4B8DB}" presName="composite" presStyleCnt="0"/>
      <dgm:spPr/>
    </dgm:pt>
    <dgm:pt modelId="{B8CE4F96-1110-4E26-BBB7-1E7D4F732983}" type="pres">
      <dgm:prSet presAssocID="{C5146535-FD3D-4589-98A3-623B8DA4B8DB}" presName="parent" presStyleLbl="alignNode1" presStyleIdx="1" presStyleCnt="2" custScaleX="149392" custLinFactNeighborX="-11751">
        <dgm:presLayoutVars>
          <dgm:chMax val="1"/>
          <dgm:chPref val="1"/>
          <dgm:bulletEnabled val="1"/>
        </dgm:presLayoutVars>
      </dgm:prSet>
      <dgm:spPr/>
    </dgm:pt>
    <dgm:pt modelId="{1D7853FB-D73A-4CDF-834C-B0BF573A48A1}" type="pres">
      <dgm:prSet presAssocID="{C5146535-FD3D-4589-98A3-623B8DA4B8DB}" presName="Childtext" presStyleLbl="revTx" presStyleIdx="1" presStyleCnt="2" custLinFactNeighborX="-13344">
        <dgm:presLayoutVars>
          <dgm:bulletEnabled val="1"/>
        </dgm:presLayoutVars>
      </dgm:prSet>
      <dgm:spPr/>
    </dgm:pt>
    <dgm:pt modelId="{D2D2C5B8-C6D1-47FB-9FEF-A3B54CCBF978}" type="pres">
      <dgm:prSet presAssocID="{C5146535-FD3D-4589-98A3-623B8DA4B8DB}" presName="ConnectLine" presStyleLbl="sibTrans1D1" presStyleIdx="1" presStyleCnt="2" custLinFactX="-600000" custLinFactNeighborX="-681442" custLinFactNeighborY="11335"/>
      <dgm:spPr>
        <a:noFill/>
        <a:ln w="12700" cap="rnd" cmpd="sng" algn="ctr">
          <a:solidFill>
            <a:schemeClr val="accent1">
              <a:shade val="90000"/>
              <a:hueOff val="446212"/>
              <a:satOff val="-8602"/>
              <a:lumOff val="28124"/>
              <a:alphaOff val="0"/>
            </a:schemeClr>
          </a:solidFill>
          <a:prstDash val="dash"/>
        </a:ln>
        <a:effectLst/>
      </dgm:spPr>
    </dgm:pt>
    <dgm:pt modelId="{BEEC8765-5CCA-473F-A2FE-921324045ED4}" type="pres">
      <dgm:prSet presAssocID="{C5146535-FD3D-4589-98A3-623B8DA4B8DB}" presName="ConnectLineEnd" presStyleLbl="lnNode1" presStyleIdx="1" presStyleCnt="2" custLinFactX="-300000" custLinFactNeighborX="-346097" custLinFactNeighborY="90681"/>
      <dgm:spPr/>
    </dgm:pt>
    <dgm:pt modelId="{4F49B5A6-2A6F-40E9-A9EF-11FCEE65A43C}" type="pres">
      <dgm:prSet presAssocID="{C5146535-FD3D-4589-98A3-623B8DA4B8DB}" presName="EmptyPane" presStyleCnt="0"/>
      <dgm:spPr/>
    </dgm:pt>
  </dgm:ptLst>
  <dgm:cxnLst>
    <dgm:cxn modelId="{8C5B110A-FBC3-4CBF-BED2-413E87D4DAD5}" srcId="{8DB5D7D5-6A1C-4ABC-8850-759A9D876047}" destId="{96262926-A67D-4E4E-9515-5EBC67F0B634}" srcOrd="0" destOrd="0" parTransId="{EC74E552-C501-4B0E-9400-E8B410F53D50}" sibTransId="{1DA7ACEB-F642-43C1-BCB5-F580B9B985B9}"/>
    <dgm:cxn modelId="{84C67813-55CE-4EBC-9032-03BD847DC17E}" type="presOf" srcId="{6A70FD8F-0050-42E3-8B3A-6ED7CFB9852E}" destId="{AB52B3CC-6563-466D-BFC3-9B6B5AFA0881}" srcOrd="0" destOrd="0" presId="urn:microsoft.com/office/officeart/2016/7/layout/RoundedRectangleTimeline"/>
    <dgm:cxn modelId="{5811451A-21D1-4A73-91CC-7221EC6D1C7A}" type="presOf" srcId="{C5146535-FD3D-4589-98A3-623B8DA4B8DB}" destId="{B8CE4F96-1110-4E26-BBB7-1E7D4F732983}" srcOrd="0" destOrd="0" presId="urn:microsoft.com/office/officeart/2016/7/layout/RoundedRectangleTimeline"/>
    <dgm:cxn modelId="{BF62DF21-8CEE-42BC-9CFD-2243454B1184}" type="presOf" srcId="{96262926-A67D-4E4E-9515-5EBC67F0B634}" destId="{B3AF2BCB-656F-4410-8F39-CE22E0C53F18}" srcOrd="0" destOrd="0" presId="urn:microsoft.com/office/officeart/2016/7/layout/RoundedRectangleTimeline"/>
    <dgm:cxn modelId="{8EBF857E-7408-4941-91E4-293B0F59EEF7}" srcId="{6A70FD8F-0050-42E3-8B3A-6ED7CFB9852E}" destId="{C5146535-FD3D-4589-98A3-623B8DA4B8DB}" srcOrd="1" destOrd="0" parTransId="{20848F78-EC70-4162-96CE-CC68006930F0}" sibTransId="{7A3CCAF8-AC3A-401E-AEDD-44BBC1AA9C31}"/>
    <dgm:cxn modelId="{729FD89A-EAD4-487E-8E3A-5E9935C70030}" type="presOf" srcId="{8DB5D7D5-6A1C-4ABC-8850-759A9D876047}" destId="{9D62293A-3EE8-43E1-B98A-7C586CC48BB4}" srcOrd="0" destOrd="0" presId="urn:microsoft.com/office/officeart/2016/7/layout/RoundedRectangleTimeline"/>
    <dgm:cxn modelId="{C8246EC6-BD4C-4DB0-AF81-71FCE8FF5DCA}" type="presOf" srcId="{E80CA270-6C90-4E17-ACEA-46B56AD54DD1}" destId="{1D7853FB-D73A-4CDF-834C-B0BF573A48A1}" srcOrd="0" destOrd="0" presId="urn:microsoft.com/office/officeart/2016/7/layout/RoundedRectangleTimeline"/>
    <dgm:cxn modelId="{C5202EE1-10E9-4076-9D55-9E0CF8B152AF}" srcId="{6A70FD8F-0050-42E3-8B3A-6ED7CFB9852E}" destId="{8DB5D7D5-6A1C-4ABC-8850-759A9D876047}" srcOrd="0" destOrd="0" parTransId="{D8874F40-D7B0-41DE-BB6F-A6014FEAB2D7}" sibTransId="{BD6E0A2E-99C8-4F5A-971A-CD211D1099FF}"/>
    <dgm:cxn modelId="{2DC28DF8-5C1B-4F53-A4C1-D5B63FB54BAF}" srcId="{C5146535-FD3D-4589-98A3-623B8DA4B8DB}" destId="{E80CA270-6C90-4E17-ACEA-46B56AD54DD1}" srcOrd="0" destOrd="0" parTransId="{7EEC8067-96EF-4BE0-8BE3-BA59ED78A31F}" sibTransId="{1AFE46E5-6B07-4894-8ECB-21BD7E7B8AF1}"/>
    <dgm:cxn modelId="{D9590986-EB8E-4F1C-896D-7139A65A152D}" type="presParOf" srcId="{AB52B3CC-6563-466D-BFC3-9B6B5AFA0881}" destId="{5A1E3A68-298F-4A43-BC75-39A8F85C76B5}" srcOrd="0" destOrd="0" presId="urn:microsoft.com/office/officeart/2016/7/layout/RoundedRectangleTimeline"/>
    <dgm:cxn modelId="{9CE03D04-F9A5-4108-A516-5DDB97B5E2B5}" type="presParOf" srcId="{5A1E3A68-298F-4A43-BC75-39A8F85C76B5}" destId="{9D62293A-3EE8-43E1-B98A-7C586CC48BB4}" srcOrd="0" destOrd="0" presId="urn:microsoft.com/office/officeart/2016/7/layout/RoundedRectangleTimeline"/>
    <dgm:cxn modelId="{33FDF479-525C-4E83-9F89-31373A72F92E}" type="presParOf" srcId="{5A1E3A68-298F-4A43-BC75-39A8F85C76B5}" destId="{B3AF2BCB-656F-4410-8F39-CE22E0C53F18}" srcOrd="1" destOrd="0" presId="urn:microsoft.com/office/officeart/2016/7/layout/RoundedRectangleTimeline"/>
    <dgm:cxn modelId="{305586F3-76A0-43EC-91EF-FA60A9B483A2}" type="presParOf" srcId="{5A1E3A68-298F-4A43-BC75-39A8F85C76B5}" destId="{ED0B1FBC-F05D-44B3-8446-1B95E17C7A70}" srcOrd="2" destOrd="0" presId="urn:microsoft.com/office/officeart/2016/7/layout/RoundedRectangleTimeline"/>
    <dgm:cxn modelId="{946C7449-8A59-4387-B3EB-A9254816080F}" type="presParOf" srcId="{5A1E3A68-298F-4A43-BC75-39A8F85C76B5}" destId="{8723E723-672B-47FA-920E-1892F6AA6BFD}" srcOrd="3" destOrd="0" presId="urn:microsoft.com/office/officeart/2016/7/layout/RoundedRectangleTimeline"/>
    <dgm:cxn modelId="{06FB9651-0530-4F25-B264-8623800BD420}" type="presParOf" srcId="{5A1E3A68-298F-4A43-BC75-39A8F85C76B5}" destId="{B1FCE3FE-F009-4073-8616-BA0773581EDE}" srcOrd="4" destOrd="0" presId="urn:microsoft.com/office/officeart/2016/7/layout/RoundedRectangleTimeline"/>
    <dgm:cxn modelId="{F2730761-31C4-4BDD-8D69-F4585697045F}" type="presParOf" srcId="{AB52B3CC-6563-466D-BFC3-9B6B5AFA0881}" destId="{77CE99EE-8FBD-4C2C-B858-F3EE5AA99170}" srcOrd="1" destOrd="0" presId="urn:microsoft.com/office/officeart/2016/7/layout/RoundedRectangleTimeline"/>
    <dgm:cxn modelId="{6C550F1B-3EA7-484E-9196-B70097AFBBA2}" type="presParOf" srcId="{AB52B3CC-6563-466D-BFC3-9B6B5AFA0881}" destId="{82466E61-2E5C-4B31-B7E8-516FE15B363A}" srcOrd="2" destOrd="0" presId="urn:microsoft.com/office/officeart/2016/7/layout/RoundedRectangleTimeline"/>
    <dgm:cxn modelId="{86FAF94E-D0BF-49DA-A57F-A830E7E62009}" type="presParOf" srcId="{82466E61-2E5C-4B31-B7E8-516FE15B363A}" destId="{B8CE4F96-1110-4E26-BBB7-1E7D4F732983}" srcOrd="0" destOrd="0" presId="urn:microsoft.com/office/officeart/2016/7/layout/RoundedRectangleTimeline"/>
    <dgm:cxn modelId="{8B7535EF-0B1B-4833-B1F3-2EA6BE082B04}" type="presParOf" srcId="{82466E61-2E5C-4B31-B7E8-516FE15B363A}" destId="{1D7853FB-D73A-4CDF-834C-B0BF573A48A1}" srcOrd="1" destOrd="0" presId="urn:microsoft.com/office/officeart/2016/7/layout/RoundedRectangleTimeline"/>
    <dgm:cxn modelId="{E8AD9BE9-D5C5-4BA2-8930-1B1DF35B0665}" type="presParOf" srcId="{82466E61-2E5C-4B31-B7E8-516FE15B363A}" destId="{D2D2C5B8-C6D1-47FB-9FEF-A3B54CCBF978}" srcOrd="2" destOrd="0" presId="urn:microsoft.com/office/officeart/2016/7/layout/RoundedRectangleTimeline"/>
    <dgm:cxn modelId="{E920D706-76A0-46D6-98FF-496628C16F05}" type="presParOf" srcId="{82466E61-2E5C-4B31-B7E8-516FE15B363A}" destId="{BEEC8765-5CCA-473F-A2FE-921324045ED4}" srcOrd="3" destOrd="0" presId="urn:microsoft.com/office/officeart/2016/7/layout/RoundedRectangleTimeline"/>
    <dgm:cxn modelId="{929C13CA-0EFE-4027-A665-604FC50AD851}" type="presParOf" srcId="{82466E61-2E5C-4B31-B7E8-516FE15B363A}" destId="{4F49B5A6-2A6F-40E9-A9EF-11FCEE65A43C}"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2293A-3EE8-43E1-B98A-7C586CC48BB4}">
      <dsp:nvSpPr>
        <dsp:cNvPr id="0" name=""/>
        <dsp:cNvSpPr/>
      </dsp:nvSpPr>
      <dsp:spPr>
        <a:xfrm rot="16200000">
          <a:off x="2832858" y="-326578"/>
          <a:ext cx="255904" cy="3212197"/>
        </a:xfrm>
        <a:prstGeom prst="round2SameRect">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t>25%</a:t>
          </a:r>
        </a:p>
      </dsp:txBody>
      <dsp:txXfrm rot="5400000">
        <a:off x="1367204" y="1164060"/>
        <a:ext cx="3199705" cy="230920"/>
      </dsp:txXfrm>
    </dsp:sp>
    <dsp:sp modelId="{B3AF2BCB-656F-4410-8F39-CE22E0C53F18}">
      <dsp:nvSpPr>
        <dsp:cNvPr id="0" name=""/>
        <dsp:cNvSpPr/>
      </dsp:nvSpPr>
      <dsp:spPr>
        <a:xfrm>
          <a:off x="851539" y="0"/>
          <a:ext cx="4136231" cy="895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83820" numCol="1" spcCol="1270" anchor="b" anchorCtr="1">
          <a:noAutofit/>
        </a:bodyPr>
        <a:lstStyle/>
        <a:p>
          <a:pPr marL="0" lvl="0" indent="0" algn="ctr" defTabSz="488950">
            <a:lnSpc>
              <a:spcPct val="90000"/>
            </a:lnSpc>
            <a:spcBef>
              <a:spcPct val="0"/>
            </a:spcBef>
            <a:spcAft>
              <a:spcPct val="35000"/>
            </a:spcAft>
            <a:buNone/>
          </a:pPr>
          <a:r>
            <a:rPr lang="en-US" sz="1100" kern="1200" dirty="0"/>
            <a:t>Mathematical Ability</a:t>
          </a:r>
        </a:p>
      </dsp:txBody>
      <dsp:txXfrm>
        <a:off x="851539" y="0"/>
        <a:ext cx="4136231" cy="895664"/>
      </dsp:txXfrm>
    </dsp:sp>
    <dsp:sp modelId="{ED0B1FBC-F05D-44B3-8446-1B95E17C7A70}">
      <dsp:nvSpPr>
        <dsp:cNvPr id="0" name=""/>
        <dsp:cNvSpPr/>
      </dsp:nvSpPr>
      <dsp:spPr>
        <a:xfrm>
          <a:off x="2944351" y="929439"/>
          <a:ext cx="0" cy="204723"/>
        </a:xfrm>
        <a:prstGeom prst="line">
          <a:avLst/>
        </a:prstGeom>
        <a:noFill/>
        <a:ln w="12700" cap="rnd" cmpd="sng" algn="ctr">
          <a:solidFill>
            <a:schemeClr val="accent1">
              <a:shade val="90000"/>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723E723-672B-47FA-920E-1892F6AA6BFD}">
      <dsp:nvSpPr>
        <dsp:cNvPr id="0" name=""/>
        <dsp:cNvSpPr/>
      </dsp:nvSpPr>
      <dsp:spPr>
        <a:xfrm>
          <a:off x="3061583" y="860856"/>
          <a:ext cx="51180" cy="51180"/>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CE4F96-1110-4E26-BBB7-1E7D4F732983}">
      <dsp:nvSpPr>
        <dsp:cNvPr id="0" name=""/>
        <dsp:cNvSpPr/>
      </dsp:nvSpPr>
      <dsp:spPr>
        <a:xfrm rot="5400000">
          <a:off x="6969090" y="-1810078"/>
          <a:ext cx="255904" cy="6179198"/>
        </a:xfrm>
        <a:prstGeom prst="round2SameRect">
          <a:avLst/>
        </a:prstGeom>
        <a:solidFill>
          <a:schemeClr val="accent1">
            <a:shade val="80000"/>
            <a:hueOff val="709557"/>
            <a:satOff val="-39844"/>
            <a:lumOff val="34361"/>
            <a:alphaOff val="0"/>
          </a:schemeClr>
        </a:solidFill>
        <a:ln w="12700" cap="flat" cmpd="sng" algn="ctr">
          <a:solidFill>
            <a:schemeClr val="accent1">
              <a:shade val="80000"/>
              <a:hueOff val="709557"/>
              <a:satOff val="-39844"/>
              <a:lumOff val="343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lang="en-US" sz="1100" kern="1200" dirty="0"/>
            <a:t>75%</a:t>
          </a:r>
        </a:p>
      </dsp:txBody>
      <dsp:txXfrm rot="-5400000">
        <a:off x="4007443" y="1164061"/>
        <a:ext cx="6166706" cy="230920"/>
      </dsp:txXfrm>
    </dsp:sp>
    <dsp:sp modelId="{1D7853FB-D73A-4CDF-834C-B0BF573A48A1}">
      <dsp:nvSpPr>
        <dsp:cNvPr id="0" name=""/>
        <dsp:cNvSpPr/>
      </dsp:nvSpPr>
      <dsp:spPr>
        <a:xfrm>
          <a:off x="4963036" y="1663376"/>
          <a:ext cx="4136231" cy="895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3820" rIns="0" bIns="0" numCol="1" spcCol="1270" anchor="t" anchorCtr="1">
          <a:noAutofit/>
        </a:bodyPr>
        <a:lstStyle/>
        <a:p>
          <a:pPr marL="0" lvl="0" indent="0" algn="ctr" defTabSz="488950">
            <a:lnSpc>
              <a:spcPct val="90000"/>
            </a:lnSpc>
            <a:spcBef>
              <a:spcPct val="0"/>
            </a:spcBef>
            <a:spcAft>
              <a:spcPct val="35000"/>
            </a:spcAft>
            <a:buNone/>
          </a:pPr>
          <a:r>
            <a:rPr lang="en-US" sz="1100" kern="1200" dirty="0"/>
            <a:t>Problem Solving Skills</a:t>
          </a:r>
        </a:p>
      </dsp:txBody>
      <dsp:txXfrm>
        <a:off x="4963036" y="1663376"/>
        <a:ext cx="4136231" cy="895664"/>
      </dsp:txXfrm>
    </dsp:sp>
    <dsp:sp modelId="{D2D2C5B8-C6D1-47FB-9FEF-A3B54CCBF978}">
      <dsp:nvSpPr>
        <dsp:cNvPr id="0" name=""/>
        <dsp:cNvSpPr/>
      </dsp:nvSpPr>
      <dsp:spPr>
        <a:xfrm>
          <a:off x="7121771" y="1430677"/>
          <a:ext cx="0" cy="204723"/>
        </a:xfrm>
        <a:prstGeom prst="line">
          <a:avLst/>
        </a:prstGeom>
        <a:noFill/>
        <a:ln w="12700" cap="rnd" cmpd="sng" algn="ctr">
          <a:solidFill>
            <a:schemeClr val="accent1">
              <a:shade val="90000"/>
              <a:hueOff val="446212"/>
              <a:satOff val="-8602"/>
              <a:lumOff val="28124"/>
              <a:alphaOff val="0"/>
            </a:schemeClr>
          </a:solidFill>
          <a:prstDash val="dash"/>
        </a:ln>
        <a:effectLst/>
      </dsp:spPr>
      <dsp:style>
        <a:lnRef idx="1">
          <a:scrgbClr r="0" g="0" b="0"/>
        </a:lnRef>
        <a:fillRef idx="0">
          <a:scrgbClr r="0" g="0" b="0"/>
        </a:fillRef>
        <a:effectRef idx="0">
          <a:scrgbClr r="0" g="0" b="0"/>
        </a:effectRef>
        <a:fontRef idx="minor"/>
      </dsp:style>
    </dsp:sp>
    <dsp:sp modelId="{BEEC8765-5CCA-473F-A2FE-921324045ED4}">
      <dsp:nvSpPr>
        <dsp:cNvPr id="0" name=""/>
        <dsp:cNvSpPr/>
      </dsp:nvSpPr>
      <dsp:spPr>
        <a:xfrm>
          <a:off x="7226822" y="1658607"/>
          <a:ext cx="51180" cy="51180"/>
        </a:xfrm>
        <a:prstGeom prst="ellipse">
          <a:avLst/>
        </a:prstGeom>
        <a:solidFill>
          <a:schemeClr val="accent1">
            <a:shade val="80000"/>
            <a:hueOff val="709557"/>
            <a:satOff val="-39844"/>
            <a:lumOff val="343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29AE258-81C4-42D2-A961-64C8B9A26981}" type="datetimeFigureOut">
              <a:rPr lang="en-GB" smtClean="0"/>
              <a:t>04/01/2023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5F2FB2-6F65-4AF8-BC3D-783D5D974C3C}" type="slidenum">
              <a:rPr lang="en-GB" smtClean="0"/>
              <a:t>‹#›</a:t>
            </a:fld>
            <a:endParaRPr lang="en-GB"/>
          </a:p>
        </p:txBody>
      </p:sp>
    </p:spTree>
    <p:extLst>
      <p:ext uri="{BB962C8B-B14F-4D97-AF65-F5344CB8AC3E}">
        <p14:creationId xmlns:p14="http://schemas.microsoft.com/office/powerpoint/2010/main" val="304618024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9AE258-81C4-42D2-A961-64C8B9A26981}" type="datetimeFigureOut">
              <a:rPr lang="en-GB" smtClean="0"/>
              <a:t>04/01/2023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5F2FB2-6F65-4AF8-BC3D-783D5D974C3C}" type="slidenum">
              <a:rPr lang="en-GB" smtClean="0"/>
              <a:t>‹#›</a:t>
            </a:fld>
            <a:endParaRPr lang="en-GB"/>
          </a:p>
        </p:txBody>
      </p:sp>
    </p:spTree>
    <p:extLst>
      <p:ext uri="{BB962C8B-B14F-4D97-AF65-F5344CB8AC3E}">
        <p14:creationId xmlns:p14="http://schemas.microsoft.com/office/powerpoint/2010/main" val="63194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9AE258-81C4-42D2-A961-64C8B9A26981}" type="datetimeFigureOut">
              <a:rPr lang="en-GB" smtClean="0"/>
              <a:t>04/01/2023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5F2FB2-6F65-4AF8-BC3D-783D5D974C3C}" type="slidenum">
              <a:rPr lang="en-GB" smtClean="0"/>
              <a:t>‹#›</a:t>
            </a:fld>
            <a:endParaRPr lang="en-GB"/>
          </a:p>
        </p:txBody>
      </p:sp>
    </p:spTree>
    <p:extLst>
      <p:ext uri="{BB962C8B-B14F-4D97-AF65-F5344CB8AC3E}">
        <p14:creationId xmlns:p14="http://schemas.microsoft.com/office/powerpoint/2010/main" val="60099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9AE258-81C4-42D2-A961-64C8B9A26981}" type="datetimeFigureOut">
              <a:rPr lang="en-GB" smtClean="0"/>
              <a:t>04/01/2023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5F2FB2-6F65-4AF8-BC3D-783D5D974C3C}" type="slidenum">
              <a:rPr lang="en-GB" smtClean="0"/>
              <a:t>‹#›</a:t>
            </a:fld>
            <a:endParaRPr lang="en-GB"/>
          </a:p>
        </p:txBody>
      </p:sp>
    </p:spTree>
    <p:extLst>
      <p:ext uri="{BB962C8B-B14F-4D97-AF65-F5344CB8AC3E}">
        <p14:creationId xmlns:p14="http://schemas.microsoft.com/office/powerpoint/2010/main" val="3837098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429AE258-81C4-42D2-A961-64C8B9A26981}" type="datetimeFigureOut">
              <a:rPr lang="en-GB" smtClean="0"/>
              <a:t>04/01/2023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5F2FB2-6F65-4AF8-BC3D-783D5D974C3C}" type="slidenum">
              <a:rPr lang="en-GB" smtClean="0"/>
              <a:t>‹#›</a:t>
            </a:fld>
            <a:endParaRPr lang="en-GB"/>
          </a:p>
        </p:txBody>
      </p:sp>
    </p:spTree>
    <p:extLst>
      <p:ext uri="{BB962C8B-B14F-4D97-AF65-F5344CB8AC3E}">
        <p14:creationId xmlns:p14="http://schemas.microsoft.com/office/powerpoint/2010/main" val="39612913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29AE258-81C4-42D2-A961-64C8B9A26981}" type="datetimeFigureOut">
              <a:rPr lang="en-GB" smtClean="0"/>
              <a:t>04/01/2023</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345F2FB2-6F65-4AF8-BC3D-783D5D974C3C}" type="slidenum">
              <a:rPr lang="en-GB" smtClean="0"/>
              <a:t>‹#›</a:t>
            </a:fld>
            <a:endParaRPr lang="en-GB"/>
          </a:p>
        </p:txBody>
      </p:sp>
    </p:spTree>
    <p:extLst>
      <p:ext uri="{BB962C8B-B14F-4D97-AF65-F5344CB8AC3E}">
        <p14:creationId xmlns:p14="http://schemas.microsoft.com/office/powerpoint/2010/main" val="288683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29AE258-81C4-42D2-A961-64C8B9A26981}" type="datetimeFigureOut">
              <a:rPr lang="en-GB" smtClean="0"/>
              <a:t>04/01/2023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5F2FB2-6F65-4AF8-BC3D-783D5D974C3C}"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97146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9AE258-81C4-42D2-A961-64C8B9A26981}" type="datetimeFigureOut">
              <a:rPr lang="en-GB" smtClean="0"/>
              <a:t>04/01/2023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5F2FB2-6F65-4AF8-BC3D-783D5D974C3C}" type="slidenum">
              <a:rPr lang="en-GB" smtClean="0"/>
              <a:t>‹#›</a:t>
            </a:fld>
            <a:endParaRPr lang="en-GB"/>
          </a:p>
        </p:txBody>
      </p:sp>
    </p:spTree>
    <p:extLst>
      <p:ext uri="{BB962C8B-B14F-4D97-AF65-F5344CB8AC3E}">
        <p14:creationId xmlns:p14="http://schemas.microsoft.com/office/powerpoint/2010/main" val="111742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AE258-81C4-42D2-A961-64C8B9A26981}" type="datetimeFigureOut">
              <a:rPr lang="en-GB" smtClean="0"/>
              <a:t>04/01/2023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5F2FB2-6F65-4AF8-BC3D-783D5D974C3C}" type="slidenum">
              <a:rPr lang="en-GB" smtClean="0"/>
              <a:t>‹#›</a:t>
            </a:fld>
            <a:endParaRPr lang="en-GB"/>
          </a:p>
        </p:txBody>
      </p:sp>
    </p:spTree>
    <p:extLst>
      <p:ext uri="{BB962C8B-B14F-4D97-AF65-F5344CB8AC3E}">
        <p14:creationId xmlns:p14="http://schemas.microsoft.com/office/powerpoint/2010/main" val="410058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429AE258-81C4-42D2-A961-64C8B9A26981}" type="datetimeFigureOut">
              <a:rPr lang="en-GB" smtClean="0"/>
              <a:t>04/01/2023</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345F2FB2-6F65-4AF8-BC3D-783D5D974C3C}" type="slidenum">
              <a:rPr lang="en-GB" smtClean="0"/>
              <a:t>‹#›</a:t>
            </a:fld>
            <a:endParaRPr lang="en-GB"/>
          </a:p>
        </p:txBody>
      </p:sp>
    </p:spTree>
    <p:extLst>
      <p:ext uri="{BB962C8B-B14F-4D97-AF65-F5344CB8AC3E}">
        <p14:creationId xmlns:p14="http://schemas.microsoft.com/office/powerpoint/2010/main" val="44258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29AE258-81C4-42D2-A961-64C8B9A26981}" type="datetimeFigureOut">
              <a:rPr lang="en-GB" smtClean="0"/>
              <a:t>04/01/2023</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345F2FB2-6F65-4AF8-BC3D-783D5D974C3C}" type="slidenum">
              <a:rPr lang="en-GB" smtClean="0"/>
              <a:t>‹#›</a:t>
            </a:fld>
            <a:endParaRPr lang="en-GB"/>
          </a:p>
        </p:txBody>
      </p:sp>
    </p:spTree>
    <p:extLst>
      <p:ext uri="{BB962C8B-B14F-4D97-AF65-F5344CB8AC3E}">
        <p14:creationId xmlns:p14="http://schemas.microsoft.com/office/powerpoint/2010/main" val="154769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29AE258-81C4-42D2-A961-64C8B9A26981}" type="datetimeFigureOut">
              <a:rPr lang="en-GB" smtClean="0"/>
              <a:t>04/01/2023</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45F2FB2-6F65-4AF8-BC3D-783D5D974C3C}" type="slidenum">
              <a:rPr lang="en-GB" smtClean="0"/>
              <a:t>‹#›</a:t>
            </a:fld>
            <a:endParaRPr lang="en-GB"/>
          </a:p>
        </p:txBody>
      </p:sp>
    </p:spTree>
    <p:extLst>
      <p:ext uri="{BB962C8B-B14F-4D97-AF65-F5344CB8AC3E}">
        <p14:creationId xmlns:p14="http://schemas.microsoft.com/office/powerpoint/2010/main" val="11050226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pp.century.tech/"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Functional Skills L2 </a:t>
            </a:r>
            <a:r>
              <a:rPr lang="en-US" dirty="0" err="1"/>
              <a:t>Maths</a:t>
            </a:r>
            <a:endParaRPr lang="en-GB" dirty="0" err="1"/>
          </a:p>
        </p:txBody>
      </p:sp>
      <p:sp>
        <p:nvSpPr>
          <p:cNvPr id="3" name="Subtitle 2"/>
          <p:cNvSpPr>
            <a:spLocks noGrp="1"/>
          </p:cNvSpPr>
          <p:nvPr>
            <p:ph type="subTitle" idx="1"/>
          </p:nvPr>
        </p:nvSpPr>
        <p:spPr/>
        <p:txBody>
          <a:bodyPr/>
          <a:lstStyle/>
          <a:p>
            <a:r>
              <a:rPr lang="en-US" dirty="0"/>
              <a:t>Session 1</a:t>
            </a:r>
            <a:endParaRPr lang="en-GB" dirty="0"/>
          </a:p>
        </p:txBody>
      </p:sp>
    </p:spTree>
    <p:extLst>
      <p:ext uri="{BB962C8B-B14F-4D97-AF65-F5344CB8AC3E}">
        <p14:creationId xmlns:p14="http://schemas.microsoft.com/office/powerpoint/2010/main" val="606468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Place Value</a:t>
            </a:r>
            <a:endParaRPr lang="en-GB"/>
          </a:p>
        </p:txBody>
      </p:sp>
      <p:sp>
        <p:nvSpPr>
          <p:cNvPr id="3" name="Content Placeholder 2"/>
          <p:cNvSpPr>
            <a:spLocks noGrp="1"/>
          </p:cNvSpPr>
          <p:nvPr>
            <p:ph idx="1"/>
          </p:nvPr>
        </p:nvSpPr>
        <p:spPr/>
        <p:txBody>
          <a:bodyPr anchor="t"/>
          <a:lstStyle/>
          <a:p>
            <a:pPr marL="0" indent="0">
              <a:buNone/>
            </a:pPr>
            <a:r>
              <a:rPr lang="en-US" dirty="0"/>
              <a:t>The value of a digit depends on its place in the number.</a:t>
            </a:r>
          </a:p>
          <a:p>
            <a:pPr marL="0" indent="0">
              <a:buNone/>
            </a:pPr>
            <a:r>
              <a:rPr lang="en-US" dirty="0"/>
              <a:t>As you move to the left, the place value is 10x bigger. </a:t>
            </a:r>
          </a:p>
          <a:p>
            <a:pPr marL="0" indent="0">
              <a:buNone/>
            </a:pPr>
            <a:r>
              <a:rPr lang="en-US" dirty="0"/>
              <a:t>As you move to the right, the place value is 10x smaller.</a:t>
            </a:r>
          </a:p>
        </p:txBody>
      </p:sp>
      <p:pic>
        <p:nvPicPr>
          <p:cNvPr id="7" name="Picture 6" descr="A screenshot of a cell phone&#10;&#10;Description automatically generated">
            <a:extLst>
              <a:ext uri="{FF2B5EF4-FFF2-40B4-BE49-F238E27FC236}">
                <a16:creationId xmlns:a16="http://schemas.microsoft.com/office/drawing/2014/main" id="{E861FF23-1668-40FB-9C60-7107AD9484CE}"/>
              </a:ext>
            </a:extLst>
          </p:cNvPr>
          <p:cNvPicPr>
            <a:picLocks noChangeAspect="1"/>
          </p:cNvPicPr>
          <p:nvPr/>
        </p:nvPicPr>
        <p:blipFill rotWithShape="1">
          <a:blip r:embed="rId2"/>
          <a:srcRect b="10489"/>
          <a:stretch/>
        </p:blipFill>
        <p:spPr>
          <a:xfrm>
            <a:off x="3936770" y="3952328"/>
            <a:ext cx="4318459" cy="2644813"/>
          </a:xfrm>
          <a:prstGeom prst="rect">
            <a:avLst/>
          </a:prstGeom>
        </p:spPr>
      </p:pic>
    </p:spTree>
    <p:extLst>
      <p:ext uri="{BB962C8B-B14F-4D97-AF65-F5344CB8AC3E}">
        <p14:creationId xmlns:p14="http://schemas.microsoft.com/office/powerpoint/2010/main" val="418438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319DA-064D-F466-A6F8-80B56C60292A}"/>
              </a:ext>
            </a:extLst>
          </p:cNvPr>
          <p:cNvSpPr>
            <a:spLocks noGrp="1"/>
          </p:cNvSpPr>
          <p:nvPr>
            <p:ph type="title"/>
          </p:nvPr>
        </p:nvSpPr>
        <p:spPr/>
        <p:txBody>
          <a:bodyPr/>
          <a:lstStyle/>
          <a:p>
            <a:r>
              <a:rPr lang="en-US" dirty="0"/>
              <a:t>Place Value</a:t>
            </a:r>
          </a:p>
        </p:txBody>
      </p:sp>
      <p:graphicFrame>
        <p:nvGraphicFramePr>
          <p:cNvPr id="4" name="Table 4">
            <a:extLst>
              <a:ext uri="{FF2B5EF4-FFF2-40B4-BE49-F238E27FC236}">
                <a16:creationId xmlns:a16="http://schemas.microsoft.com/office/drawing/2014/main" id="{B2CEBFAA-5B11-CBA3-6BC9-632BE10DA015}"/>
              </a:ext>
            </a:extLst>
          </p:cNvPr>
          <p:cNvGraphicFramePr>
            <a:graphicFrameLocks noGrp="1"/>
          </p:cNvGraphicFramePr>
          <p:nvPr>
            <p:ph idx="1"/>
            <p:extLst>
              <p:ext uri="{D42A27DB-BD31-4B8C-83A1-F6EECF244321}">
                <p14:modId xmlns:p14="http://schemas.microsoft.com/office/powerpoint/2010/main" val="3956963508"/>
              </p:ext>
            </p:extLst>
          </p:nvPr>
        </p:nvGraphicFramePr>
        <p:xfrm>
          <a:off x="3090000" y="4442468"/>
          <a:ext cx="6012000" cy="145084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3684030935"/>
                    </a:ext>
                  </a:extLst>
                </a:gridCol>
                <a:gridCol w="540000">
                  <a:extLst>
                    <a:ext uri="{9D8B030D-6E8A-4147-A177-3AD203B41FA5}">
                      <a16:colId xmlns:a16="http://schemas.microsoft.com/office/drawing/2014/main" val="3743693039"/>
                    </a:ext>
                  </a:extLst>
                </a:gridCol>
                <a:gridCol w="1368000">
                  <a:extLst>
                    <a:ext uri="{9D8B030D-6E8A-4147-A177-3AD203B41FA5}">
                      <a16:colId xmlns:a16="http://schemas.microsoft.com/office/drawing/2014/main" val="182307129"/>
                    </a:ext>
                  </a:extLst>
                </a:gridCol>
                <a:gridCol w="1368000">
                  <a:extLst>
                    <a:ext uri="{9D8B030D-6E8A-4147-A177-3AD203B41FA5}">
                      <a16:colId xmlns:a16="http://schemas.microsoft.com/office/drawing/2014/main" val="393421134"/>
                    </a:ext>
                  </a:extLst>
                </a:gridCol>
                <a:gridCol w="1368000">
                  <a:extLst>
                    <a:ext uri="{9D8B030D-6E8A-4147-A177-3AD203B41FA5}">
                      <a16:colId xmlns:a16="http://schemas.microsoft.com/office/drawing/2014/main" val="3352451009"/>
                    </a:ext>
                  </a:extLst>
                </a:gridCol>
              </a:tblGrid>
              <a:tr h="370840">
                <a:tc>
                  <a:txBody>
                    <a:bodyPr/>
                    <a:lstStyle/>
                    <a:p>
                      <a:pPr algn="ctr"/>
                      <a:r>
                        <a:rPr lang="en-US" b="0" dirty="0"/>
                        <a:t>Units</a:t>
                      </a:r>
                    </a:p>
                  </a:txBody>
                  <a:tcPr anchor="ctr"/>
                </a:tc>
                <a:tc>
                  <a:txBody>
                    <a:bodyPr/>
                    <a:lstStyle/>
                    <a:p>
                      <a:pPr algn="ctr"/>
                      <a:r>
                        <a:rPr lang="en-US" b="1" dirty="0"/>
                        <a:t>.</a:t>
                      </a:r>
                    </a:p>
                  </a:txBody>
                  <a:tcPr anchor="ctr"/>
                </a:tc>
                <a:tc>
                  <a:txBody>
                    <a:bodyPr/>
                    <a:lstStyle/>
                    <a:p>
                      <a:pPr algn="ctr"/>
                      <a:r>
                        <a:rPr lang="en-US" b="0" dirty="0"/>
                        <a:t>Tenths</a:t>
                      </a:r>
                    </a:p>
                  </a:txBody>
                  <a:tcPr anchor="ctr"/>
                </a:tc>
                <a:tc>
                  <a:txBody>
                    <a:bodyPr/>
                    <a:lstStyle/>
                    <a:p>
                      <a:pPr algn="ctr"/>
                      <a:r>
                        <a:rPr lang="en-US" b="0" dirty="0"/>
                        <a:t>Hundredths</a:t>
                      </a:r>
                    </a:p>
                  </a:txBody>
                  <a:tcPr anchor="ctr"/>
                </a:tc>
                <a:tc>
                  <a:txBody>
                    <a:bodyPr/>
                    <a:lstStyle/>
                    <a:p>
                      <a:pPr algn="ctr"/>
                      <a:r>
                        <a:rPr lang="en-US" b="0" dirty="0"/>
                        <a:t>Thousandths</a:t>
                      </a:r>
                    </a:p>
                  </a:txBody>
                  <a:tcPr anchor="ctr"/>
                </a:tc>
                <a:extLst>
                  <a:ext uri="{0D108BD9-81ED-4DB2-BD59-A6C34878D82A}">
                    <a16:rowId xmlns:a16="http://schemas.microsoft.com/office/drawing/2014/main" val="489664423"/>
                  </a:ext>
                </a:extLst>
              </a:tr>
              <a:tr h="540000">
                <a:tc>
                  <a:txBody>
                    <a:bodyPr/>
                    <a:lstStyle/>
                    <a:p>
                      <a:pPr lvl="0" algn="ctr">
                        <a:buNone/>
                      </a:pPr>
                      <a:r>
                        <a:rPr lang="en-US" dirty="0"/>
                        <a:t>0</a:t>
                      </a:r>
                    </a:p>
                  </a:txBody>
                  <a:tcPr anchor="ctr"/>
                </a:tc>
                <a:tc>
                  <a:txBody>
                    <a:bodyPr/>
                    <a:lstStyle/>
                    <a:p>
                      <a:pPr lvl="0" algn="ctr">
                        <a:buNone/>
                      </a:pPr>
                      <a:r>
                        <a:rPr lang="en-US" dirty="0"/>
                        <a:t>.</a:t>
                      </a:r>
                    </a:p>
                  </a:txBody>
                  <a:tcPr anchor="ctr"/>
                </a:tc>
                <a:tc>
                  <a:txBody>
                    <a:bodyPr/>
                    <a:lstStyle/>
                    <a:p>
                      <a:pPr lvl="0" algn="ctr">
                        <a:buNone/>
                      </a:pPr>
                      <a:r>
                        <a:rPr lang="en-US" dirty="0"/>
                        <a:t>3</a:t>
                      </a:r>
                    </a:p>
                  </a:txBody>
                  <a:tcPr anchor="ctr"/>
                </a:tc>
                <a:tc>
                  <a:txBody>
                    <a:bodyPr/>
                    <a:lstStyle/>
                    <a:p>
                      <a:pPr lvl="0" algn="ctr">
                        <a:buNone/>
                      </a:pPr>
                      <a:r>
                        <a:rPr lang="en-US" dirty="0"/>
                        <a:t>2</a:t>
                      </a:r>
                    </a:p>
                  </a:txBody>
                  <a:tcPr anchor="ctr"/>
                </a:tc>
                <a:tc>
                  <a:txBody>
                    <a:bodyPr/>
                    <a:lstStyle/>
                    <a:p>
                      <a:pPr lvl="0" algn="ctr">
                        <a:buNone/>
                      </a:pPr>
                      <a:r>
                        <a:rPr lang="en-US" dirty="0"/>
                        <a:t>5</a:t>
                      </a:r>
                    </a:p>
                  </a:txBody>
                  <a:tcPr anchor="ctr"/>
                </a:tc>
                <a:extLst>
                  <a:ext uri="{0D108BD9-81ED-4DB2-BD59-A6C34878D82A}">
                    <a16:rowId xmlns:a16="http://schemas.microsoft.com/office/drawing/2014/main" val="3413039589"/>
                  </a:ext>
                </a:extLst>
              </a:tr>
              <a:tr h="540000">
                <a:tc>
                  <a:txBody>
                    <a:bodyPr/>
                    <a:lstStyle/>
                    <a:p>
                      <a:pPr lvl="0" algn="ctr">
                        <a:buNone/>
                      </a:pPr>
                      <a:r>
                        <a:rPr lang="en-US" dirty="0"/>
                        <a:t>0</a:t>
                      </a:r>
                    </a:p>
                  </a:txBody>
                  <a:tcPr anchor="ctr"/>
                </a:tc>
                <a:tc>
                  <a:txBody>
                    <a:bodyPr/>
                    <a:lstStyle/>
                    <a:p>
                      <a:pPr lvl="0" algn="ctr">
                        <a:buNone/>
                      </a:pPr>
                      <a:r>
                        <a:rPr lang="en-US" dirty="0"/>
                        <a:t>.</a:t>
                      </a:r>
                    </a:p>
                  </a:txBody>
                  <a:tcPr anchor="ctr"/>
                </a:tc>
                <a:tc>
                  <a:txBody>
                    <a:bodyPr/>
                    <a:lstStyle/>
                    <a:p>
                      <a:pPr lvl="0" algn="ctr">
                        <a:buNone/>
                      </a:pPr>
                      <a:r>
                        <a:rPr lang="en-US" dirty="0"/>
                        <a:t>6</a:t>
                      </a:r>
                    </a:p>
                  </a:txBody>
                  <a:tcPr anchor="ctr"/>
                </a:tc>
                <a:tc>
                  <a:txBody>
                    <a:bodyPr/>
                    <a:lstStyle/>
                    <a:p>
                      <a:pPr lvl="0" algn="ctr">
                        <a:buNone/>
                      </a:pPr>
                      <a:r>
                        <a:rPr lang="en-US" dirty="0"/>
                        <a:t>0</a:t>
                      </a:r>
                    </a:p>
                  </a:txBody>
                  <a:tcPr anchor="ctr"/>
                </a:tc>
                <a:tc>
                  <a:txBody>
                    <a:bodyPr/>
                    <a:lstStyle/>
                    <a:p>
                      <a:pPr lvl="0" algn="ctr">
                        <a:buNone/>
                      </a:pPr>
                      <a:r>
                        <a:rPr lang="en-US" dirty="0"/>
                        <a:t>0</a:t>
                      </a:r>
                    </a:p>
                  </a:txBody>
                  <a:tcPr anchor="ctr"/>
                </a:tc>
                <a:extLst>
                  <a:ext uri="{0D108BD9-81ED-4DB2-BD59-A6C34878D82A}">
                    <a16:rowId xmlns:a16="http://schemas.microsoft.com/office/drawing/2014/main" val="1287032910"/>
                  </a:ext>
                </a:extLst>
              </a:tr>
            </a:tbl>
          </a:graphicData>
        </a:graphic>
      </p:graphicFrame>
      <p:sp>
        <p:nvSpPr>
          <p:cNvPr id="5" name="TextBox 4">
            <a:extLst>
              <a:ext uri="{FF2B5EF4-FFF2-40B4-BE49-F238E27FC236}">
                <a16:creationId xmlns:a16="http://schemas.microsoft.com/office/drawing/2014/main" id="{38F6A02F-A786-65E2-A723-CCDDFD32740A}"/>
              </a:ext>
            </a:extLst>
          </p:cNvPr>
          <p:cNvSpPr txBox="1"/>
          <p:nvPr/>
        </p:nvSpPr>
        <p:spPr>
          <a:xfrm>
            <a:off x="2231136" y="2362200"/>
            <a:ext cx="7729728" cy="1661993"/>
          </a:xfrm>
          <a:prstGeom prst="rect">
            <a:avLst/>
          </a:prstGeom>
          <a:noFill/>
        </p:spPr>
        <p:txBody>
          <a:bodyPr wrap="square" rtlCol="0">
            <a:spAutoFit/>
          </a:bodyPr>
          <a:lstStyle/>
          <a:p>
            <a:r>
              <a:rPr lang="en-GB" sz="2000" dirty="0"/>
              <a:t>Remembering place value is key when it comes to decimals!</a:t>
            </a:r>
          </a:p>
          <a:p>
            <a:endParaRPr lang="en-GB" sz="2000" dirty="0"/>
          </a:p>
          <a:p>
            <a:r>
              <a:rPr lang="en-GB" sz="2000" dirty="0"/>
              <a:t>Which is the bigger number?</a:t>
            </a:r>
          </a:p>
          <a:p>
            <a:endParaRPr lang="en-GB" dirty="0"/>
          </a:p>
          <a:p>
            <a:pPr algn="ctr"/>
            <a:r>
              <a:rPr lang="en-GB" sz="2400" dirty="0"/>
              <a:t>0. 325 or 0.6</a:t>
            </a:r>
          </a:p>
        </p:txBody>
      </p:sp>
    </p:spTree>
    <p:extLst>
      <p:ext uri="{BB962C8B-B14F-4D97-AF65-F5344CB8AC3E}">
        <p14:creationId xmlns:p14="http://schemas.microsoft.com/office/powerpoint/2010/main" val="422340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F8C1-EF2E-0B34-4866-A52D8500201C}"/>
              </a:ext>
            </a:extLst>
          </p:cNvPr>
          <p:cNvSpPr>
            <a:spLocks noGrp="1"/>
          </p:cNvSpPr>
          <p:nvPr>
            <p:ph type="title"/>
          </p:nvPr>
        </p:nvSpPr>
        <p:spPr/>
        <p:txBody>
          <a:bodyPr/>
          <a:lstStyle/>
          <a:p>
            <a:r>
              <a:rPr lang="en-GB" dirty="0"/>
              <a:t>Non-Calculator Methods</a:t>
            </a:r>
          </a:p>
        </p:txBody>
      </p:sp>
    </p:spTree>
    <p:extLst>
      <p:ext uri="{BB962C8B-B14F-4D97-AF65-F5344CB8AC3E}">
        <p14:creationId xmlns:p14="http://schemas.microsoft.com/office/powerpoint/2010/main" val="89861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Operations</a:t>
            </a:r>
            <a:endParaRPr lang="en-GB" dirty="0"/>
          </a:p>
        </p:txBody>
      </p:sp>
      <p:sp>
        <p:nvSpPr>
          <p:cNvPr id="3" name="Content Placeholder 2"/>
          <p:cNvSpPr>
            <a:spLocks noGrp="1"/>
          </p:cNvSpPr>
          <p:nvPr>
            <p:ph idx="1"/>
          </p:nvPr>
        </p:nvSpPr>
        <p:spPr>
          <a:xfrm>
            <a:off x="2231136" y="2372868"/>
            <a:ext cx="7729728" cy="3101983"/>
          </a:xfrm>
        </p:spPr>
        <p:txBody>
          <a:bodyPr>
            <a:noAutofit/>
          </a:bodyPr>
          <a:lstStyle/>
          <a:p>
            <a:pPr marL="0" indent="0">
              <a:buNone/>
            </a:pPr>
            <a:r>
              <a:rPr lang="en-US" dirty="0"/>
              <a:t>We are going to look at the four ‘operations’. These are the building blocks for Functional Skills Maths.</a:t>
            </a:r>
          </a:p>
          <a:p>
            <a:pPr marL="0" indent="0">
              <a:buNone/>
            </a:pPr>
            <a:r>
              <a:rPr lang="en-US" dirty="0"/>
              <a:t>They are:</a:t>
            </a:r>
            <a:endParaRPr lang="en-GB" dirty="0"/>
          </a:p>
          <a:p>
            <a:r>
              <a:rPr lang="en-US" dirty="0"/>
              <a:t>Addition: Combining numbers into a greater amount</a:t>
            </a:r>
          </a:p>
          <a:p>
            <a:pPr lvl="1"/>
            <a:r>
              <a:rPr lang="en-US" dirty="0"/>
              <a:t>10 + 12 = 22</a:t>
            </a:r>
          </a:p>
          <a:p>
            <a:r>
              <a:rPr lang="en-US" dirty="0"/>
              <a:t>Subtraction: Taking apart numbers from the greater amount</a:t>
            </a:r>
          </a:p>
          <a:p>
            <a:pPr lvl="1"/>
            <a:r>
              <a:rPr lang="en-US" dirty="0"/>
              <a:t>22 – 12 = 10</a:t>
            </a:r>
          </a:p>
          <a:p>
            <a:r>
              <a:rPr lang="en-US" dirty="0"/>
              <a:t>Multiplication: How many groups of a number we have</a:t>
            </a:r>
          </a:p>
          <a:p>
            <a:pPr lvl="1"/>
            <a:r>
              <a:rPr lang="en-US" dirty="0"/>
              <a:t>3 groups of 5 equal 15 (3 x 5 = 15)</a:t>
            </a:r>
          </a:p>
          <a:p>
            <a:r>
              <a:rPr lang="en-US" dirty="0"/>
              <a:t>Division: How many times a number fits into another number</a:t>
            </a:r>
          </a:p>
          <a:p>
            <a:pPr lvl="1"/>
            <a:r>
              <a:rPr lang="en-US" dirty="0"/>
              <a:t>5 fits into 15 3 times (15 </a:t>
            </a:r>
            <a:r>
              <a:rPr lang="en-GB" dirty="0"/>
              <a:t>÷ 5 = 3)</a:t>
            </a:r>
          </a:p>
        </p:txBody>
      </p:sp>
    </p:spTree>
    <p:extLst>
      <p:ext uri="{BB962C8B-B14F-4D97-AF65-F5344CB8AC3E}">
        <p14:creationId xmlns:p14="http://schemas.microsoft.com/office/powerpoint/2010/main" val="284041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dur="indefinite" nodeType="mainSeq"/>
              <p:prevCondLst>
                <p:cond evt="onPrev" delay="0">
                  <p:tgtEl>
                    <p:sldTgt/>
                  </p:tgtEl>
                </p:cond>
              </p:prevCondLst>
              <p:nextCondLst>
                <p:cond evt="onNext" delay="0">
                  <p:tgtEl>
                    <p:sldTgt/>
                  </p:tgtEl>
                </p:cond>
              </p:nextCondLst>
            </p:seq>
            <p:seq concurrent="1" nextAc="seek">
              <p:cTn id="34" dur="indefinite" nodeType="mainSeq"/>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BE81E-B914-440E-9C9F-B07A84443775}"/>
              </a:ext>
            </a:extLst>
          </p:cNvPr>
          <p:cNvSpPr>
            <a:spLocks noGrp="1"/>
          </p:cNvSpPr>
          <p:nvPr>
            <p:ph type="title"/>
          </p:nvPr>
        </p:nvSpPr>
        <p:spPr/>
        <p:txBody>
          <a:bodyPr/>
          <a:lstStyle/>
          <a:p>
            <a:r>
              <a:rPr lang="en-GB" dirty="0"/>
              <a:t>Functional Skills - Addition</a:t>
            </a:r>
          </a:p>
        </p:txBody>
      </p:sp>
      <p:sp>
        <p:nvSpPr>
          <p:cNvPr id="4" name="TextBox 3">
            <a:extLst>
              <a:ext uri="{FF2B5EF4-FFF2-40B4-BE49-F238E27FC236}">
                <a16:creationId xmlns:a16="http://schemas.microsoft.com/office/drawing/2014/main" id="{9D103A20-E6F5-47A1-8C7E-DD3405C35EA3}"/>
              </a:ext>
            </a:extLst>
          </p:cNvPr>
          <p:cNvSpPr txBox="1"/>
          <p:nvPr/>
        </p:nvSpPr>
        <p:spPr>
          <a:xfrm>
            <a:off x="1568815" y="4188826"/>
            <a:ext cx="160302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Gill Sans MT" panose="020B0502020104020203"/>
                <a:ea typeface="+mn-ea"/>
                <a:cs typeface="+mn-cs"/>
              </a:rPr>
              <a:t>+1736</a:t>
            </a:r>
          </a:p>
        </p:txBody>
      </p:sp>
      <p:cxnSp>
        <p:nvCxnSpPr>
          <p:cNvPr id="6" name="Straight Connector 5">
            <a:extLst>
              <a:ext uri="{FF2B5EF4-FFF2-40B4-BE49-F238E27FC236}">
                <a16:creationId xmlns:a16="http://schemas.microsoft.com/office/drawing/2014/main" id="{E75E25E1-F342-4145-8DFE-0984CF8A6766}"/>
              </a:ext>
            </a:extLst>
          </p:cNvPr>
          <p:cNvCxnSpPr/>
          <p:nvPr/>
        </p:nvCxnSpPr>
        <p:spPr>
          <a:xfrm>
            <a:off x="1568815" y="4835157"/>
            <a:ext cx="16030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4A73C27-29A0-46D3-9237-FAC6BF91ECCE}"/>
              </a:ext>
            </a:extLst>
          </p:cNvPr>
          <p:cNvCxnSpPr/>
          <p:nvPr/>
        </p:nvCxnSpPr>
        <p:spPr>
          <a:xfrm>
            <a:off x="1568815" y="5337512"/>
            <a:ext cx="16030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9F55E38-D110-4401-A76D-39E3225649E5}"/>
              </a:ext>
            </a:extLst>
          </p:cNvPr>
          <p:cNvSpPr txBox="1"/>
          <p:nvPr/>
        </p:nvSpPr>
        <p:spPr>
          <a:xfrm>
            <a:off x="2349978" y="5380310"/>
            <a:ext cx="41955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Gill Sans MT" panose="020B0502020104020203"/>
                <a:ea typeface="+mn-ea"/>
                <a:cs typeface="+mn-cs"/>
              </a:rPr>
              <a:t>1</a:t>
            </a:r>
          </a:p>
        </p:txBody>
      </p:sp>
      <p:cxnSp>
        <p:nvCxnSpPr>
          <p:cNvPr id="9" name="Straight Connector 8">
            <a:extLst>
              <a:ext uri="{FF2B5EF4-FFF2-40B4-BE49-F238E27FC236}">
                <a16:creationId xmlns:a16="http://schemas.microsoft.com/office/drawing/2014/main" id="{75A8E875-FF11-4F02-B0A9-6B639ED20A08}"/>
              </a:ext>
            </a:extLst>
          </p:cNvPr>
          <p:cNvCxnSpPr/>
          <p:nvPr/>
        </p:nvCxnSpPr>
        <p:spPr>
          <a:xfrm flipV="1">
            <a:off x="2349978" y="5524287"/>
            <a:ext cx="437141" cy="3716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B91CBD1-0DE1-44EA-B8E4-BBBEA26A0387}"/>
              </a:ext>
            </a:extLst>
          </p:cNvPr>
          <p:cNvSpPr txBox="1"/>
          <p:nvPr/>
        </p:nvSpPr>
        <p:spPr>
          <a:xfrm>
            <a:off x="2581040" y="4763431"/>
            <a:ext cx="41955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Gill Sans MT" panose="020B0502020104020203"/>
                <a:ea typeface="+mn-ea"/>
                <a:cs typeface="+mn-cs"/>
              </a:rPr>
              <a:t>5</a:t>
            </a:r>
          </a:p>
        </p:txBody>
      </p:sp>
      <p:sp>
        <p:nvSpPr>
          <p:cNvPr id="11" name="TextBox 10">
            <a:extLst>
              <a:ext uri="{FF2B5EF4-FFF2-40B4-BE49-F238E27FC236}">
                <a16:creationId xmlns:a16="http://schemas.microsoft.com/office/drawing/2014/main" id="{173B90E0-5018-4F97-8FB0-C1F4F2C3B8D9}"/>
              </a:ext>
            </a:extLst>
          </p:cNvPr>
          <p:cNvSpPr txBox="1"/>
          <p:nvPr/>
        </p:nvSpPr>
        <p:spPr>
          <a:xfrm>
            <a:off x="2310431" y="4764035"/>
            <a:ext cx="41955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Gill Sans MT" panose="020B0502020104020203"/>
                <a:ea typeface="+mn-ea"/>
                <a:cs typeface="+mn-cs"/>
              </a:rPr>
              <a:t>6</a:t>
            </a:r>
          </a:p>
        </p:txBody>
      </p:sp>
      <p:sp>
        <p:nvSpPr>
          <p:cNvPr id="12" name="TextBox 11">
            <a:extLst>
              <a:ext uri="{FF2B5EF4-FFF2-40B4-BE49-F238E27FC236}">
                <a16:creationId xmlns:a16="http://schemas.microsoft.com/office/drawing/2014/main" id="{8ADA9543-81E0-4E39-9F9D-EB3B22537D8B}"/>
              </a:ext>
            </a:extLst>
          </p:cNvPr>
          <p:cNvSpPr txBox="1"/>
          <p:nvPr/>
        </p:nvSpPr>
        <p:spPr>
          <a:xfrm>
            <a:off x="2046743" y="4763431"/>
            <a:ext cx="41955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Gill Sans MT" panose="020B0502020104020203"/>
                <a:ea typeface="+mn-ea"/>
                <a:cs typeface="+mn-cs"/>
              </a:rPr>
              <a:t>8</a:t>
            </a:r>
          </a:p>
        </p:txBody>
      </p:sp>
      <p:sp>
        <p:nvSpPr>
          <p:cNvPr id="13" name="TextBox 12">
            <a:extLst>
              <a:ext uri="{FF2B5EF4-FFF2-40B4-BE49-F238E27FC236}">
                <a16:creationId xmlns:a16="http://schemas.microsoft.com/office/drawing/2014/main" id="{FC81AC0C-9863-4127-A4EB-3436F9C8F08B}"/>
              </a:ext>
            </a:extLst>
          </p:cNvPr>
          <p:cNvSpPr txBox="1"/>
          <p:nvPr/>
        </p:nvSpPr>
        <p:spPr>
          <a:xfrm>
            <a:off x="1776134" y="4764035"/>
            <a:ext cx="41955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Gill Sans MT" panose="020B0502020104020203"/>
                <a:ea typeface="+mn-ea"/>
                <a:cs typeface="+mn-cs"/>
              </a:rPr>
              <a:t>2</a:t>
            </a:r>
          </a:p>
        </p:txBody>
      </p:sp>
      <p:sp>
        <p:nvSpPr>
          <p:cNvPr id="14" name="TextBox 13">
            <a:extLst>
              <a:ext uri="{FF2B5EF4-FFF2-40B4-BE49-F238E27FC236}">
                <a16:creationId xmlns:a16="http://schemas.microsoft.com/office/drawing/2014/main" id="{783B4D58-5199-4AC0-BEBA-A831894BAD10}"/>
              </a:ext>
            </a:extLst>
          </p:cNvPr>
          <p:cNvSpPr txBox="1"/>
          <p:nvPr/>
        </p:nvSpPr>
        <p:spPr>
          <a:xfrm>
            <a:off x="1718699" y="3747557"/>
            <a:ext cx="160302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Gill Sans MT" panose="020B0502020104020203"/>
                <a:ea typeface="+mn-ea"/>
                <a:cs typeface="+mn-cs"/>
              </a:rPr>
              <a:t> 1129</a:t>
            </a:r>
          </a:p>
        </p:txBody>
      </p:sp>
      <p:sp>
        <p:nvSpPr>
          <p:cNvPr id="3" name="TextBox 2">
            <a:extLst>
              <a:ext uri="{FF2B5EF4-FFF2-40B4-BE49-F238E27FC236}">
                <a16:creationId xmlns:a16="http://schemas.microsoft.com/office/drawing/2014/main" id="{DBC9B29D-0F4F-4B6B-BA42-AC5EE87B4563}"/>
              </a:ext>
            </a:extLst>
          </p:cNvPr>
          <p:cNvSpPr txBox="1"/>
          <p:nvPr/>
        </p:nvSpPr>
        <p:spPr>
          <a:xfrm>
            <a:off x="1041593" y="2444331"/>
            <a:ext cx="1020305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Addition is when we add two or more numbers together to make a greater part.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This is relatively straight forward, as long as we remember our place value!</a:t>
            </a:r>
          </a:p>
        </p:txBody>
      </p:sp>
      <p:sp>
        <p:nvSpPr>
          <p:cNvPr id="5" name="TextBox 4">
            <a:extLst>
              <a:ext uri="{FF2B5EF4-FFF2-40B4-BE49-F238E27FC236}">
                <a16:creationId xmlns:a16="http://schemas.microsoft.com/office/drawing/2014/main" id="{A042A6F3-D02F-478E-B979-24E8D6B93DFB}"/>
              </a:ext>
            </a:extLst>
          </p:cNvPr>
          <p:cNvSpPr txBox="1"/>
          <p:nvPr/>
        </p:nvSpPr>
        <p:spPr>
          <a:xfrm>
            <a:off x="4580238" y="3430153"/>
            <a:ext cx="72740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Firstly, we need to write out our sum. We will be looking at 1129 + 1736.</a:t>
            </a:r>
          </a:p>
        </p:txBody>
      </p:sp>
      <p:sp>
        <p:nvSpPr>
          <p:cNvPr id="15" name="TextBox 14">
            <a:extLst>
              <a:ext uri="{FF2B5EF4-FFF2-40B4-BE49-F238E27FC236}">
                <a16:creationId xmlns:a16="http://schemas.microsoft.com/office/drawing/2014/main" id="{A6CC36D2-EE1C-4D13-9C9E-2BA8DC43BA23}"/>
              </a:ext>
            </a:extLst>
          </p:cNvPr>
          <p:cNvSpPr txBox="1"/>
          <p:nvPr/>
        </p:nvSpPr>
        <p:spPr>
          <a:xfrm>
            <a:off x="4580238" y="3865661"/>
            <a:ext cx="727401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Now we need to work from the </a:t>
            </a:r>
            <a:r>
              <a:rPr kumimoji="0" lang="en-GB" sz="1800" b="1" i="0" u="none" strike="noStrike" kern="1200" cap="none" spc="0" normalizeH="0" baseline="0" noProof="0" dirty="0">
                <a:ln>
                  <a:noFill/>
                </a:ln>
                <a:solidFill>
                  <a:prstClr val="black"/>
                </a:solidFill>
                <a:effectLst/>
                <a:uLnTx/>
                <a:uFillTx/>
                <a:latin typeface="Gill Sans MT" panose="020B0502020104020203"/>
                <a:ea typeface="+mn-ea"/>
                <a:cs typeface="+mn-cs"/>
              </a:rPr>
              <a:t>right</a:t>
            </a: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 side towards the left (as this is the units, the smallest type of number). 9 + 6 =</a:t>
            </a:r>
          </a:p>
        </p:txBody>
      </p:sp>
      <p:sp>
        <p:nvSpPr>
          <p:cNvPr id="16" name="TextBox 15">
            <a:extLst>
              <a:ext uri="{FF2B5EF4-FFF2-40B4-BE49-F238E27FC236}">
                <a16:creationId xmlns:a16="http://schemas.microsoft.com/office/drawing/2014/main" id="{B7613149-2ACB-4F47-A03D-C95039984CCD}"/>
              </a:ext>
            </a:extLst>
          </p:cNvPr>
          <p:cNvSpPr txBox="1"/>
          <p:nvPr/>
        </p:nvSpPr>
        <p:spPr>
          <a:xfrm>
            <a:off x="4580238" y="4578168"/>
            <a:ext cx="727401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15! However, remember that the 1 in 15 represents 10, so we move it below the sum into that column, and continue as normal. 2+3+1 (we still need to use that 1) =</a:t>
            </a:r>
          </a:p>
        </p:txBody>
      </p:sp>
      <p:sp>
        <p:nvSpPr>
          <p:cNvPr id="17" name="TextBox 16">
            <a:extLst>
              <a:ext uri="{FF2B5EF4-FFF2-40B4-BE49-F238E27FC236}">
                <a16:creationId xmlns:a16="http://schemas.microsoft.com/office/drawing/2014/main" id="{0EDAE606-B8EF-433B-A532-42D343884816}"/>
              </a:ext>
            </a:extLst>
          </p:cNvPr>
          <p:cNvSpPr txBox="1"/>
          <p:nvPr/>
        </p:nvSpPr>
        <p:spPr>
          <a:xfrm>
            <a:off x="4580238" y="6001612"/>
            <a:ext cx="415187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What is the final answer?</a:t>
            </a:r>
          </a:p>
        </p:txBody>
      </p:sp>
    </p:spTree>
    <p:extLst>
      <p:ext uri="{BB962C8B-B14F-4D97-AF65-F5344CB8AC3E}">
        <p14:creationId xmlns:p14="http://schemas.microsoft.com/office/powerpoint/2010/main" val="66013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P spid="12" grpId="0"/>
      <p:bldP spid="13" grpId="0"/>
      <p:bldP spid="14" grpId="0"/>
      <p:bldP spid="5"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8BE81E-B914-440E-9C9F-B07A84443775}"/>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GB">
                <a:solidFill>
                  <a:schemeClr val="bg1"/>
                </a:solidFill>
              </a:rPr>
              <a:t>Functional Skills - Addition</a:t>
            </a:r>
          </a:p>
        </p:txBody>
      </p:sp>
      <p:sp>
        <p:nvSpPr>
          <p:cNvPr id="6" name="Content Placeholder 5">
            <a:extLst>
              <a:ext uri="{FF2B5EF4-FFF2-40B4-BE49-F238E27FC236}">
                <a16:creationId xmlns:a16="http://schemas.microsoft.com/office/drawing/2014/main" id="{669C9CFB-2AA2-4809-B303-9C5B9226DCFE}"/>
              </a:ext>
            </a:extLst>
          </p:cNvPr>
          <p:cNvSpPr>
            <a:spLocks noGrp="1"/>
          </p:cNvSpPr>
          <p:nvPr>
            <p:ph idx="1"/>
          </p:nvPr>
        </p:nvSpPr>
        <p:spPr>
          <a:xfrm>
            <a:off x="643468" y="2638044"/>
            <a:ext cx="3363974" cy="3415622"/>
          </a:xfrm>
        </p:spPr>
        <p:txBody>
          <a:bodyPr>
            <a:normAutofit/>
          </a:bodyPr>
          <a:lstStyle/>
          <a:p>
            <a:pPr marL="0" indent="0">
              <a:buNone/>
            </a:pPr>
            <a:endParaRPr lang="en-GB">
              <a:solidFill>
                <a:schemeClr val="bg1"/>
              </a:solidFill>
            </a:endParaRPr>
          </a:p>
          <a:p>
            <a:pPr marL="0" indent="0">
              <a:buNone/>
            </a:pPr>
            <a:endParaRPr lang="en-GB">
              <a:solidFill>
                <a:schemeClr val="bg1"/>
              </a:solidFill>
            </a:endParaRPr>
          </a:p>
        </p:txBody>
      </p:sp>
      <p:pic>
        <p:nvPicPr>
          <p:cNvPr id="4" name="Picture 3" descr="Diagram&#10;&#10;Description automatically generated">
            <a:extLst>
              <a:ext uri="{FF2B5EF4-FFF2-40B4-BE49-F238E27FC236}">
                <a16:creationId xmlns:a16="http://schemas.microsoft.com/office/drawing/2014/main" id="{142C6E40-C917-4CC7-AA4D-CB9F64DA1A66}"/>
              </a:ext>
            </a:extLst>
          </p:cNvPr>
          <p:cNvPicPr>
            <a:picLocks noChangeAspect="1"/>
          </p:cNvPicPr>
          <p:nvPr/>
        </p:nvPicPr>
        <p:blipFill rotWithShape="1">
          <a:blip r:embed="rId2">
            <a:extLst>
              <a:ext uri="{28A0092B-C50C-407E-A947-70E740481C1C}">
                <a14:useLocalDpi xmlns:a14="http://schemas.microsoft.com/office/drawing/2010/main" val="0"/>
              </a:ext>
            </a:extLst>
          </a:blip>
          <a:srcRect l="2" r="35338"/>
          <a:stretch/>
        </p:blipFill>
        <p:spPr>
          <a:xfrm>
            <a:off x="5758255" y="463288"/>
            <a:ext cx="5113877" cy="5931423"/>
          </a:xfrm>
          <a:prstGeom prst="rect">
            <a:avLst/>
          </a:prstGeom>
        </p:spPr>
      </p:pic>
    </p:spTree>
    <p:extLst>
      <p:ext uri="{BB962C8B-B14F-4D97-AF65-F5344CB8AC3E}">
        <p14:creationId xmlns:p14="http://schemas.microsoft.com/office/powerpoint/2010/main" val="2743589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8BE81E-B914-440E-9C9F-B07A84443775}"/>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GB">
                <a:solidFill>
                  <a:schemeClr val="bg1"/>
                </a:solidFill>
              </a:rPr>
              <a:t>Functional Skills - Addition</a:t>
            </a:r>
          </a:p>
        </p:txBody>
      </p:sp>
      <p:sp>
        <p:nvSpPr>
          <p:cNvPr id="6" name="Content Placeholder 5">
            <a:extLst>
              <a:ext uri="{FF2B5EF4-FFF2-40B4-BE49-F238E27FC236}">
                <a16:creationId xmlns:a16="http://schemas.microsoft.com/office/drawing/2014/main" id="{669C9CFB-2AA2-4809-B303-9C5B9226DCFE}"/>
              </a:ext>
            </a:extLst>
          </p:cNvPr>
          <p:cNvSpPr>
            <a:spLocks noGrp="1"/>
          </p:cNvSpPr>
          <p:nvPr>
            <p:ph idx="1"/>
          </p:nvPr>
        </p:nvSpPr>
        <p:spPr>
          <a:xfrm>
            <a:off x="643468" y="2638044"/>
            <a:ext cx="3363974" cy="3415622"/>
          </a:xfrm>
        </p:spPr>
        <p:txBody>
          <a:bodyPr>
            <a:normAutofit/>
          </a:bodyPr>
          <a:lstStyle/>
          <a:p>
            <a:pPr marL="0" indent="0">
              <a:buNone/>
            </a:pPr>
            <a:endParaRPr lang="en-GB">
              <a:solidFill>
                <a:schemeClr val="bg1"/>
              </a:solidFill>
            </a:endParaRPr>
          </a:p>
          <a:p>
            <a:pPr marL="0" indent="0">
              <a:buNone/>
            </a:pPr>
            <a:endParaRPr lang="en-GB">
              <a:solidFill>
                <a:schemeClr val="bg1"/>
              </a:solidFill>
            </a:endParaRPr>
          </a:p>
        </p:txBody>
      </p:sp>
      <p:sp>
        <p:nvSpPr>
          <p:cNvPr id="3" name="Rectangle 2">
            <a:extLst>
              <a:ext uri="{FF2B5EF4-FFF2-40B4-BE49-F238E27FC236}">
                <a16:creationId xmlns:a16="http://schemas.microsoft.com/office/drawing/2014/main" id="{54F4B4E3-CE07-31BF-2F08-FFDD46568F0B}"/>
              </a:ext>
            </a:extLst>
          </p:cNvPr>
          <p:cNvSpPr/>
          <p:nvPr/>
        </p:nvSpPr>
        <p:spPr>
          <a:xfrm rot="20356610">
            <a:off x="311562" y="3293913"/>
            <a:ext cx="4027781" cy="1754326"/>
          </a:xfrm>
          <a:prstGeom prst="rect">
            <a:avLst/>
          </a:prstGeom>
          <a:noFill/>
          <a:ln w="76200">
            <a:solidFill>
              <a:srgbClr val="C00000"/>
            </a:solidFill>
          </a:ln>
          <a:effectLst>
            <a:outerShdw blurRad="50800" dist="38100" dir="2700000" algn="tl" rotWithShape="0">
              <a:prstClr val="black">
                <a:alpha val="40000"/>
              </a:prstClr>
            </a:outerShdw>
          </a:effectLst>
        </p:spPr>
        <p:txBody>
          <a:bodyPr wrap="square" lIns="91440" tIns="45720" rIns="91440" bIns="45720">
            <a:spAutoFit/>
            <a:scene3d>
              <a:camera prst="orthographicFront"/>
              <a:lightRig rig="threePt" dir="t"/>
            </a:scene3d>
            <a:sp3d extrusionH="57150">
              <a:bevelT w="38100" h="38100"/>
            </a:sp3d>
          </a:bodyPr>
          <a:lstStyle/>
          <a:p>
            <a:pPr algn="ctr"/>
            <a:r>
              <a:rPr lang="en-US" sz="5400" b="0" cap="none" spc="0" dirty="0">
                <a:ln w="0">
                  <a:solidFill>
                    <a:schemeClr val="tx1"/>
                  </a:solidFill>
                </a:ln>
                <a:solidFill>
                  <a:srgbClr val="C00000"/>
                </a:solidFill>
                <a:effectLst>
                  <a:outerShdw blurRad="38100" dist="19050" dir="2700000" algn="tl" rotWithShape="0">
                    <a:schemeClr val="dk1">
                      <a:alpha val="40000"/>
                    </a:schemeClr>
                  </a:outerShdw>
                </a:effectLst>
                <a:latin typeface="Stencil" panose="040409050D0802020404" pitchFamily="82" charset="0"/>
              </a:rPr>
              <a:t>With</a:t>
            </a:r>
            <a:r>
              <a:rPr lang="en-US" sz="5400" b="0" cap="none" spc="0" dirty="0">
                <a:ln w="0"/>
                <a:solidFill>
                  <a:srgbClr val="C00000"/>
                </a:solidFill>
                <a:effectLst>
                  <a:outerShdw blurRad="38100" dist="19050" dir="2700000" algn="tl" rotWithShape="0">
                    <a:schemeClr val="dk1">
                      <a:alpha val="40000"/>
                    </a:schemeClr>
                  </a:outerShdw>
                </a:effectLst>
                <a:latin typeface="Stencil" panose="040409050D0802020404" pitchFamily="82" charset="0"/>
              </a:rPr>
              <a:t> </a:t>
            </a:r>
            <a:r>
              <a:rPr lang="en-US" sz="5400" b="0" cap="none" spc="0" dirty="0">
                <a:ln w="0">
                  <a:solidFill>
                    <a:schemeClr val="tx1"/>
                  </a:solidFill>
                </a:ln>
                <a:solidFill>
                  <a:srgbClr val="C00000"/>
                </a:solidFill>
                <a:effectLst>
                  <a:outerShdw blurRad="38100" dist="19050" dir="2700000" algn="tl" rotWithShape="0">
                    <a:schemeClr val="dk1">
                      <a:alpha val="40000"/>
                    </a:schemeClr>
                  </a:outerShdw>
                </a:effectLst>
                <a:latin typeface="Stencil" panose="040409050D0802020404" pitchFamily="82" charset="0"/>
              </a:rPr>
              <a:t>decimals</a:t>
            </a:r>
          </a:p>
        </p:txBody>
      </p:sp>
      <p:graphicFrame>
        <p:nvGraphicFramePr>
          <p:cNvPr id="7" name="Table 7">
            <a:extLst>
              <a:ext uri="{FF2B5EF4-FFF2-40B4-BE49-F238E27FC236}">
                <a16:creationId xmlns:a16="http://schemas.microsoft.com/office/drawing/2014/main" id="{F4A5AC67-92F9-299D-505A-A8A18A497F43}"/>
              </a:ext>
            </a:extLst>
          </p:cNvPr>
          <p:cNvGraphicFramePr>
            <a:graphicFrameLocks noGrp="1"/>
          </p:cNvGraphicFramePr>
          <p:nvPr>
            <p:extLst>
              <p:ext uri="{D42A27DB-BD31-4B8C-83A1-F6EECF244321}">
                <p14:modId xmlns:p14="http://schemas.microsoft.com/office/powerpoint/2010/main" val="713423371"/>
              </p:ext>
            </p:extLst>
          </p:nvPr>
        </p:nvGraphicFramePr>
        <p:xfrm>
          <a:off x="5903147" y="909000"/>
          <a:ext cx="5040000" cy="5040000"/>
        </p:xfrm>
        <a:graphic>
          <a:graphicData uri="http://schemas.openxmlformats.org/drawingml/2006/table">
            <a:tbl>
              <a:tblPr firstRow="1" bandRow="1">
                <a:tableStyleId>{2D5ABB26-0587-4C30-8999-92F81FD0307C}</a:tableStyleId>
              </a:tblPr>
              <a:tblGrid>
                <a:gridCol w="2520000">
                  <a:extLst>
                    <a:ext uri="{9D8B030D-6E8A-4147-A177-3AD203B41FA5}">
                      <a16:colId xmlns:a16="http://schemas.microsoft.com/office/drawing/2014/main" val="1958533960"/>
                    </a:ext>
                  </a:extLst>
                </a:gridCol>
                <a:gridCol w="2520000">
                  <a:extLst>
                    <a:ext uri="{9D8B030D-6E8A-4147-A177-3AD203B41FA5}">
                      <a16:colId xmlns:a16="http://schemas.microsoft.com/office/drawing/2014/main" val="99427416"/>
                    </a:ext>
                  </a:extLst>
                </a:gridCol>
              </a:tblGrid>
              <a:tr h="2520000">
                <a:tc>
                  <a:txBody>
                    <a:bodyPr/>
                    <a:lstStyle/>
                    <a:p>
                      <a:r>
                        <a:rPr lang="en-GB" dirty="0"/>
                        <a:t>0.9 + 3.05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3.41 + 5.94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7873052"/>
                  </a:ext>
                </a:extLst>
              </a:tr>
              <a:tr h="2520000">
                <a:tc>
                  <a:txBody>
                    <a:bodyPr/>
                    <a:lstStyle/>
                    <a:p>
                      <a:r>
                        <a:rPr lang="en-GB" dirty="0"/>
                        <a:t>0.004 + 1004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83.006 + 150.205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675155"/>
                  </a:ext>
                </a:extLst>
              </a:tr>
            </a:tbl>
          </a:graphicData>
        </a:graphic>
      </p:graphicFrame>
    </p:spTree>
    <p:extLst>
      <p:ext uri="{BB962C8B-B14F-4D97-AF65-F5344CB8AC3E}">
        <p14:creationId xmlns:p14="http://schemas.microsoft.com/office/powerpoint/2010/main" val="3088848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BE81E-B914-440E-9C9F-B07A84443775}"/>
              </a:ext>
            </a:extLst>
          </p:cNvPr>
          <p:cNvSpPr>
            <a:spLocks noGrp="1"/>
          </p:cNvSpPr>
          <p:nvPr>
            <p:ph type="title"/>
          </p:nvPr>
        </p:nvSpPr>
        <p:spPr/>
        <p:txBody>
          <a:bodyPr/>
          <a:lstStyle/>
          <a:p>
            <a:r>
              <a:rPr lang="en-GB" dirty="0"/>
              <a:t>Functional Skills - Subtraction</a:t>
            </a:r>
          </a:p>
        </p:txBody>
      </p:sp>
      <p:cxnSp>
        <p:nvCxnSpPr>
          <p:cNvPr id="3" name="Straight Connector 2">
            <a:extLst>
              <a:ext uri="{FF2B5EF4-FFF2-40B4-BE49-F238E27FC236}">
                <a16:creationId xmlns:a16="http://schemas.microsoft.com/office/drawing/2014/main" id="{33D8BF4C-6DA9-4A57-BEEC-21C09D1E509D}"/>
              </a:ext>
            </a:extLst>
          </p:cNvPr>
          <p:cNvCxnSpPr/>
          <p:nvPr/>
        </p:nvCxnSpPr>
        <p:spPr>
          <a:xfrm>
            <a:off x="1741807" y="5015283"/>
            <a:ext cx="16030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510051C-B8EB-4204-85EE-10A89469AED7}"/>
              </a:ext>
            </a:extLst>
          </p:cNvPr>
          <p:cNvCxnSpPr/>
          <p:nvPr/>
        </p:nvCxnSpPr>
        <p:spPr>
          <a:xfrm>
            <a:off x="1741807" y="5517638"/>
            <a:ext cx="160302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87E0B85-4439-40B0-98D9-A365EB01BD0C}"/>
              </a:ext>
            </a:extLst>
          </p:cNvPr>
          <p:cNvSpPr txBox="1"/>
          <p:nvPr/>
        </p:nvSpPr>
        <p:spPr>
          <a:xfrm>
            <a:off x="1853742" y="4375629"/>
            <a:ext cx="160302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300" normalizeH="0" baseline="0" noProof="0" dirty="0">
                <a:ln>
                  <a:noFill/>
                </a:ln>
                <a:solidFill>
                  <a:prstClr val="black"/>
                </a:solidFill>
                <a:effectLst/>
                <a:uLnTx/>
                <a:uFillTx/>
                <a:latin typeface="Gill Sans MT" panose="020B0502020104020203"/>
                <a:ea typeface="+mn-ea"/>
                <a:cs typeface="+mn-cs"/>
              </a:rPr>
              <a:t>-1436</a:t>
            </a:r>
          </a:p>
        </p:txBody>
      </p:sp>
      <p:sp>
        <p:nvSpPr>
          <p:cNvPr id="6" name="TextBox 5">
            <a:extLst>
              <a:ext uri="{FF2B5EF4-FFF2-40B4-BE49-F238E27FC236}">
                <a16:creationId xmlns:a16="http://schemas.microsoft.com/office/drawing/2014/main" id="{473D70AB-9F35-4062-905D-ACBA7CEF52AA}"/>
              </a:ext>
            </a:extLst>
          </p:cNvPr>
          <p:cNvSpPr txBox="1"/>
          <p:nvPr/>
        </p:nvSpPr>
        <p:spPr>
          <a:xfrm>
            <a:off x="1900782" y="3935270"/>
            <a:ext cx="160302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300" normalizeH="0" baseline="0" noProof="0" dirty="0">
                <a:ln>
                  <a:noFill/>
                </a:ln>
                <a:solidFill>
                  <a:prstClr val="black"/>
                </a:solidFill>
                <a:effectLst/>
                <a:uLnTx/>
                <a:uFillTx/>
                <a:latin typeface="Gill Sans MT" panose="020B0502020104020203"/>
                <a:ea typeface="+mn-ea"/>
                <a:cs typeface="+mn-cs"/>
              </a:rPr>
              <a:t> 3645</a:t>
            </a:r>
          </a:p>
        </p:txBody>
      </p:sp>
      <p:sp>
        <p:nvSpPr>
          <p:cNvPr id="8" name="TextBox 7">
            <a:extLst>
              <a:ext uri="{FF2B5EF4-FFF2-40B4-BE49-F238E27FC236}">
                <a16:creationId xmlns:a16="http://schemas.microsoft.com/office/drawing/2014/main" id="{58D68AAA-F5CF-4DC8-B55D-BC3AA92E1D74}"/>
              </a:ext>
            </a:extLst>
          </p:cNvPr>
          <p:cNvSpPr txBox="1"/>
          <p:nvPr/>
        </p:nvSpPr>
        <p:spPr>
          <a:xfrm>
            <a:off x="2853114" y="3912877"/>
            <a:ext cx="2900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Gill Sans MT" panose="020B0502020104020203"/>
                <a:ea typeface="+mn-ea"/>
                <a:cs typeface="+mn-cs"/>
              </a:rPr>
              <a:t>1</a:t>
            </a:r>
          </a:p>
        </p:txBody>
      </p:sp>
      <p:sp>
        <p:nvSpPr>
          <p:cNvPr id="9" name="TextBox 8">
            <a:extLst>
              <a:ext uri="{FF2B5EF4-FFF2-40B4-BE49-F238E27FC236}">
                <a16:creationId xmlns:a16="http://schemas.microsoft.com/office/drawing/2014/main" id="{F4FBA24F-4E3A-43E6-9CAC-201FE4F77261}"/>
              </a:ext>
            </a:extLst>
          </p:cNvPr>
          <p:cNvSpPr txBox="1"/>
          <p:nvPr/>
        </p:nvSpPr>
        <p:spPr>
          <a:xfrm>
            <a:off x="2609638" y="3917150"/>
            <a:ext cx="29005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0CF9B"/>
                </a:solidFill>
                <a:effectLst/>
                <a:uLnTx/>
                <a:uFillTx/>
                <a:latin typeface="Gill Sans MT" panose="020B0502020104020203"/>
                <a:ea typeface="+mn-ea"/>
                <a:cs typeface="+mn-cs"/>
              </a:rPr>
              <a:t>3</a:t>
            </a:r>
          </a:p>
        </p:txBody>
      </p:sp>
      <p:cxnSp>
        <p:nvCxnSpPr>
          <p:cNvPr id="10" name="Straight Connector 9">
            <a:extLst>
              <a:ext uri="{FF2B5EF4-FFF2-40B4-BE49-F238E27FC236}">
                <a16:creationId xmlns:a16="http://schemas.microsoft.com/office/drawing/2014/main" id="{A459E40F-6BB5-4F38-8326-8E27012D4D81}"/>
              </a:ext>
            </a:extLst>
          </p:cNvPr>
          <p:cNvCxnSpPr>
            <a:cxnSpLocks/>
          </p:cNvCxnSpPr>
          <p:nvPr/>
        </p:nvCxnSpPr>
        <p:spPr>
          <a:xfrm flipH="1">
            <a:off x="2755325" y="4156708"/>
            <a:ext cx="190945" cy="2519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EA66F42-44F8-4C27-9655-E1111E7E831F}"/>
              </a:ext>
            </a:extLst>
          </p:cNvPr>
          <p:cNvSpPr txBox="1"/>
          <p:nvPr/>
        </p:nvSpPr>
        <p:spPr>
          <a:xfrm>
            <a:off x="1041593" y="2261451"/>
            <a:ext cx="1020305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Subtraction is when we take two or more numbers and separate them to make a smaller part.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This is relatively straight forward, as long as we remember our place value (just like addition!)</a:t>
            </a:r>
          </a:p>
        </p:txBody>
      </p:sp>
      <p:sp>
        <p:nvSpPr>
          <p:cNvPr id="12" name="TextBox 11">
            <a:extLst>
              <a:ext uri="{FF2B5EF4-FFF2-40B4-BE49-F238E27FC236}">
                <a16:creationId xmlns:a16="http://schemas.microsoft.com/office/drawing/2014/main" id="{437FDE50-59BB-4B42-A2AD-1DBCBBF3C86A}"/>
              </a:ext>
            </a:extLst>
          </p:cNvPr>
          <p:cNvSpPr txBox="1"/>
          <p:nvPr/>
        </p:nvSpPr>
        <p:spPr>
          <a:xfrm>
            <a:off x="4399005" y="3431224"/>
            <a:ext cx="493988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First, we will write out our sum like the addition example.</a:t>
            </a:r>
          </a:p>
        </p:txBody>
      </p:sp>
      <p:sp>
        <p:nvSpPr>
          <p:cNvPr id="13" name="TextBox 12">
            <a:extLst>
              <a:ext uri="{FF2B5EF4-FFF2-40B4-BE49-F238E27FC236}">
                <a16:creationId xmlns:a16="http://schemas.microsoft.com/office/drawing/2014/main" id="{3FF4D456-67DC-4283-B47F-4EDEC448A753}"/>
              </a:ext>
            </a:extLst>
          </p:cNvPr>
          <p:cNvSpPr txBox="1"/>
          <p:nvPr/>
        </p:nvSpPr>
        <p:spPr>
          <a:xfrm>
            <a:off x="4399005" y="4085489"/>
            <a:ext cx="493988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Now, working from the right we go through each type of unit in order. So 5 – 6 = -1… but we can’t have a negative number mixed with positive numbers! </a:t>
            </a:r>
          </a:p>
        </p:txBody>
      </p:sp>
      <p:sp>
        <p:nvSpPr>
          <p:cNvPr id="14" name="TextBox 13">
            <a:extLst>
              <a:ext uri="{FF2B5EF4-FFF2-40B4-BE49-F238E27FC236}">
                <a16:creationId xmlns:a16="http://schemas.microsoft.com/office/drawing/2014/main" id="{2A4B37F6-AE3A-4626-AE89-5A810F8B079F}"/>
              </a:ext>
            </a:extLst>
          </p:cNvPr>
          <p:cNvSpPr txBox="1"/>
          <p:nvPr/>
        </p:nvSpPr>
        <p:spPr>
          <a:xfrm>
            <a:off x="4399005" y="5293752"/>
            <a:ext cx="493988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So we need to borrow a tenner from the column next door! Now, 15 – 6 =</a:t>
            </a:r>
          </a:p>
        </p:txBody>
      </p:sp>
      <p:sp>
        <p:nvSpPr>
          <p:cNvPr id="15" name="TextBox 14">
            <a:extLst>
              <a:ext uri="{FF2B5EF4-FFF2-40B4-BE49-F238E27FC236}">
                <a16:creationId xmlns:a16="http://schemas.microsoft.com/office/drawing/2014/main" id="{FDF63F4A-C7C6-47A2-81BA-15C09CFBABE0}"/>
              </a:ext>
            </a:extLst>
          </p:cNvPr>
          <p:cNvSpPr txBox="1"/>
          <p:nvPr/>
        </p:nvSpPr>
        <p:spPr>
          <a:xfrm>
            <a:off x="1907994" y="4962650"/>
            <a:ext cx="7507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300" normalizeH="0" baseline="0" noProof="0" dirty="0">
                <a:ln>
                  <a:noFill/>
                </a:ln>
                <a:solidFill>
                  <a:prstClr val="black"/>
                </a:solidFill>
                <a:effectLst/>
                <a:uLnTx/>
                <a:uFillTx/>
                <a:latin typeface="Gill Sans MT" panose="020B0502020104020203"/>
                <a:ea typeface="+mn-ea"/>
                <a:cs typeface="+mn-cs"/>
              </a:rPr>
              <a:t> 2</a:t>
            </a:r>
          </a:p>
        </p:txBody>
      </p:sp>
      <p:sp>
        <p:nvSpPr>
          <p:cNvPr id="16" name="TextBox 15">
            <a:extLst>
              <a:ext uri="{FF2B5EF4-FFF2-40B4-BE49-F238E27FC236}">
                <a16:creationId xmlns:a16="http://schemas.microsoft.com/office/drawing/2014/main" id="{71B00ACC-822F-40C7-81BC-EAF222A22E05}"/>
              </a:ext>
            </a:extLst>
          </p:cNvPr>
          <p:cNvSpPr txBox="1"/>
          <p:nvPr/>
        </p:nvSpPr>
        <p:spPr>
          <a:xfrm>
            <a:off x="2216228" y="4962651"/>
            <a:ext cx="7507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300" normalizeH="0" baseline="0" noProof="0" dirty="0">
                <a:ln>
                  <a:noFill/>
                </a:ln>
                <a:solidFill>
                  <a:prstClr val="black"/>
                </a:solidFill>
                <a:effectLst/>
                <a:uLnTx/>
                <a:uFillTx/>
                <a:latin typeface="Gill Sans MT" panose="020B0502020104020203"/>
                <a:ea typeface="+mn-ea"/>
                <a:cs typeface="+mn-cs"/>
              </a:rPr>
              <a:t> 2</a:t>
            </a:r>
          </a:p>
        </p:txBody>
      </p:sp>
      <p:sp>
        <p:nvSpPr>
          <p:cNvPr id="17" name="TextBox 16">
            <a:extLst>
              <a:ext uri="{FF2B5EF4-FFF2-40B4-BE49-F238E27FC236}">
                <a16:creationId xmlns:a16="http://schemas.microsoft.com/office/drawing/2014/main" id="{F017328A-CA55-49BF-AA55-A084E5E9A234}"/>
              </a:ext>
            </a:extLst>
          </p:cNvPr>
          <p:cNvSpPr txBox="1"/>
          <p:nvPr/>
        </p:nvSpPr>
        <p:spPr>
          <a:xfrm>
            <a:off x="2668774" y="4962652"/>
            <a:ext cx="7507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300" normalizeH="0" baseline="0" noProof="0" dirty="0">
                <a:ln>
                  <a:noFill/>
                </a:ln>
                <a:solidFill>
                  <a:prstClr val="black"/>
                </a:solidFill>
                <a:effectLst/>
                <a:uLnTx/>
                <a:uFillTx/>
                <a:latin typeface="Gill Sans MT" panose="020B0502020104020203"/>
                <a:ea typeface="+mn-ea"/>
                <a:cs typeface="+mn-cs"/>
              </a:rPr>
              <a:t>0</a:t>
            </a:r>
          </a:p>
        </p:txBody>
      </p:sp>
      <p:sp>
        <p:nvSpPr>
          <p:cNvPr id="18" name="TextBox 17">
            <a:extLst>
              <a:ext uri="{FF2B5EF4-FFF2-40B4-BE49-F238E27FC236}">
                <a16:creationId xmlns:a16="http://schemas.microsoft.com/office/drawing/2014/main" id="{47A3190A-B334-4720-85CA-FA76E2715F1B}"/>
              </a:ext>
            </a:extLst>
          </p:cNvPr>
          <p:cNvSpPr txBox="1"/>
          <p:nvPr/>
        </p:nvSpPr>
        <p:spPr>
          <a:xfrm>
            <a:off x="2967014" y="4962652"/>
            <a:ext cx="7507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300" normalizeH="0" baseline="0" noProof="0" dirty="0">
                <a:ln>
                  <a:noFill/>
                </a:ln>
                <a:solidFill>
                  <a:prstClr val="black"/>
                </a:solidFill>
                <a:effectLst/>
                <a:uLnTx/>
                <a:uFillTx/>
                <a:latin typeface="Gill Sans MT" panose="020B0502020104020203"/>
                <a:ea typeface="+mn-ea"/>
                <a:cs typeface="+mn-cs"/>
              </a:rPr>
              <a:t>9</a:t>
            </a:r>
          </a:p>
        </p:txBody>
      </p:sp>
      <p:sp>
        <p:nvSpPr>
          <p:cNvPr id="20" name="TextBox 19">
            <a:extLst>
              <a:ext uri="{FF2B5EF4-FFF2-40B4-BE49-F238E27FC236}">
                <a16:creationId xmlns:a16="http://schemas.microsoft.com/office/drawing/2014/main" id="{0746C5D8-92A7-4B2D-BB96-2350D64C7AE8}"/>
              </a:ext>
            </a:extLst>
          </p:cNvPr>
          <p:cNvSpPr txBox="1"/>
          <p:nvPr/>
        </p:nvSpPr>
        <p:spPr>
          <a:xfrm>
            <a:off x="4399005" y="6034077"/>
            <a:ext cx="501684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Because we borrowed a ten, the 4 becomes a 3, so now we look at 3 – 3 =</a:t>
            </a:r>
          </a:p>
        </p:txBody>
      </p:sp>
    </p:spTree>
    <p:extLst>
      <p:ext uri="{BB962C8B-B14F-4D97-AF65-F5344CB8AC3E}">
        <p14:creationId xmlns:p14="http://schemas.microsoft.com/office/powerpoint/2010/main" val="35439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2" grpId="0"/>
      <p:bldP spid="13" grpId="0"/>
      <p:bldP spid="14" grpId="0"/>
      <p:bldP spid="15" grpId="0"/>
      <p:bldP spid="16" grpId="0"/>
      <p:bldP spid="17" grpId="0"/>
      <p:bldP spid="1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8BE81E-B914-440E-9C9F-B07A84443775}"/>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GB">
                <a:solidFill>
                  <a:schemeClr val="bg1"/>
                </a:solidFill>
              </a:rPr>
              <a:t>Functional Skills - Subtraction</a:t>
            </a:r>
          </a:p>
        </p:txBody>
      </p:sp>
      <p:pic>
        <p:nvPicPr>
          <p:cNvPr id="4" name="Content Placeholder 3" descr="Diagram&#10;&#10;Description automatically generated">
            <a:extLst>
              <a:ext uri="{FF2B5EF4-FFF2-40B4-BE49-F238E27FC236}">
                <a16:creationId xmlns:a16="http://schemas.microsoft.com/office/drawing/2014/main" id="{B8AED28E-0EF4-4C83-91C2-56BFC4B78768}"/>
              </a:ext>
            </a:extLst>
          </p:cNvPr>
          <p:cNvPicPr>
            <a:picLocks noChangeAspect="1"/>
          </p:cNvPicPr>
          <p:nvPr/>
        </p:nvPicPr>
        <p:blipFill rotWithShape="1">
          <a:blip r:embed="rId2">
            <a:extLst>
              <a:ext uri="{28A0092B-C50C-407E-A947-70E740481C1C}">
                <a14:useLocalDpi xmlns:a14="http://schemas.microsoft.com/office/drawing/2010/main" val="0"/>
              </a:ext>
            </a:extLst>
          </a:blip>
          <a:srcRect l="33738" r="3997"/>
          <a:stretch/>
        </p:blipFill>
        <p:spPr>
          <a:xfrm>
            <a:off x="5976359" y="481744"/>
            <a:ext cx="4893576" cy="5894512"/>
          </a:xfrm>
          <a:prstGeom prst="rect">
            <a:avLst/>
          </a:prstGeom>
        </p:spPr>
      </p:pic>
    </p:spTree>
    <p:extLst>
      <p:ext uri="{BB962C8B-B14F-4D97-AF65-F5344CB8AC3E}">
        <p14:creationId xmlns:p14="http://schemas.microsoft.com/office/powerpoint/2010/main" val="2968388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8BE81E-B914-440E-9C9F-B07A84443775}"/>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GB">
                <a:solidFill>
                  <a:schemeClr val="bg1"/>
                </a:solidFill>
              </a:rPr>
              <a:t>Functional Skills - Subtraction</a:t>
            </a:r>
          </a:p>
        </p:txBody>
      </p:sp>
      <p:sp>
        <p:nvSpPr>
          <p:cNvPr id="6" name="Rectangle 5">
            <a:extLst>
              <a:ext uri="{FF2B5EF4-FFF2-40B4-BE49-F238E27FC236}">
                <a16:creationId xmlns:a16="http://schemas.microsoft.com/office/drawing/2014/main" id="{0C4F3410-ACF0-C6EF-33A2-993C57A7FE8F}"/>
              </a:ext>
            </a:extLst>
          </p:cNvPr>
          <p:cNvSpPr/>
          <p:nvPr/>
        </p:nvSpPr>
        <p:spPr>
          <a:xfrm rot="20356610">
            <a:off x="311562" y="3293913"/>
            <a:ext cx="4027781" cy="1754326"/>
          </a:xfrm>
          <a:prstGeom prst="rect">
            <a:avLst/>
          </a:prstGeom>
          <a:noFill/>
          <a:ln w="76200">
            <a:solidFill>
              <a:srgbClr val="C00000"/>
            </a:solidFill>
          </a:ln>
          <a:effectLst>
            <a:outerShdw blurRad="50800" dist="38100" dir="2700000" algn="tl" rotWithShape="0">
              <a:prstClr val="black">
                <a:alpha val="40000"/>
              </a:prstClr>
            </a:outerShdw>
          </a:effectLst>
        </p:spPr>
        <p:txBody>
          <a:bodyPr wrap="square" lIns="91440" tIns="45720" rIns="91440" bIns="45720">
            <a:spAutoFit/>
            <a:scene3d>
              <a:camera prst="orthographicFront"/>
              <a:lightRig rig="threePt" dir="t"/>
            </a:scene3d>
            <a:sp3d extrusionH="57150">
              <a:bevelT w="38100" h="38100"/>
            </a:sp3d>
          </a:bodyPr>
          <a:lstStyle/>
          <a:p>
            <a:pPr algn="ctr"/>
            <a:r>
              <a:rPr lang="en-US" sz="5400" b="0" cap="none" spc="0" dirty="0">
                <a:ln w="0">
                  <a:solidFill>
                    <a:schemeClr val="tx1"/>
                  </a:solidFill>
                </a:ln>
                <a:solidFill>
                  <a:srgbClr val="C00000"/>
                </a:solidFill>
                <a:effectLst>
                  <a:outerShdw blurRad="38100" dist="19050" dir="2700000" algn="tl" rotWithShape="0">
                    <a:schemeClr val="dk1">
                      <a:alpha val="40000"/>
                    </a:schemeClr>
                  </a:outerShdw>
                </a:effectLst>
                <a:latin typeface="Stencil" panose="040409050D0802020404" pitchFamily="82" charset="0"/>
              </a:rPr>
              <a:t>With</a:t>
            </a:r>
            <a:r>
              <a:rPr lang="en-US" sz="5400" b="0" cap="none" spc="0" dirty="0">
                <a:ln w="0"/>
                <a:solidFill>
                  <a:srgbClr val="C00000"/>
                </a:solidFill>
                <a:effectLst>
                  <a:outerShdw blurRad="38100" dist="19050" dir="2700000" algn="tl" rotWithShape="0">
                    <a:schemeClr val="dk1">
                      <a:alpha val="40000"/>
                    </a:schemeClr>
                  </a:outerShdw>
                </a:effectLst>
                <a:latin typeface="Stencil" panose="040409050D0802020404" pitchFamily="82" charset="0"/>
              </a:rPr>
              <a:t> </a:t>
            </a:r>
            <a:r>
              <a:rPr lang="en-US" sz="5400" b="0" cap="none" spc="0" dirty="0">
                <a:ln w="0">
                  <a:solidFill>
                    <a:schemeClr val="tx1"/>
                  </a:solidFill>
                </a:ln>
                <a:solidFill>
                  <a:srgbClr val="C00000"/>
                </a:solidFill>
                <a:effectLst>
                  <a:outerShdw blurRad="38100" dist="19050" dir="2700000" algn="tl" rotWithShape="0">
                    <a:schemeClr val="dk1">
                      <a:alpha val="40000"/>
                    </a:schemeClr>
                  </a:outerShdw>
                </a:effectLst>
                <a:latin typeface="Stencil" panose="040409050D0802020404" pitchFamily="82" charset="0"/>
              </a:rPr>
              <a:t>decimals</a:t>
            </a:r>
          </a:p>
        </p:txBody>
      </p:sp>
      <p:graphicFrame>
        <p:nvGraphicFramePr>
          <p:cNvPr id="7" name="Table 7">
            <a:extLst>
              <a:ext uri="{FF2B5EF4-FFF2-40B4-BE49-F238E27FC236}">
                <a16:creationId xmlns:a16="http://schemas.microsoft.com/office/drawing/2014/main" id="{0B95CA85-19B3-CEB8-CD01-0A42F6DB195E}"/>
              </a:ext>
            </a:extLst>
          </p:cNvPr>
          <p:cNvGraphicFramePr>
            <a:graphicFrameLocks noGrp="1"/>
          </p:cNvGraphicFramePr>
          <p:nvPr>
            <p:extLst>
              <p:ext uri="{D42A27DB-BD31-4B8C-83A1-F6EECF244321}">
                <p14:modId xmlns:p14="http://schemas.microsoft.com/office/powerpoint/2010/main" val="168493383"/>
              </p:ext>
            </p:extLst>
          </p:nvPr>
        </p:nvGraphicFramePr>
        <p:xfrm>
          <a:off x="5903147" y="909000"/>
          <a:ext cx="5040000" cy="5040000"/>
        </p:xfrm>
        <a:graphic>
          <a:graphicData uri="http://schemas.openxmlformats.org/drawingml/2006/table">
            <a:tbl>
              <a:tblPr firstRow="1" bandRow="1">
                <a:tableStyleId>{2D5ABB26-0587-4C30-8999-92F81FD0307C}</a:tableStyleId>
              </a:tblPr>
              <a:tblGrid>
                <a:gridCol w="2520000">
                  <a:extLst>
                    <a:ext uri="{9D8B030D-6E8A-4147-A177-3AD203B41FA5}">
                      <a16:colId xmlns:a16="http://schemas.microsoft.com/office/drawing/2014/main" val="3108211298"/>
                    </a:ext>
                  </a:extLst>
                </a:gridCol>
                <a:gridCol w="2520000">
                  <a:extLst>
                    <a:ext uri="{9D8B030D-6E8A-4147-A177-3AD203B41FA5}">
                      <a16:colId xmlns:a16="http://schemas.microsoft.com/office/drawing/2014/main" val="1958533960"/>
                    </a:ext>
                  </a:extLst>
                </a:gridCol>
              </a:tblGrid>
              <a:tr h="2520000">
                <a:tc>
                  <a:txBody>
                    <a:bodyPr/>
                    <a:lstStyle/>
                    <a:p>
                      <a:r>
                        <a:rPr lang="en-GB" dirty="0"/>
                        <a:t>51.12 – 6.03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4.07 – 2.5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7873052"/>
                  </a:ext>
                </a:extLst>
              </a:tr>
              <a:tr h="2520000">
                <a:tc>
                  <a:txBody>
                    <a:bodyPr/>
                    <a:lstStyle/>
                    <a:p>
                      <a:r>
                        <a:rPr lang="en-GB" dirty="0"/>
                        <a:t>18.99 – 0.4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652 – 26.9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675155"/>
                  </a:ext>
                </a:extLst>
              </a:tr>
            </a:tbl>
          </a:graphicData>
        </a:graphic>
      </p:graphicFrame>
    </p:spTree>
    <p:extLst>
      <p:ext uri="{BB962C8B-B14F-4D97-AF65-F5344CB8AC3E}">
        <p14:creationId xmlns:p14="http://schemas.microsoft.com/office/powerpoint/2010/main" val="57864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5B87A-B969-4AD4-901A-D23A45FEBD8F}"/>
              </a:ext>
            </a:extLst>
          </p:cNvPr>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a:xfrm>
            <a:off x="1596000" y="2638044"/>
            <a:ext cx="9000000" cy="3101983"/>
          </a:xfrm>
        </p:spPr>
        <p:txBody>
          <a:bodyPr vert="horz" lIns="91440" tIns="45720" rIns="91440" bIns="45720" rtlCol="0" anchor="t">
            <a:noAutofit/>
          </a:bodyPr>
          <a:lstStyle/>
          <a:p>
            <a:pPr marL="0" indent="0">
              <a:buNone/>
            </a:pPr>
            <a:r>
              <a:rPr lang="en-GB" dirty="0"/>
              <a:t>Welcome to Functional Skills Maths!</a:t>
            </a:r>
          </a:p>
          <a:p>
            <a:pPr marL="0" indent="0">
              <a:buNone/>
            </a:pPr>
            <a:r>
              <a:rPr lang="en-GB" dirty="0"/>
              <a:t>Over the next few weeks, I will be supporting you with achieving your Functional Skills Maths Level 2 qualification.</a:t>
            </a:r>
          </a:p>
          <a:p>
            <a:pPr marL="0" indent="0">
              <a:buNone/>
            </a:pPr>
            <a:r>
              <a:rPr lang="en-GB" dirty="0"/>
              <a:t>Each week will be based around a different topic and will help to develop and/or consolidate your maths skills in preparation for your examination.</a:t>
            </a:r>
          </a:p>
          <a:p>
            <a:pPr marL="0" indent="0">
              <a:buNone/>
            </a:pPr>
            <a:r>
              <a:rPr lang="en-GB" dirty="0"/>
              <a:t>The FS Maths Exam – There are two parts to this exam:</a:t>
            </a:r>
          </a:p>
          <a:p>
            <a:r>
              <a:rPr lang="en-GB" dirty="0"/>
              <a:t>Section A – Non Calculator</a:t>
            </a:r>
          </a:p>
          <a:p>
            <a:r>
              <a:rPr lang="en-GB" dirty="0"/>
              <a:t>Section B – Calculator</a:t>
            </a:r>
          </a:p>
          <a:p>
            <a:pPr marL="0" indent="0">
              <a:buNone/>
            </a:pPr>
            <a:r>
              <a:rPr lang="en-GB" dirty="0"/>
              <a:t>Each week we will look at examples of exam questions to help prepare you.</a:t>
            </a:r>
          </a:p>
          <a:p>
            <a:pPr marL="0" indent="0">
              <a:buNone/>
            </a:pPr>
            <a:endParaRPr lang="en-GB" dirty="0"/>
          </a:p>
        </p:txBody>
      </p:sp>
    </p:spTree>
    <p:extLst>
      <p:ext uri="{BB962C8B-B14F-4D97-AF65-F5344CB8AC3E}">
        <p14:creationId xmlns:p14="http://schemas.microsoft.com/office/powerpoint/2010/main" val="738643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3311-DBA2-41E4-A21D-A9A063CA0743}"/>
              </a:ext>
            </a:extLst>
          </p:cNvPr>
          <p:cNvSpPr>
            <a:spLocks noGrp="1"/>
          </p:cNvSpPr>
          <p:nvPr>
            <p:ph type="title"/>
          </p:nvPr>
        </p:nvSpPr>
        <p:spPr/>
        <p:txBody>
          <a:bodyPr/>
          <a:lstStyle/>
          <a:p>
            <a:r>
              <a:rPr lang="en-GB" dirty="0"/>
              <a:t>Functional Skills - Multiplication</a:t>
            </a:r>
          </a:p>
        </p:txBody>
      </p:sp>
      <p:sp>
        <p:nvSpPr>
          <p:cNvPr id="5" name="Content Placeholder 2">
            <a:extLst>
              <a:ext uri="{FF2B5EF4-FFF2-40B4-BE49-F238E27FC236}">
                <a16:creationId xmlns:a16="http://schemas.microsoft.com/office/drawing/2014/main" id="{171F56E4-7BF8-4A9C-955C-EC6A95E0D6A5}"/>
              </a:ext>
            </a:extLst>
          </p:cNvPr>
          <p:cNvSpPr>
            <a:spLocks noGrp="1"/>
          </p:cNvSpPr>
          <p:nvPr>
            <p:ph idx="1"/>
          </p:nvPr>
        </p:nvSpPr>
        <p:spPr/>
        <p:txBody>
          <a:bodyPr>
            <a:normAutofit/>
          </a:bodyPr>
          <a:lstStyle/>
          <a:p>
            <a:pPr marL="0" indent="0">
              <a:buNone/>
            </a:pPr>
            <a:r>
              <a:rPr lang="en-GB" sz="2000" dirty="0">
                <a:solidFill>
                  <a:schemeClr val="tx1"/>
                </a:solidFill>
              </a:rPr>
              <a:t>There are three main methods for multiplication that we use</a:t>
            </a:r>
            <a:r>
              <a:rPr lang="en-GB" dirty="0">
                <a:solidFill>
                  <a:schemeClr val="tx1"/>
                </a:solidFill>
              </a:rPr>
              <a:t>:</a:t>
            </a:r>
          </a:p>
          <a:p>
            <a:pPr lvl="1"/>
            <a:r>
              <a:rPr lang="en-GB" sz="1800" dirty="0">
                <a:solidFill>
                  <a:schemeClr val="tx1"/>
                </a:solidFill>
              </a:rPr>
              <a:t>The column method</a:t>
            </a:r>
          </a:p>
          <a:p>
            <a:pPr lvl="1"/>
            <a:r>
              <a:rPr lang="en-GB" sz="1800" dirty="0">
                <a:solidFill>
                  <a:schemeClr val="tx1"/>
                </a:solidFill>
              </a:rPr>
              <a:t>The lattice method</a:t>
            </a:r>
          </a:p>
          <a:p>
            <a:pPr lvl="1"/>
            <a:r>
              <a:rPr lang="en-GB" sz="1800" dirty="0">
                <a:solidFill>
                  <a:schemeClr val="tx1"/>
                </a:solidFill>
              </a:rPr>
              <a:t>The grid method</a:t>
            </a:r>
          </a:p>
          <a:p>
            <a:pPr marL="0" indent="0">
              <a:buNone/>
            </a:pPr>
            <a:endParaRPr lang="en-GB" sz="2000" dirty="0">
              <a:solidFill>
                <a:schemeClr val="tx1"/>
              </a:solidFill>
            </a:endParaRPr>
          </a:p>
          <a:p>
            <a:pPr marL="0" indent="0">
              <a:buNone/>
            </a:pPr>
            <a:r>
              <a:rPr lang="en-GB" sz="2000" dirty="0">
                <a:solidFill>
                  <a:schemeClr val="tx1"/>
                </a:solidFill>
              </a:rPr>
              <a:t>Let’s move to the whiteboard to see how these work…</a:t>
            </a:r>
          </a:p>
        </p:txBody>
      </p:sp>
    </p:spTree>
    <p:extLst>
      <p:ext uri="{BB962C8B-B14F-4D97-AF65-F5344CB8AC3E}">
        <p14:creationId xmlns:p14="http://schemas.microsoft.com/office/powerpoint/2010/main" val="227291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A33311-DBA2-41E4-A21D-A9A063CA0743}"/>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GB" sz="2600">
                <a:solidFill>
                  <a:schemeClr val="bg1"/>
                </a:solidFill>
              </a:rPr>
              <a:t>Functional Skills - Multiplication</a:t>
            </a:r>
          </a:p>
        </p:txBody>
      </p:sp>
      <p:sp>
        <p:nvSpPr>
          <p:cNvPr id="6" name="Content Placeholder 5">
            <a:extLst>
              <a:ext uri="{FF2B5EF4-FFF2-40B4-BE49-F238E27FC236}">
                <a16:creationId xmlns:a16="http://schemas.microsoft.com/office/drawing/2014/main" id="{EA669A49-1C98-4DBE-BBA4-F6E7FD5003B9}"/>
              </a:ext>
            </a:extLst>
          </p:cNvPr>
          <p:cNvSpPr>
            <a:spLocks noGrp="1"/>
          </p:cNvSpPr>
          <p:nvPr>
            <p:ph idx="1"/>
          </p:nvPr>
        </p:nvSpPr>
        <p:spPr>
          <a:xfrm>
            <a:off x="643468" y="2638044"/>
            <a:ext cx="3363974" cy="3415622"/>
          </a:xfrm>
        </p:spPr>
        <p:txBody>
          <a:bodyPr>
            <a:normAutofit/>
          </a:bodyPr>
          <a:lstStyle/>
          <a:p>
            <a:pPr marL="0" indent="0">
              <a:buNone/>
            </a:pPr>
            <a:endParaRPr lang="en-GB">
              <a:solidFill>
                <a:schemeClr val="bg1"/>
              </a:solidFill>
            </a:endParaRPr>
          </a:p>
          <a:p>
            <a:pPr marL="0" indent="0">
              <a:buNone/>
            </a:pPr>
            <a:endParaRPr lang="en-GB">
              <a:solidFill>
                <a:schemeClr val="bg1"/>
              </a:solidFill>
            </a:endParaRPr>
          </a:p>
        </p:txBody>
      </p:sp>
      <p:pic>
        <p:nvPicPr>
          <p:cNvPr id="7" name="Picture 6" descr="Table&#10;&#10;Description automatically generated with low confidence">
            <a:extLst>
              <a:ext uri="{FF2B5EF4-FFF2-40B4-BE49-F238E27FC236}">
                <a16:creationId xmlns:a16="http://schemas.microsoft.com/office/drawing/2014/main" id="{79521696-2B4F-41A1-ADB7-676E40077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6347" y="723901"/>
            <a:ext cx="7213600" cy="5410199"/>
          </a:xfrm>
          <a:prstGeom prst="rect">
            <a:avLst/>
          </a:prstGeom>
        </p:spPr>
      </p:pic>
    </p:spTree>
    <p:extLst>
      <p:ext uri="{BB962C8B-B14F-4D97-AF65-F5344CB8AC3E}">
        <p14:creationId xmlns:p14="http://schemas.microsoft.com/office/powerpoint/2010/main" val="685728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A33311-DBA2-41E4-A21D-A9A063CA0743}"/>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GB" sz="2600">
                <a:solidFill>
                  <a:schemeClr val="bg1"/>
                </a:solidFill>
              </a:rPr>
              <a:t>Functional Skills - Multiplication</a:t>
            </a:r>
          </a:p>
        </p:txBody>
      </p:sp>
      <p:sp>
        <p:nvSpPr>
          <p:cNvPr id="6" name="Content Placeholder 5">
            <a:extLst>
              <a:ext uri="{FF2B5EF4-FFF2-40B4-BE49-F238E27FC236}">
                <a16:creationId xmlns:a16="http://schemas.microsoft.com/office/drawing/2014/main" id="{EA669A49-1C98-4DBE-BBA4-F6E7FD5003B9}"/>
              </a:ext>
            </a:extLst>
          </p:cNvPr>
          <p:cNvSpPr>
            <a:spLocks noGrp="1"/>
          </p:cNvSpPr>
          <p:nvPr>
            <p:ph idx="1"/>
          </p:nvPr>
        </p:nvSpPr>
        <p:spPr>
          <a:xfrm>
            <a:off x="643468" y="2638044"/>
            <a:ext cx="3363974" cy="3415622"/>
          </a:xfrm>
        </p:spPr>
        <p:txBody>
          <a:bodyPr>
            <a:normAutofit/>
          </a:bodyPr>
          <a:lstStyle/>
          <a:p>
            <a:pPr marL="0" indent="0">
              <a:buNone/>
            </a:pPr>
            <a:endParaRPr lang="en-GB">
              <a:solidFill>
                <a:schemeClr val="bg1"/>
              </a:solidFill>
            </a:endParaRPr>
          </a:p>
          <a:p>
            <a:pPr marL="0" indent="0">
              <a:buNone/>
            </a:pPr>
            <a:endParaRPr lang="en-GB">
              <a:solidFill>
                <a:schemeClr val="bg1"/>
              </a:solidFill>
            </a:endParaRPr>
          </a:p>
        </p:txBody>
      </p:sp>
      <p:sp>
        <p:nvSpPr>
          <p:cNvPr id="8" name="Rectangle 7">
            <a:extLst>
              <a:ext uri="{FF2B5EF4-FFF2-40B4-BE49-F238E27FC236}">
                <a16:creationId xmlns:a16="http://schemas.microsoft.com/office/drawing/2014/main" id="{2887EE30-B2A0-408E-E754-5B02AFB311C3}"/>
              </a:ext>
            </a:extLst>
          </p:cNvPr>
          <p:cNvSpPr/>
          <p:nvPr/>
        </p:nvSpPr>
        <p:spPr>
          <a:xfrm rot="20356610">
            <a:off x="311562" y="3293913"/>
            <a:ext cx="4027781" cy="1754326"/>
          </a:xfrm>
          <a:prstGeom prst="rect">
            <a:avLst/>
          </a:prstGeom>
          <a:noFill/>
          <a:ln w="76200">
            <a:solidFill>
              <a:srgbClr val="C00000"/>
            </a:solidFill>
          </a:ln>
          <a:effectLst>
            <a:outerShdw blurRad="50800" dist="38100" dir="2700000" algn="tl" rotWithShape="0">
              <a:prstClr val="black">
                <a:alpha val="40000"/>
              </a:prstClr>
            </a:outerShdw>
          </a:effectLst>
        </p:spPr>
        <p:txBody>
          <a:bodyPr wrap="square" lIns="91440" tIns="45720" rIns="91440" bIns="45720">
            <a:spAutoFit/>
            <a:scene3d>
              <a:camera prst="orthographicFront"/>
              <a:lightRig rig="threePt" dir="t"/>
            </a:scene3d>
            <a:sp3d extrusionH="57150">
              <a:bevelT w="38100" h="38100"/>
            </a:sp3d>
          </a:bodyPr>
          <a:lstStyle/>
          <a:p>
            <a:pPr algn="ctr"/>
            <a:r>
              <a:rPr lang="en-US" sz="5400" b="0" cap="none" spc="0" dirty="0">
                <a:ln w="0">
                  <a:solidFill>
                    <a:schemeClr val="tx1"/>
                  </a:solidFill>
                </a:ln>
                <a:solidFill>
                  <a:srgbClr val="C00000"/>
                </a:solidFill>
                <a:effectLst>
                  <a:outerShdw blurRad="38100" dist="19050" dir="2700000" algn="tl" rotWithShape="0">
                    <a:schemeClr val="dk1">
                      <a:alpha val="40000"/>
                    </a:schemeClr>
                  </a:outerShdw>
                </a:effectLst>
                <a:latin typeface="Stencil" panose="040409050D0802020404" pitchFamily="82" charset="0"/>
              </a:rPr>
              <a:t>With</a:t>
            </a:r>
            <a:r>
              <a:rPr lang="en-US" sz="5400" b="0" cap="none" spc="0" dirty="0">
                <a:ln w="0"/>
                <a:solidFill>
                  <a:srgbClr val="C00000"/>
                </a:solidFill>
                <a:effectLst>
                  <a:outerShdw blurRad="38100" dist="19050" dir="2700000" algn="tl" rotWithShape="0">
                    <a:schemeClr val="dk1">
                      <a:alpha val="40000"/>
                    </a:schemeClr>
                  </a:outerShdw>
                </a:effectLst>
                <a:latin typeface="Stencil" panose="040409050D0802020404" pitchFamily="82" charset="0"/>
              </a:rPr>
              <a:t> </a:t>
            </a:r>
            <a:r>
              <a:rPr lang="en-US" sz="5400" b="0" cap="none" spc="0" dirty="0">
                <a:ln w="0">
                  <a:solidFill>
                    <a:schemeClr val="tx1"/>
                  </a:solidFill>
                </a:ln>
                <a:solidFill>
                  <a:srgbClr val="C00000"/>
                </a:solidFill>
                <a:effectLst>
                  <a:outerShdw blurRad="38100" dist="19050" dir="2700000" algn="tl" rotWithShape="0">
                    <a:schemeClr val="dk1">
                      <a:alpha val="40000"/>
                    </a:schemeClr>
                  </a:outerShdw>
                </a:effectLst>
                <a:latin typeface="Stencil" panose="040409050D0802020404" pitchFamily="82" charset="0"/>
              </a:rPr>
              <a:t>decimals</a:t>
            </a:r>
          </a:p>
        </p:txBody>
      </p:sp>
      <p:graphicFrame>
        <p:nvGraphicFramePr>
          <p:cNvPr id="10" name="Table 7">
            <a:extLst>
              <a:ext uri="{FF2B5EF4-FFF2-40B4-BE49-F238E27FC236}">
                <a16:creationId xmlns:a16="http://schemas.microsoft.com/office/drawing/2014/main" id="{80641D88-77B3-8638-E306-69A16B131211}"/>
              </a:ext>
            </a:extLst>
          </p:cNvPr>
          <p:cNvGraphicFramePr>
            <a:graphicFrameLocks noGrp="1"/>
          </p:cNvGraphicFramePr>
          <p:nvPr>
            <p:extLst>
              <p:ext uri="{D42A27DB-BD31-4B8C-83A1-F6EECF244321}">
                <p14:modId xmlns:p14="http://schemas.microsoft.com/office/powerpoint/2010/main" val="949903284"/>
              </p:ext>
            </p:extLst>
          </p:nvPr>
        </p:nvGraphicFramePr>
        <p:xfrm>
          <a:off x="5903147" y="909000"/>
          <a:ext cx="5040000" cy="5040000"/>
        </p:xfrm>
        <a:graphic>
          <a:graphicData uri="http://schemas.openxmlformats.org/drawingml/2006/table">
            <a:tbl>
              <a:tblPr firstRow="1" bandRow="1">
                <a:tableStyleId>{2D5ABB26-0587-4C30-8999-92F81FD0307C}</a:tableStyleId>
              </a:tblPr>
              <a:tblGrid>
                <a:gridCol w="2520000">
                  <a:extLst>
                    <a:ext uri="{9D8B030D-6E8A-4147-A177-3AD203B41FA5}">
                      <a16:colId xmlns:a16="http://schemas.microsoft.com/office/drawing/2014/main" val="3108211298"/>
                    </a:ext>
                  </a:extLst>
                </a:gridCol>
                <a:gridCol w="2520000">
                  <a:extLst>
                    <a:ext uri="{9D8B030D-6E8A-4147-A177-3AD203B41FA5}">
                      <a16:colId xmlns:a16="http://schemas.microsoft.com/office/drawing/2014/main" val="1958533960"/>
                    </a:ext>
                  </a:extLst>
                </a:gridCol>
              </a:tblGrid>
              <a:tr h="2520000">
                <a:tc>
                  <a:txBody>
                    <a:bodyPr/>
                    <a:lstStyle/>
                    <a:p>
                      <a:r>
                        <a:rPr lang="en-GB" dirty="0"/>
                        <a:t>1.3 x 7.2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23.5 x 6.4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7873052"/>
                  </a:ext>
                </a:extLst>
              </a:tr>
              <a:tr h="2520000">
                <a:tc>
                  <a:txBody>
                    <a:bodyPr/>
                    <a:lstStyle/>
                    <a:p>
                      <a:r>
                        <a:rPr lang="en-GB" dirty="0"/>
                        <a:t>35.3 x 12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102.7 x 33.4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675155"/>
                  </a:ext>
                </a:extLst>
              </a:tr>
            </a:tbl>
          </a:graphicData>
        </a:graphic>
      </p:graphicFrame>
    </p:spTree>
    <p:extLst>
      <p:ext uri="{BB962C8B-B14F-4D97-AF65-F5344CB8AC3E}">
        <p14:creationId xmlns:p14="http://schemas.microsoft.com/office/powerpoint/2010/main" val="2078450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5A610-BB80-417B-B0EF-601409DA42DC}"/>
              </a:ext>
            </a:extLst>
          </p:cNvPr>
          <p:cNvSpPr>
            <a:spLocks noGrp="1"/>
          </p:cNvSpPr>
          <p:nvPr>
            <p:ph type="title"/>
          </p:nvPr>
        </p:nvSpPr>
        <p:spPr/>
        <p:txBody>
          <a:bodyPr/>
          <a:lstStyle/>
          <a:p>
            <a:r>
              <a:rPr lang="en-GB" dirty="0"/>
              <a:t>Functional Skills - Division (Bus Stop Method)</a:t>
            </a:r>
          </a:p>
        </p:txBody>
      </p:sp>
      <p:sp>
        <p:nvSpPr>
          <p:cNvPr id="4" name="Half Frame 3">
            <a:extLst>
              <a:ext uri="{FF2B5EF4-FFF2-40B4-BE49-F238E27FC236}">
                <a16:creationId xmlns:a16="http://schemas.microsoft.com/office/drawing/2014/main" id="{EB8F25EF-F711-4537-844E-25F02ED0490C}"/>
              </a:ext>
            </a:extLst>
          </p:cNvPr>
          <p:cNvSpPr/>
          <p:nvPr/>
        </p:nvSpPr>
        <p:spPr>
          <a:xfrm>
            <a:off x="1003323" y="4072686"/>
            <a:ext cx="2034670" cy="599426"/>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5" name="TextBox 4">
            <a:extLst>
              <a:ext uri="{FF2B5EF4-FFF2-40B4-BE49-F238E27FC236}">
                <a16:creationId xmlns:a16="http://schemas.microsoft.com/office/drawing/2014/main" id="{BA7091FA-AB4F-4CEB-8ECC-3CCEFC93885E}"/>
              </a:ext>
            </a:extLst>
          </p:cNvPr>
          <p:cNvSpPr txBox="1"/>
          <p:nvPr/>
        </p:nvSpPr>
        <p:spPr>
          <a:xfrm>
            <a:off x="581192" y="3997295"/>
            <a:ext cx="700737" cy="7675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388" b="0" i="0" u="none" strike="noStrike" kern="1200" cap="none" spc="0" normalizeH="0" baseline="0" noProof="0" dirty="0">
                <a:ln>
                  <a:noFill/>
                </a:ln>
                <a:solidFill>
                  <a:srgbClr val="A5C249">
                    <a:lumMod val="75000"/>
                  </a:srgbClr>
                </a:solidFill>
                <a:effectLst/>
                <a:uLnTx/>
                <a:uFillTx/>
                <a:latin typeface="Gill Sans MT" panose="020B0502020104020203"/>
                <a:ea typeface="+mn-ea"/>
                <a:cs typeface="+mn-cs"/>
              </a:rPr>
              <a:t>3</a:t>
            </a:r>
          </a:p>
        </p:txBody>
      </p:sp>
      <p:sp>
        <p:nvSpPr>
          <p:cNvPr id="6" name="TextBox 5">
            <a:extLst>
              <a:ext uri="{FF2B5EF4-FFF2-40B4-BE49-F238E27FC236}">
                <a16:creationId xmlns:a16="http://schemas.microsoft.com/office/drawing/2014/main" id="{17D5D20A-42B5-469C-A680-4CC5E124C75D}"/>
              </a:ext>
            </a:extLst>
          </p:cNvPr>
          <p:cNvSpPr txBox="1"/>
          <p:nvPr/>
        </p:nvSpPr>
        <p:spPr>
          <a:xfrm>
            <a:off x="1231274" y="4199543"/>
            <a:ext cx="2127539" cy="7675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388" b="0" i="0" u="none" strike="noStrike" kern="1200" cap="none" spc="0" normalizeH="0" baseline="0" noProof="0" dirty="0">
                <a:ln>
                  <a:noFill/>
                </a:ln>
                <a:solidFill>
                  <a:prstClr val="black"/>
                </a:solidFill>
                <a:effectLst/>
                <a:uLnTx/>
                <a:uFillTx/>
                <a:latin typeface="Gill Sans MT" panose="020B0502020104020203"/>
                <a:ea typeface="+mn-ea"/>
                <a:cs typeface="+mn-cs"/>
              </a:rPr>
              <a:t>4 2 6</a:t>
            </a:r>
          </a:p>
        </p:txBody>
      </p:sp>
      <p:sp>
        <p:nvSpPr>
          <p:cNvPr id="9" name="TextBox 8">
            <a:extLst>
              <a:ext uri="{FF2B5EF4-FFF2-40B4-BE49-F238E27FC236}">
                <a16:creationId xmlns:a16="http://schemas.microsoft.com/office/drawing/2014/main" id="{33C7F891-CCE0-4C77-9F25-6B177F6BD9DB}"/>
              </a:ext>
            </a:extLst>
          </p:cNvPr>
          <p:cNvSpPr txBox="1"/>
          <p:nvPr/>
        </p:nvSpPr>
        <p:spPr>
          <a:xfrm>
            <a:off x="1587860" y="4238028"/>
            <a:ext cx="2456802" cy="31745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63" b="0" i="0" u="none" strike="noStrike" kern="1200" cap="none" spc="0" normalizeH="0" baseline="0" noProof="0" dirty="0">
                <a:ln>
                  <a:noFill/>
                </a:ln>
                <a:solidFill>
                  <a:srgbClr val="FF0000"/>
                </a:solidFill>
                <a:effectLst/>
                <a:uLnTx/>
                <a:uFillTx/>
                <a:latin typeface="Gill Sans MT" panose="020B0502020104020203"/>
                <a:ea typeface="+mn-ea"/>
                <a:cs typeface="+mn-cs"/>
              </a:rPr>
              <a:t>1</a:t>
            </a:r>
          </a:p>
        </p:txBody>
      </p:sp>
      <p:sp>
        <p:nvSpPr>
          <p:cNvPr id="10" name="TextBox 9">
            <a:extLst>
              <a:ext uri="{FF2B5EF4-FFF2-40B4-BE49-F238E27FC236}">
                <a16:creationId xmlns:a16="http://schemas.microsoft.com/office/drawing/2014/main" id="{8C331106-D219-4352-9651-BC71D5E3C181}"/>
              </a:ext>
            </a:extLst>
          </p:cNvPr>
          <p:cNvSpPr txBox="1"/>
          <p:nvPr/>
        </p:nvSpPr>
        <p:spPr>
          <a:xfrm>
            <a:off x="1231273" y="3368533"/>
            <a:ext cx="2127539" cy="7675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388" b="0" i="0" u="none" strike="noStrike" kern="1200" cap="none" spc="0" normalizeH="0" baseline="0" noProof="0" dirty="0">
                <a:ln>
                  <a:noFill/>
                </a:ln>
                <a:solidFill>
                  <a:prstClr val="black"/>
                </a:solidFill>
                <a:effectLst/>
                <a:uLnTx/>
                <a:uFillTx/>
                <a:latin typeface="Gill Sans MT" panose="020B0502020104020203"/>
                <a:ea typeface="+mn-ea"/>
                <a:cs typeface="+mn-cs"/>
              </a:rPr>
              <a:t>1</a:t>
            </a:r>
          </a:p>
        </p:txBody>
      </p:sp>
      <p:sp>
        <p:nvSpPr>
          <p:cNvPr id="11" name="TextBox 10">
            <a:extLst>
              <a:ext uri="{FF2B5EF4-FFF2-40B4-BE49-F238E27FC236}">
                <a16:creationId xmlns:a16="http://schemas.microsoft.com/office/drawing/2014/main" id="{5AE95170-892C-43F6-9FC2-7074A48054E7}"/>
              </a:ext>
            </a:extLst>
          </p:cNvPr>
          <p:cNvSpPr txBox="1"/>
          <p:nvPr/>
        </p:nvSpPr>
        <p:spPr>
          <a:xfrm>
            <a:off x="1704060" y="3368533"/>
            <a:ext cx="2127539" cy="7675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388" b="0" i="0" u="none" strike="noStrike" kern="1200" cap="none" spc="0" normalizeH="0" baseline="0" noProof="0" dirty="0">
                <a:ln>
                  <a:noFill/>
                </a:ln>
                <a:solidFill>
                  <a:prstClr val="black"/>
                </a:solidFill>
                <a:effectLst/>
                <a:uLnTx/>
                <a:uFillTx/>
                <a:latin typeface="Gill Sans MT" panose="020B0502020104020203"/>
                <a:ea typeface="+mn-ea"/>
                <a:cs typeface="+mn-cs"/>
              </a:rPr>
              <a:t>4</a:t>
            </a:r>
          </a:p>
        </p:txBody>
      </p:sp>
      <p:sp>
        <p:nvSpPr>
          <p:cNvPr id="12" name="TextBox 11">
            <a:extLst>
              <a:ext uri="{FF2B5EF4-FFF2-40B4-BE49-F238E27FC236}">
                <a16:creationId xmlns:a16="http://schemas.microsoft.com/office/drawing/2014/main" id="{592FD8F3-6893-46E2-B314-98BC58B12EF3}"/>
              </a:ext>
            </a:extLst>
          </p:cNvPr>
          <p:cNvSpPr txBox="1"/>
          <p:nvPr/>
        </p:nvSpPr>
        <p:spPr>
          <a:xfrm>
            <a:off x="2202173" y="3368533"/>
            <a:ext cx="2127539" cy="7675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388" b="0" i="0" u="none" strike="noStrike" kern="1200" cap="none" spc="0" normalizeH="0" baseline="0" noProof="0" dirty="0">
                <a:ln>
                  <a:noFill/>
                </a:ln>
                <a:solidFill>
                  <a:prstClr val="black"/>
                </a:solidFill>
                <a:effectLst/>
                <a:uLnTx/>
                <a:uFillTx/>
                <a:latin typeface="Gill Sans MT" panose="020B0502020104020203"/>
                <a:ea typeface="+mn-ea"/>
                <a:cs typeface="+mn-cs"/>
              </a:rPr>
              <a:t>2</a:t>
            </a:r>
          </a:p>
        </p:txBody>
      </p:sp>
      <p:sp>
        <p:nvSpPr>
          <p:cNvPr id="13" name="TextBox 12">
            <a:extLst>
              <a:ext uri="{FF2B5EF4-FFF2-40B4-BE49-F238E27FC236}">
                <a16:creationId xmlns:a16="http://schemas.microsoft.com/office/drawing/2014/main" id="{CFF68284-1E2E-4520-AB05-420DC52D28E3}"/>
              </a:ext>
            </a:extLst>
          </p:cNvPr>
          <p:cNvSpPr txBox="1"/>
          <p:nvPr/>
        </p:nvSpPr>
        <p:spPr>
          <a:xfrm>
            <a:off x="1046205" y="2174789"/>
            <a:ext cx="1046205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We are now going to look at the bus stop method; you may remember this from school. We will look at 426 ÷ 3. First, we need to draw a ‘bus stop’.</a:t>
            </a:r>
          </a:p>
        </p:txBody>
      </p:sp>
      <p:sp>
        <p:nvSpPr>
          <p:cNvPr id="14" name="TextBox 13">
            <a:extLst>
              <a:ext uri="{FF2B5EF4-FFF2-40B4-BE49-F238E27FC236}">
                <a16:creationId xmlns:a16="http://schemas.microsoft.com/office/drawing/2014/main" id="{C707DACE-9458-4F86-B922-B8B248F81621}"/>
              </a:ext>
            </a:extLst>
          </p:cNvPr>
          <p:cNvSpPr txBox="1"/>
          <p:nvPr/>
        </p:nvSpPr>
        <p:spPr>
          <a:xfrm>
            <a:off x="3688075" y="2943454"/>
            <a:ext cx="753186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Now fill in the number you want to divide underneath, and the number you are dividing by to the left of the bus stop.</a:t>
            </a:r>
          </a:p>
        </p:txBody>
      </p:sp>
      <p:sp>
        <p:nvSpPr>
          <p:cNvPr id="15" name="TextBox 14">
            <a:extLst>
              <a:ext uri="{FF2B5EF4-FFF2-40B4-BE49-F238E27FC236}">
                <a16:creationId xmlns:a16="http://schemas.microsoft.com/office/drawing/2014/main" id="{42C95DFC-D02A-4EC4-A1EA-25234B7CA57B}"/>
              </a:ext>
            </a:extLst>
          </p:cNvPr>
          <p:cNvSpPr txBox="1"/>
          <p:nvPr/>
        </p:nvSpPr>
        <p:spPr>
          <a:xfrm>
            <a:off x="3688075" y="3553212"/>
            <a:ext cx="753186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Next, we need to work from left to write and try dividing each number. So first, how many 3’s are in 4?</a:t>
            </a:r>
          </a:p>
        </p:txBody>
      </p:sp>
      <p:sp>
        <p:nvSpPr>
          <p:cNvPr id="3" name="TextBox 2">
            <a:extLst>
              <a:ext uri="{FF2B5EF4-FFF2-40B4-BE49-F238E27FC236}">
                <a16:creationId xmlns:a16="http://schemas.microsoft.com/office/drawing/2014/main" id="{B7EA709D-8DEF-4198-A0FC-131C0A5DB93E}"/>
              </a:ext>
            </a:extLst>
          </p:cNvPr>
          <p:cNvSpPr txBox="1"/>
          <p:nvPr/>
        </p:nvSpPr>
        <p:spPr>
          <a:xfrm>
            <a:off x="3688075" y="4195435"/>
            <a:ext cx="727265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Well, there is only 1, but we will have a unit left over. So we need to move that unit.</a:t>
            </a:r>
          </a:p>
        </p:txBody>
      </p:sp>
      <p:sp>
        <p:nvSpPr>
          <p:cNvPr id="16" name="TextBox 15">
            <a:extLst>
              <a:ext uri="{FF2B5EF4-FFF2-40B4-BE49-F238E27FC236}">
                <a16:creationId xmlns:a16="http://schemas.microsoft.com/office/drawing/2014/main" id="{4C7D43D5-6EB9-45F3-9A11-0FC782226249}"/>
              </a:ext>
            </a:extLst>
          </p:cNvPr>
          <p:cNvSpPr txBox="1"/>
          <p:nvPr/>
        </p:nvSpPr>
        <p:spPr>
          <a:xfrm>
            <a:off x="3688075" y="4808644"/>
            <a:ext cx="721251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Now we move the ‘1’ leftover to be with the ‘2’, but remember it is from a column 10x bigger, so it goes in front of the 2 to make 12. How many 3’s in 12?</a:t>
            </a:r>
          </a:p>
        </p:txBody>
      </p:sp>
      <p:sp>
        <p:nvSpPr>
          <p:cNvPr id="17" name="TextBox 16">
            <a:extLst>
              <a:ext uri="{FF2B5EF4-FFF2-40B4-BE49-F238E27FC236}">
                <a16:creationId xmlns:a16="http://schemas.microsoft.com/office/drawing/2014/main" id="{3251A8EA-C068-480B-AF13-1930A408AF13}"/>
              </a:ext>
            </a:extLst>
          </p:cNvPr>
          <p:cNvSpPr txBox="1"/>
          <p:nvPr/>
        </p:nvSpPr>
        <p:spPr>
          <a:xfrm>
            <a:off x="3688075" y="5694179"/>
            <a:ext cx="721251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Finally, how many 3’s go into 6?</a:t>
            </a:r>
          </a:p>
        </p:txBody>
      </p:sp>
      <p:sp>
        <p:nvSpPr>
          <p:cNvPr id="18" name="TextBox 17">
            <a:extLst>
              <a:ext uri="{FF2B5EF4-FFF2-40B4-BE49-F238E27FC236}">
                <a16:creationId xmlns:a16="http://schemas.microsoft.com/office/drawing/2014/main" id="{56574A9B-E204-45D5-88BE-A19E780283D7}"/>
              </a:ext>
            </a:extLst>
          </p:cNvPr>
          <p:cNvSpPr txBox="1"/>
          <p:nvPr/>
        </p:nvSpPr>
        <p:spPr>
          <a:xfrm>
            <a:off x="3688075" y="6141547"/>
            <a:ext cx="721251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So, 426 ÷ 3 = 142</a:t>
            </a:r>
          </a:p>
        </p:txBody>
      </p:sp>
    </p:spTree>
    <p:extLst>
      <p:ext uri="{BB962C8B-B14F-4D97-AF65-F5344CB8AC3E}">
        <p14:creationId xmlns:p14="http://schemas.microsoft.com/office/powerpoint/2010/main" val="319998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9" grpId="0"/>
      <p:bldP spid="10" grpId="0"/>
      <p:bldP spid="11" grpId="0"/>
      <p:bldP spid="12" grpId="0"/>
      <p:bldP spid="13" grpId="0"/>
      <p:bldP spid="14" grpId="0"/>
      <p:bldP spid="15" grpId="0"/>
      <p:bldP spid="3"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95A610-BB80-417B-B0EF-601409DA42DC}"/>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GB" sz="2400">
                <a:solidFill>
                  <a:schemeClr val="bg1"/>
                </a:solidFill>
              </a:rPr>
              <a:t>Functional Skills - Division (Bus Stop Method)</a:t>
            </a:r>
          </a:p>
        </p:txBody>
      </p:sp>
      <p:pic>
        <p:nvPicPr>
          <p:cNvPr id="4" name="Content Placeholder 3" descr="Graphical user interface, application, Word&#10;&#10;Description automatically generated">
            <a:extLst>
              <a:ext uri="{FF2B5EF4-FFF2-40B4-BE49-F238E27FC236}">
                <a16:creationId xmlns:a16="http://schemas.microsoft.com/office/drawing/2014/main" id="{A9E552D8-204E-479A-B35D-5BDF80C9D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791" y="599923"/>
            <a:ext cx="7544208" cy="5658155"/>
          </a:xfrm>
          <a:prstGeom prst="rect">
            <a:avLst/>
          </a:prstGeom>
        </p:spPr>
      </p:pic>
    </p:spTree>
    <p:extLst>
      <p:ext uri="{BB962C8B-B14F-4D97-AF65-F5344CB8AC3E}">
        <p14:creationId xmlns:p14="http://schemas.microsoft.com/office/powerpoint/2010/main" val="1754026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95A610-BB80-417B-B0EF-601409DA42DC}"/>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GB" sz="2400">
                <a:solidFill>
                  <a:schemeClr val="bg1"/>
                </a:solidFill>
              </a:rPr>
              <a:t>Functional Skills - Division (Bus Stop Method)</a:t>
            </a:r>
          </a:p>
        </p:txBody>
      </p:sp>
      <p:sp>
        <p:nvSpPr>
          <p:cNvPr id="7" name="Rectangle 6">
            <a:extLst>
              <a:ext uri="{FF2B5EF4-FFF2-40B4-BE49-F238E27FC236}">
                <a16:creationId xmlns:a16="http://schemas.microsoft.com/office/drawing/2014/main" id="{D47FA40F-8E4A-3EE2-3CA1-3103B9CD14A6}"/>
              </a:ext>
            </a:extLst>
          </p:cNvPr>
          <p:cNvSpPr/>
          <p:nvPr/>
        </p:nvSpPr>
        <p:spPr>
          <a:xfrm rot="20356610">
            <a:off x="311562" y="3293913"/>
            <a:ext cx="4027781" cy="1754326"/>
          </a:xfrm>
          <a:prstGeom prst="rect">
            <a:avLst/>
          </a:prstGeom>
          <a:noFill/>
          <a:ln w="76200">
            <a:solidFill>
              <a:srgbClr val="C00000"/>
            </a:solidFill>
          </a:ln>
          <a:effectLst>
            <a:outerShdw blurRad="50800" dist="38100" dir="2700000" algn="tl" rotWithShape="0">
              <a:prstClr val="black">
                <a:alpha val="40000"/>
              </a:prstClr>
            </a:outerShdw>
          </a:effectLst>
        </p:spPr>
        <p:txBody>
          <a:bodyPr wrap="square" lIns="91440" tIns="45720" rIns="91440" bIns="45720">
            <a:spAutoFit/>
            <a:scene3d>
              <a:camera prst="orthographicFront"/>
              <a:lightRig rig="threePt" dir="t"/>
            </a:scene3d>
            <a:sp3d extrusionH="57150">
              <a:bevelT w="38100" h="38100"/>
            </a:sp3d>
          </a:bodyPr>
          <a:lstStyle/>
          <a:p>
            <a:pPr algn="ctr"/>
            <a:r>
              <a:rPr lang="en-US" sz="5400" b="0" cap="none" spc="0" dirty="0">
                <a:ln w="0">
                  <a:solidFill>
                    <a:schemeClr val="tx1"/>
                  </a:solidFill>
                </a:ln>
                <a:solidFill>
                  <a:srgbClr val="C00000"/>
                </a:solidFill>
                <a:effectLst>
                  <a:outerShdw blurRad="38100" dist="19050" dir="2700000" algn="tl" rotWithShape="0">
                    <a:schemeClr val="dk1">
                      <a:alpha val="40000"/>
                    </a:schemeClr>
                  </a:outerShdw>
                </a:effectLst>
                <a:latin typeface="Stencil" panose="040409050D0802020404" pitchFamily="82" charset="0"/>
              </a:rPr>
              <a:t>With</a:t>
            </a:r>
            <a:r>
              <a:rPr lang="en-US" sz="5400" b="0" cap="none" spc="0" dirty="0">
                <a:ln w="0"/>
                <a:solidFill>
                  <a:srgbClr val="C00000"/>
                </a:solidFill>
                <a:effectLst>
                  <a:outerShdw blurRad="38100" dist="19050" dir="2700000" algn="tl" rotWithShape="0">
                    <a:schemeClr val="dk1">
                      <a:alpha val="40000"/>
                    </a:schemeClr>
                  </a:outerShdw>
                </a:effectLst>
                <a:latin typeface="Stencil" panose="040409050D0802020404" pitchFamily="82" charset="0"/>
              </a:rPr>
              <a:t> </a:t>
            </a:r>
            <a:r>
              <a:rPr lang="en-US" sz="5400" b="0" cap="none" spc="0" dirty="0">
                <a:ln w="0">
                  <a:solidFill>
                    <a:schemeClr val="tx1"/>
                  </a:solidFill>
                </a:ln>
                <a:solidFill>
                  <a:srgbClr val="C00000"/>
                </a:solidFill>
                <a:effectLst>
                  <a:outerShdw blurRad="38100" dist="19050" dir="2700000" algn="tl" rotWithShape="0">
                    <a:schemeClr val="dk1">
                      <a:alpha val="40000"/>
                    </a:schemeClr>
                  </a:outerShdw>
                </a:effectLst>
                <a:latin typeface="Stencil" panose="040409050D0802020404" pitchFamily="82" charset="0"/>
              </a:rPr>
              <a:t>decimals</a:t>
            </a:r>
          </a:p>
        </p:txBody>
      </p:sp>
      <p:graphicFrame>
        <p:nvGraphicFramePr>
          <p:cNvPr id="4" name="Table 7">
            <a:extLst>
              <a:ext uri="{FF2B5EF4-FFF2-40B4-BE49-F238E27FC236}">
                <a16:creationId xmlns:a16="http://schemas.microsoft.com/office/drawing/2014/main" id="{6826B967-DF4A-1D98-A4D3-9BE83FC10A36}"/>
              </a:ext>
            </a:extLst>
          </p:cNvPr>
          <p:cNvGraphicFramePr>
            <a:graphicFrameLocks noGrp="1"/>
          </p:cNvGraphicFramePr>
          <p:nvPr>
            <p:extLst>
              <p:ext uri="{D42A27DB-BD31-4B8C-83A1-F6EECF244321}">
                <p14:modId xmlns:p14="http://schemas.microsoft.com/office/powerpoint/2010/main" val="3581248090"/>
              </p:ext>
            </p:extLst>
          </p:nvPr>
        </p:nvGraphicFramePr>
        <p:xfrm>
          <a:off x="5903147" y="909000"/>
          <a:ext cx="5040000" cy="5040000"/>
        </p:xfrm>
        <a:graphic>
          <a:graphicData uri="http://schemas.openxmlformats.org/drawingml/2006/table">
            <a:tbl>
              <a:tblPr firstRow="1" bandRow="1">
                <a:tableStyleId>{2D5ABB26-0587-4C30-8999-92F81FD0307C}</a:tableStyleId>
              </a:tblPr>
              <a:tblGrid>
                <a:gridCol w="2520000">
                  <a:extLst>
                    <a:ext uri="{9D8B030D-6E8A-4147-A177-3AD203B41FA5}">
                      <a16:colId xmlns:a16="http://schemas.microsoft.com/office/drawing/2014/main" val="3108211298"/>
                    </a:ext>
                  </a:extLst>
                </a:gridCol>
                <a:gridCol w="2520000">
                  <a:extLst>
                    <a:ext uri="{9D8B030D-6E8A-4147-A177-3AD203B41FA5}">
                      <a16:colId xmlns:a16="http://schemas.microsoft.com/office/drawing/2014/main" val="1958533960"/>
                    </a:ext>
                  </a:extLst>
                </a:gridCol>
              </a:tblGrid>
              <a:tr h="2520000">
                <a:tc>
                  <a:txBody>
                    <a:bodyPr/>
                    <a:lstStyle/>
                    <a:p>
                      <a:r>
                        <a:rPr lang="en-GB" dirty="0"/>
                        <a:t>19.98 ÷ 3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en-GB" sz="1800" b="0" i="0" u="none" strike="noStrike" noProof="0" dirty="0">
                          <a:latin typeface="Gill Sans MT"/>
                        </a:rPr>
                        <a:t>205.6 ÷ 4 =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7873052"/>
                  </a:ext>
                </a:extLst>
              </a:tr>
              <a:tr h="2520000">
                <a:tc>
                  <a:txBody>
                    <a:bodyPr/>
                    <a:lstStyle/>
                    <a:p>
                      <a:pPr lvl="0">
                        <a:buNone/>
                      </a:pPr>
                      <a:r>
                        <a:rPr lang="en-GB" sz="1800" b="0" i="0" u="none" strike="noStrike" noProof="0" dirty="0">
                          <a:latin typeface="Gill Sans MT"/>
                        </a:rPr>
                        <a:t>73.2 ÷ 5 =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en-GB" sz="1800" b="0" i="0" u="none" strike="noStrike" noProof="0" dirty="0">
                          <a:latin typeface="Gill Sans MT"/>
                        </a:rPr>
                        <a:t>0.917 ÷ 7 =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675155"/>
                  </a:ext>
                </a:extLst>
              </a:tr>
            </a:tbl>
          </a:graphicData>
        </a:graphic>
      </p:graphicFrame>
    </p:spTree>
    <p:extLst>
      <p:ext uri="{BB962C8B-B14F-4D97-AF65-F5344CB8AC3E}">
        <p14:creationId xmlns:p14="http://schemas.microsoft.com/office/powerpoint/2010/main" val="418628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 Question</a:t>
            </a:r>
            <a:endParaRPr lang="en-GB"/>
          </a:p>
        </p:txBody>
      </p:sp>
      <p:pic>
        <p:nvPicPr>
          <p:cNvPr id="6" name="Content Placeholder 5"/>
          <p:cNvPicPr>
            <a:picLocks noGrp="1" noChangeAspect="1"/>
          </p:cNvPicPr>
          <p:nvPr>
            <p:ph idx="1"/>
          </p:nvPr>
        </p:nvPicPr>
        <p:blipFill>
          <a:blip r:embed="rId2"/>
          <a:stretch>
            <a:fillRect/>
          </a:stretch>
        </p:blipFill>
        <p:spPr>
          <a:xfrm>
            <a:off x="1171575" y="2670998"/>
            <a:ext cx="9848850" cy="2667000"/>
          </a:xfrm>
          <a:prstGeom prst="rect">
            <a:avLst/>
          </a:prstGeom>
        </p:spPr>
      </p:pic>
      <p:sp>
        <p:nvSpPr>
          <p:cNvPr id="7" name="Title 1"/>
          <p:cNvSpPr txBox="1">
            <a:spLocks/>
          </p:cNvSpPr>
          <p:nvPr/>
        </p:nvSpPr>
        <p:spPr>
          <a:xfrm>
            <a:off x="581192" y="5267067"/>
            <a:ext cx="11029616" cy="1188720"/>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t>How should we approach this question?</a:t>
            </a:r>
            <a:endParaRPr lang="en-GB"/>
          </a:p>
        </p:txBody>
      </p:sp>
    </p:spTree>
    <p:extLst>
      <p:ext uri="{BB962C8B-B14F-4D97-AF65-F5344CB8AC3E}">
        <p14:creationId xmlns:p14="http://schemas.microsoft.com/office/powerpoint/2010/main" val="82514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09E1-10D7-DC41-5A0F-0437C02DD108}"/>
              </a:ext>
            </a:extLst>
          </p:cNvPr>
          <p:cNvSpPr>
            <a:spLocks noGrp="1"/>
          </p:cNvSpPr>
          <p:nvPr>
            <p:ph type="title"/>
          </p:nvPr>
        </p:nvSpPr>
        <p:spPr/>
        <p:txBody>
          <a:bodyPr/>
          <a:lstStyle/>
          <a:p>
            <a:r>
              <a:rPr lang="en-GB" dirty="0"/>
              <a:t>Positive &amp; Negative Numbers</a:t>
            </a:r>
          </a:p>
        </p:txBody>
      </p:sp>
    </p:spTree>
    <p:extLst>
      <p:ext uri="{BB962C8B-B14F-4D97-AF65-F5344CB8AC3E}">
        <p14:creationId xmlns:p14="http://schemas.microsoft.com/office/powerpoint/2010/main" val="1905129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6EEA-8262-F8D5-FB04-133BD0D9F489}"/>
              </a:ext>
            </a:extLst>
          </p:cNvPr>
          <p:cNvSpPr>
            <a:spLocks noGrp="1"/>
          </p:cNvSpPr>
          <p:nvPr>
            <p:ph type="title"/>
          </p:nvPr>
        </p:nvSpPr>
        <p:spPr/>
        <p:txBody>
          <a:bodyPr/>
          <a:lstStyle/>
          <a:p>
            <a:r>
              <a:rPr lang="en-GB" dirty="0"/>
              <a:t>Positive &amp; Negative Numbers</a:t>
            </a:r>
          </a:p>
        </p:txBody>
      </p:sp>
      <p:sp>
        <p:nvSpPr>
          <p:cNvPr id="4" name="Content Placeholder 3">
            <a:extLst>
              <a:ext uri="{FF2B5EF4-FFF2-40B4-BE49-F238E27FC236}">
                <a16:creationId xmlns:a16="http://schemas.microsoft.com/office/drawing/2014/main" id="{30FBFF4B-4A2E-9968-55D5-128D621E18BA}"/>
              </a:ext>
            </a:extLst>
          </p:cNvPr>
          <p:cNvSpPr>
            <a:spLocks noGrp="1"/>
          </p:cNvSpPr>
          <p:nvPr>
            <p:ph idx="1"/>
          </p:nvPr>
        </p:nvSpPr>
        <p:spPr>
          <a:xfrm>
            <a:off x="2231136" y="3826764"/>
            <a:ext cx="7729728" cy="2661585"/>
          </a:xfrm>
        </p:spPr>
        <p:txBody>
          <a:bodyPr/>
          <a:lstStyle/>
          <a:p>
            <a:pPr marL="0" indent="0">
              <a:buNone/>
            </a:pPr>
            <a:r>
              <a:rPr lang="en-GB" sz="2000" dirty="0"/>
              <a:t>Negative numbers can be misleading</a:t>
            </a:r>
          </a:p>
          <a:p>
            <a:pPr marL="0" indent="0">
              <a:buNone/>
            </a:pPr>
            <a:r>
              <a:rPr lang="en-GB" sz="2000" dirty="0"/>
              <a:t>It can be helpful to think of them in terms of temperature or money!</a:t>
            </a:r>
          </a:p>
          <a:p>
            <a:pPr marL="0" indent="0">
              <a:buNone/>
            </a:pPr>
            <a:r>
              <a:rPr lang="en-GB" sz="2000" dirty="0"/>
              <a:t>Which is bigger?</a:t>
            </a:r>
          </a:p>
          <a:p>
            <a:pPr marL="0" indent="0" algn="ctr">
              <a:buNone/>
            </a:pPr>
            <a:r>
              <a:rPr lang="en-GB" sz="2400" dirty="0"/>
              <a:t>-10 or -5</a:t>
            </a:r>
          </a:p>
        </p:txBody>
      </p:sp>
      <p:pic>
        <p:nvPicPr>
          <p:cNvPr id="1028" name="Picture 4" descr="See the source image">
            <a:extLst>
              <a:ext uri="{FF2B5EF4-FFF2-40B4-BE49-F238E27FC236}">
                <a16:creationId xmlns:a16="http://schemas.microsoft.com/office/drawing/2014/main" id="{662B1EB0-899B-5C8A-93F0-F4AB4EE2C0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376" b="35291"/>
          <a:stretch/>
        </p:blipFill>
        <p:spPr bwMode="auto">
          <a:xfrm>
            <a:off x="1658143" y="2473452"/>
            <a:ext cx="8875713"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15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6EEA-8262-F8D5-FB04-133BD0D9F489}"/>
              </a:ext>
            </a:extLst>
          </p:cNvPr>
          <p:cNvSpPr>
            <a:spLocks noGrp="1"/>
          </p:cNvSpPr>
          <p:nvPr>
            <p:ph type="title"/>
          </p:nvPr>
        </p:nvSpPr>
        <p:spPr/>
        <p:txBody>
          <a:bodyPr/>
          <a:lstStyle/>
          <a:p>
            <a:r>
              <a:rPr lang="en-GB" dirty="0"/>
              <a:t>Positive &amp; Negative Numbers</a:t>
            </a:r>
          </a:p>
        </p:txBody>
      </p:sp>
      <p:sp>
        <p:nvSpPr>
          <p:cNvPr id="4" name="Content Placeholder 3">
            <a:extLst>
              <a:ext uri="{FF2B5EF4-FFF2-40B4-BE49-F238E27FC236}">
                <a16:creationId xmlns:a16="http://schemas.microsoft.com/office/drawing/2014/main" id="{30FBFF4B-4A2E-9968-55D5-128D621E18BA}"/>
              </a:ext>
            </a:extLst>
          </p:cNvPr>
          <p:cNvSpPr>
            <a:spLocks noGrp="1"/>
          </p:cNvSpPr>
          <p:nvPr>
            <p:ph idx="1"/>
          </p:nvPr>
        </p:nvSpPr>
        <p:spPr>
          <a:xfrm>
            <a:off x="2231136" y="3680460"/>
            <a:ext cx="7729728" cy="2661585"/>
          </a:xfrm>
        </p:spPr>
        <p:txBody>
          <a:bodyPr/>
          <a:lstStyle/>
          <a:p>
            <a:pPr marL="0" indent="0">
              <a:buNone/>
            </a:pPr>
            <a:r>
              <a:rPr lang="en-GB" sz="2000" dirty="0"/>
              <a:t>You may be asked to add or subtract with negative numbers</a:t>
            </a:r>
          </a:p>
          <a:p>
            <a:pPr marL="0" indent="0">
              <a:buNone/>
            </a:pPr>
            <a:r>
              <a:rPr lang="en-GB" sz="2000" dirty="0"/>
              <a:t>Drawing or visualising a number line can help make sure you are moving in the right direction!</a:t>
            </a:r>
          </a:p>
          <a:p>
            <a:pPr marL="0" indent="0">
              <a:buNone/>
            </a:pPr>
            <a:r>
              <a:rPr lang="en-GB" sz="2000" dirty="0"/>
              <a:t>When adding we move to the right</a:t>
            </a:r>
          </a:p>
          <a:p>
            <a:pPr marL="0" indent="0">
              <a:buNone/>
            </a:pPr>
            <a:r>
              <a:rPr lang="en-GB" sz="2000" dirty="0"/>
              <a:t>When subtracting we move to the left</a:t>
            </a:r>
          </a:p>
          <a:p>
            <a:pPr marL="0" indent="0" algn="ctr">
              <a:buNone/>
            </a:pPr>
            <a:r>
              <a:rPr lang="en-GB" sz="2400" dirty="0"/>
              <a:t>What is -3 + 4?</a:t>
            </a:r>
          </a:p>
          <a:p>
            <a:pPr marL="0" indent="0">
              <a:buNone/>
            </a:pPr>
            <a:endParaRPr lang="en-GB" dirty="0"/>
          </a:p>
        </p:txBody>
      </p:sp>
      <p:pic>
        <p:nvPicPr>
          <p:cNvPr id="1028" name="Picture 4" descr="See the source image">
            <a:extLst>
              <a:ext uri="{FF2B5EF4-FFF2-40B4-BE49-F238E27FC236}">
                <a16:creationId xmlns:a16="http://schemas.microsoft.com/office/drawing/2014/main" id="{662B1EB0-899B-5C8A-93F0-F4AB4EE2C0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376" b="35291"/>
          <a:stretch/>
        </p:blipFill>
        <p:spPr bwMode="auto">
          <a:xfrm>
            <a:off x="1658143" y="2473452"/>
            <a:ext cx="8875713"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25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D7C5BE-418C-4A44-91BF-28E411F75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1559052"/>
            <a:ext cx="10271760" cy="4347972"/>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5596C6-F3A3-486D-8D2A-E3B51E3D8315}"/>
              </a:ext>
            </a:extLst>
          </p:cNvPr>
          <p:cNvSpPr>
            <a:spLocks noGrp="1"/>
          </p:cNvSpPr>
          <p:nvPr>
            <p:ph type="title"/>
          </p:nvPr>
        </p:nvSpPr>
        <p:spPr>
          <a:xfrm>
            <a:off x="2231136" y="964692"/>
            <a:ext cx="7729728" cy="1188720"/>
          </a:xfrm>
          <a:ln>
            <a:solidFill>
              <a:srgbClr val="404040"/>
            </a:solidFill>
          </a:ln>
        </p:spPr>
        <p:txBody>
          <a:bodyPr vert="horz" lIns="182880" tIns="182880" rIns="182880" bIns="182880" rtlCol="0" anchor="ctr">
            <a:normAutofit/>
          </a:bodyPr>
          <a:lstStyle/>
          <a:p>
            <a:r>
              <a:rPr lang="en-US" dirty="0"/>
              <a:t>Timetable</a:t>
            </a:r>
          </a:p>
        </p:txBody>
      </p:sp>
      <p:pic>
        <p:nvPicPr>
          <p:cNvPr id="4" name="Picture 4" descr="Table&#10;&#10;Description automatically generated">
            <a:extLst>
              <a:ext uri="{FF2B5EF4-FFF2-40B4-BE49-F238E27FC236}">
                <a16:creationId xmlns:a16="http://schemas.microsoft.com/office/drawing/2014/main" id="{8BA4D2D3-5A40-ADFB-3D94-1E53EF0DF1AA}"/>
              </a:ext>
            </a:extLst>
          </p:cNvPr>
          <p:cNvPicPr>
            <a:picLocks noGrp="1" noChangeAspect="1"/>
          </p:cNvPicPr>
          <p:nvPr>
            <p:ph idx="1"/>
          </p:nvPr>
        </p:nvPicPr>
        <p:blipFill>
          <a:blip r:embed="rId2"/>
          <a:stretch>
            <a:fillRect/>
          </a:stretch>
        </p:blipFill>
        <p:spPr>
          <a:xfrm>
            <a:off x="1444752" y="2510614"/>
            <a:ext cx="9314170" cy="2874616"/>
          </a:xfrm>
          <a:prstGeom prst="rect">
            <a:avLst/>
          </a:prstGeom>
        </p:spPr>
      </p:pic>
    </p:spTree>
    <p:extLst>
      <p:ext uri="{BB962C8B-B14F-4D97-AF65-F5344CB8AC3E}">
        <p14:creationId xmlns:p14="http://schemas.microsoft.com/office/powerpoint/2010/main" val="3074244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6EEA-8262-F8D5-FB04-133BD0D9F489}"/>
              </a:ext>
            </a:extLst>
          </p:cNvPr>
          <p:cNvSpPr>
            <a:spLocks noGrp="1"/>
          </p:cNvSpPr>
          <p:nvPr>
            <p:ph type="title"/>
          </p:nvPr>
        </p:nvSpPr>
        <p:spPr/>
        <p:txBody>
          <a:bodyPr/>
          <a:lstStyle/>
          <a:p>
            <a:r>
              <a:rPr lang="en-GB" dirty="0"/>
              <a:t>Positive &amp; Negative Numbers</a:t>
            </a:r>
          </a:p>
        </p:txBody>
      </p:sp>
      <p:sp>
        <p:nvSpPr>
          <p:cNvPr id="4" name="Content Placeholder 3">
            <a:extLst>
              <a:ext uri="{FF2B5EF4-FFF2-40B4-BE49-F238E27FC236}">
                <a16:creationId xmlns:a16="http://schemas.microsoft.com/office/drawing/2014/main" id="{30FBFF4B-4A2E-9968-55D5-128D621E18BA}"/>
              </a:ext>
            </a:extLst>
          </p:cNvPr>
          <p:cNvSpPr>
            <a:spLocks noGrp="1"/>
          </p:cNvSpPr>
          <p:nvPr>
            <p:ph idx="1"/>
          </p:nvPr>
        </p:nvSpPr>
        <p:spPr>
          <a:xfrm>
            <a:off x="2231136" y="3680460"/>
            <a:ext cx="7729728" cy="2661585"/>
          </a:xfrm>
        </p:spPr>
        <p:txBody>
          <a:bodyPr/>
          <a:lstStyle/>
          <a:p>
            <a:pPr marL="0" indent="0">
              <a:buNone/>
            </a:pPr>
            <a:r>
              <a:rPr lang="en-GB" sz="2000" dirty="0"/>
              <a:t>You may be asked to add or subtract with negative numbers</a:t>
            </a:r>
          </a:p>
          <a:p>
            <a:pPr marL="0" indent="0">
              <a:buNone/>
            </a:pPr>
            <a:r>
              <a:rPr lang="en-GB" sz="2000" dirty="0"/>
              <a:t>Drawing or visualising a number line can help make sure you are moving in the right direction!</a:t>
            </a:r>
          </a:p>
          <a:p>
            <a:pPr marL="0" indent="0">
              <a:buNone/>
            </a:pPr>
            <a:r>
              <a:rPr lang="en-GB" sz="2000" dirty="0"/>
              <a:t>When adding we move to the right</a:t>
            </a:r>
          </a:p>
          <a:p>
            <a:pPr marL="0" indent="0">
              <a:buNone/>
            </a:pPr>
            <a:r>
              <a:rPr lang="en-GB" sz="2000" dirty="0"/>
              <a:t>When subtracting we move to the left</a:t>
            </a:r>
          </a:p>
          <a:p>
            <a:pPr marL="0" indent="0" algn="ctr">
              <a:buNone/>
            </a:pPr>
            <a:r>
              <a:rPr lang="en-GB" sz="2400" dirty="0"/>
              <a:t>What is -5 - 2?</a:t>
            </a:r>
          </a:p>
          <a:p>
            <a:pPr marL="0" indent="0">
              <a:buNone/>
            </a:pPr>
            <a:endParaRPr lang="en-GB" dirty="0"/>
          </a:p>
        </p:txBody>
      </p:sp>
      <p:pic>
        <p:nvPicPr>
          <p:cNvPr id="1028" name="Picture 4" descr="See the source image">
            <a:extLst>
              <a:ext uri="{FF2B5EF4-FFF2-40B4-BE49-F238E27FC236}">
                <a16:creationId xmlns:a16="http://schemas.microsoft.com/office/drawing/2014/main" id="{662B1EB0-899B-5C8A-93F0-F4AB4EE2C0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376" b="35291"/>
          <a:stretch/>
        </p:blipFill>
        <p:spPr bwMode="auto">
          <a:xfrm>
            <a:off x="1658143" y="2473452"/>
            <a:ext cx="8875713"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816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6EEA-8262-F8D5-FB04-133BD0D9F489}"/>
              </a:ext>
            </a:extLst>
          </p:cNvPr>
          <p:cNvSpPr>
            <a:spLocks noGrp="1"/>
          </p:cNvSpPr>
          <p:nvPr>
            <p:ph type="title"/>
          </p:nvPr>
        </p:nvSpPr>
        <p:spPr/>
        <p:txBody>
          <a:bodyPr/>
          <a:lstStyle/>
          <a:p>
            <a:r>
              <a:rPr lang="en-GB" dirty="0"/>
              <a:t>Positive &amp; Negative Numbers</a:t>
            </a:r>
          </a:p>
        </p:txBody>
      </p:sp>
      <p:sp>
        <p:nvSpPr>
          <p:cNvPr id="4" name="Content Placeholder 3">
            <a:extLst>
              <a:ext uri="{FF2B5EF4-FFF2-40B4-BE49-F238E27FC236}">
                <a16:creationId xmlns:a16="http://schemas.microsoft.com/office/drawing/2014/main" id="{30FBFF4B-4A2E-9968-55D5-128D621E18BA}"/>
              </a:ext>
            </a:extLst>
          </p:cNvPr>
          <p:cNvSpPr>
            <a:spLocks noGrp="1"/>
          </p:cNvSpPr>
          <p:nvPr>
            <p:ph idx="1"/>
          </p:nvPr>
        </p:nvSpPr>
        <p:spPr>
          <a:xfrm>
            <a:off x="2231136" y="3680460"/>
            <a:ext cx="7729728" cy="2661585"/>
          </a:xfrm>
        </p:spPr>
        <p:txBody>
          <a:bodyPr>
            <a:normAutofit/>
          </a:bodyPr>
          <a:lstStyle/>
          <a:p>
            <a:pPr marL="0" indent="0">
              <a:buNone/>
            </a:pPr>
            <a:r>
              <a:rPr lang="en-GB" sz="2000" dirty="0"/>
              <a:t>Have a go at these questions:</a:t>
            </a:r>
          </a:p>
          <a:p>
            <a:pPr marL="0" indent="0">
              <a:buNone/>
            </a:pPr>
            <a:endParaRPr lang="en-GB" sz="2000" dirty="0"/>
          </a:p>
          <a:p>
            <a:pPr marL="0" indent="0">
              <a:buNone/>
            </a:pPr>
            <a:endParaRPr lang="en-GB" dirty="0"/>
          </a:p>
        </p:txBody>
      </p:sp>
      <p:pic>
        <p:nvPicPr>
          <p:cNvPr id="1028" name="Picture 4" descr="See the source image">
            <a:extLst>
              <a:ext uri="{FF2B5EF4-FFF2-40B4-BE49-F238E27FC236}">
                <a16:creationId xmlns:a16="http://schemas.microsoft.com/office/drawing/2014/main" id="{662B1EB0-899B-5C8A-93F0-F4AB4EE2C0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376" b="35291"/>
          <a:stretch/>
        </p:blipFill>
        <p:spPr bwMode="auto">
          <a:xfrm>
            <a:off x="1658143" y="2473452"/>
            <a:ext cx="8875713" cy="11887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4">
            <a:extLst>
              <a:ext uri="{FF2B5EF4-FFF2-40B4-BE49-F238E27FC236}">
                <a16:creationId xmlns:a16="http://schemas.microsoft.com/office/drawing/2014/main" id="{4B454480-1627-BC37-10DE-40E5F7A9CFA5}"/>
              </a:ext>
            </a:extLst>
          </p:cNvPr>
          <p:cNvGraphicFramePr>
            <a:graphicFrameLocks noGrp="1"/>
          </p:cNvGraphicFramePr>
          <p:nvPr>
            <p:extLst>
              <p:ext uri="{D42A27DB-BD31-4B8C-83A1-F6EECF244321}">
                <p14:modId xmlns:p14="http://schemas.microsoft.com/office/powerpoint/2010/main" val="2522191366"/>
              </p:ext>
            </p:extLst>
          </p:nvPr>
        </p:nvGraphicFramePr>
        <p:xfrm>
          <a:off x="2278887" y="4492420"/>
          <a:ext cx="8128000" cy="1800000"/>
        </p:xfrm>
        <a:graphic>
          <a:graphicData uri="http://schemas.openxmlformats.org/drawingml/2006/table">
            <a:tbl>
              <a:tblPr>
                <a:tableStyleId>{2D5ABB26-0587-4C30-8999-92F81FD0307C}</a:tableStyleId>
              </a:tblPr>
              <a:tblGrid>
                <a:gridCol w="4064000">
                  <a:extLst>
                    <a:ext uri="{9D8B030D-6E8A-4147-A177-3AD203B41FA5}">
                      <a16:colId xmlns:a16="http://schemas.microsoft.com/office/drawing/2014/main" val="1932013478"/>
                    </a:ext>
                  </a:extLst>
                </a:gridCol>
                <a:gridCol w="4064000">
                  <a:extLst>
                    <a:ext uri="{9D8B030D-6E8A-4147-A177-3AD203B41FA5}">
                      <a16:colId xmlns:a16="http://schemas.microsoft.com/office/drawing/2014/main" val="1395551319"/>
                    </a:ext>
                  </a:extLst>
                </a:gridCol>
              </a:tblGrid>
              <a:tr h="900000">
                <a:tc>
                  <a:txBody>
                    <a:bodyPr/>
                    <a:lstStyle/>
                    <a:p>
                      <a:pPr marL="0" marR="0" lvl="0" indent="0" algn="l" defTabSz="914400" rtl="0" eaLnBrk="1" fontAlgn="auto" latinLnBrk="0" hangingPunct="1">
                        <a:lnSpc>
                          <a:spcPct val="100000"/>
                        </a:lnSpc>
                        <a:spcBef>
                          <a:spcPts val="1000"/>
                        </a:spcBef>
                        <a:spcAft>
                          <a:spcPts val="0"/>
                        </a:spcAft>
                        <a:buClr>
                          <a:srgbClr val="009DD9"/>
                        </a:buClr>
                        <a:buSzTx/>
                        <a:buFont typeface="Arial" panose="020B0604020202020204" pitchFamily="34" charset="0"/>
                        <a:buNone/>
                        <a:tabLst/>
                        <a:defRPr/>
                      </a:pPr>
                      <a:r>
                        <a:rPr kumimoji="0" lang="en-GB" sz="2400" b="0" i="0" u="none" strike="noStrike" kern="1200" cap="none" spc="0" normalizeH="0" baseline="0" noProof="0" dirty="0">
                          <a:ln>
                            <a:noFill/>
                          </a:ln>
                          <a:solidFill>
                            <a:prstClr val="black">
                              <a:lumMod val="85000"/>
                              <a:lumOff val="15000"/>
                            </a:prstClr>
                          </a:solidFill>
                          <a:effectLst/>
                          <a:uLnTx/>
                          <a:uFillTx/>
                          <a:latin typeface="+mn-lt"/>
                          <a:ea typeface="+mn-ea"/>
                          <a:cs typeface="+mn-cs"/>
                        </a:rPr>
                        <a:t>3 – 8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1000"/>
                        </a:spcBef>
                        <a:spcAft>
                          <a:spcPts val="0"/>
                        </a:spcAft>
                        <a:buClr>
                          <a:srgbClr val="009DD9"/>
                        </a:buClr>
                        <a:buSzTx/>
                        <a:buFont typeface="Arial" panose="020B0604020202020204" pitchFamily="34" charset="0"/>
                        <a:buNone/>
                        <a:tabLst/>
                        <a:defRPr/>
                      </a:pPr>
                      <a:r>
                        <a:rPr kumimoji="0" lang="en-GB" sz="2400" b="0" i="0" u="none" strike="noStrike" kern="1200" cap="none" spc="0" normalizeH="0" baseline="0" noProof="0" dirty="0">
                          <a:ln>
                            <a:noFill/>
                          </a:ln>
                          <a:solidFill>
                            <a:prstClr val="black">
                              <a:lumMod val="85000"/>
                              <a:lumOff val="15000"/>
                            </a:prstClr>
                          </a:solidFill>
                          <a:effectLst/>
                          <a:uLnTx/>
                          <a:uFillTx/>
                          <a:latin typeface="+mn-lt"/>
                          <a:ea typeface="+mn-ea"/>
                          <a:cs typeface="+mn-cs"/>
                        </a:rPr>
                        <a:t>-1 – 9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2304540"/>
                  </a:ext>
                </a:extLst>
              </a:tr>
              <a:tr h="900000">
                <a:tc>
                  <a:txBody>
                    <a:bodyPr/>
                    <a:lstStyle/>
                    <a:p>
                      <a:pPr marL="0" marR="0" lvl="0" indent="0" algn="l" defTabSz="914400" rtl="0" eaLnBrk="1" fontAlgn="auto" latinLnBrk="0" hangingPunct="1">
                        <a:lnSpc>
                          <a:spcPct val="100000"/>
                        </a:lnSpc>
                        <a:spcBef>
                          <a:spcPts val="1000"/>
                        </a:spcBef>
                        <a:spcAft>
                          <a:spcPts val="0"/>
                        </a:spcAft>
                        <a:buClr>
                          <a:srgbClr val="009DD9"/>
                        </a:buClr>
                        <a:buSzTx/>
                        <a:buFont typeface="Arial" panose="020B0604020202020204" pitchFamily="34" charset="0"/>
                        <a:buNone/>
                        <a:tabLst/>
                        <a:defRPr/>
                      </a:pPr>
                      <a:r>
                        <a:rPr kumimoji="0" lang="en-GB" sz="2400" b="0" i="0" u="none" strike="noStrike" kern="1200" cap="none" spc="0" normalizeH="0" baseline="0" noProof="0" dirty="0">
                          <a:ln>
                            <a:noFill/>
                          </a:ln>
                          <a:solidFill>
                            <a:prstClr val="black">
                              <a:lumMod val="85000"/>
                              <a:lumOff val="15000"/>
                            </a:prstClr>
                          </a:solidFill>
                          <a:effectLst/>
                          <a:uLnTx/>
                          <a:uFillTx/>
                          <a:latin typeface="+mn-lt"/>
                          <a:ea typeface="+mn-ea"/>
                          <a:cs typeface="+mn-cs"/>
                        </a:rPr>
                        <a:t>-2 + 7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1000"/>
                        </a:spcBef>
                        <a:spcAft>
                          <a:spcPts val="0"/>
                        </a:spcAft>
                        <a:buClr>
                          <a:srgbClr val="009DD9"/>
                        </a:buClr>
                        <a:buSzTx/>
                        <a:buFont typeface="Arial" panose="020B0604020202020204" pitchFamily="34" charset="0"/>
                        <a:buNone/>
                        <a:tabLst/>
                        <a:defRPr/>
                      </a:pPr>
                      <a:r>
                        <a:rPr kumimoji="0" lang="en-GB" sz="2400" b="0" i="0" u="none" strike="noStrike" kern="1200" cap="none" spc="0" normalizeH="0" baseline="0" noProof="0" dirty="0">
                          <a:ln>
                            <a:noFill/>
                          </a:ln>
                          <a:solidFill>
                            <a:prstClr val="black">
                              <a:lumMod val="85000"/>
                              <a:lumOff val="15000"/>
                            </a:prstClr>
                          </a:solidFill>
                          <a:effectLst/>
                          <a:uLnTx/>
                          <a:uFillTx/>
                          <a:latin typeface="+mn-lt"/>
                          <a:ea typeface="+mn-ea"/>
                          <a:cs typeface="+mn-cs"/>
                        </a:rPr>
                        <a:t>-6 + 4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592606"/>
                  </a:ext>
                </a:extLst>
              </a:tr>
            </a:tbl>
          </a:graphicData>
        </a:graphic>
      </p:graphicFrame>
    </p:spTree>
    <p:extLst>
      <p:ext uri="{BB962C8B-B14F-4D97-AF65-F5344CB8AC3E}">
        <p14:creationId xmlns:p14="http://schemas.microsoft.com/office/powerpoint/2010/main" val="2679951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78FB-B99F-B828-88CE-717A415292F3}"/>
              </a:ext>
            </a:extLst>
          </p:cNvPr>
          <p:cNvSpPr>
            <a:spLocks noGrp="1"/>
          </p:cNvSpPr>
          <p:nvPr>
            <p:ph type="title"/>
          </p:nvPr>
        </p:nvSpPr>
        <p:spPr/>
        <p:txBody>
          <a:bodyPr/>
          <a:lstStyle/>
          <a:p>
            <a:r>
              <a:rPr lang="en-US" dirty="0"/>
              <a:t>Estimation</a:t>
            </a:r>
          </a:p>
        </p:txBody>
      </p:sp>
    </p:spTree>
    <p:extLst>
      <p:ext uri="{BB962C8B-B14F-4D97-AF65-F5344CB8AC3E}">
        <p14:creationId xmlns:p14="http://schemas.microsoft.com/office/powerpoint/2010/main" val="1163759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5356-ADA8-265A-F576-BEE5B19E34C4}"/>
              </a:ext>
            </a:extLst>
          </p:cNvPr>
          <p:cNvSpPr>
            <a:spLocks noGrp="1"/>
          </p:cNvSpPr>
          <p:nvPr>
            <p:ph type="title"/>
          </p:nvPr>
        </p:nvSpPr>
        <p:spPr/>
        <p:txBody>
          <a:bodyPr/>
          <a:lstStyle/>
          <a:p>
            <a:r>
              <a:rPr lang="en-US" dirty="0"/>
              <a:t>Estimation</a:t>
            </a:r>
          </a:p>
        </p:txBody>
      </p:sp>
      <p:sp>
        <p:nvSpPr>
          <p:cNvPr id="3" name="Content Placeholder 2">
            <a:extLst>
              <a:ext uri="{FF2B5EF4-FFF2-40B4-BE49-F238E27FC236}">
                <a16:creationId xmlns:a16="http://schemas.microsoft.com/office/drawing/2014/main" id="{A2BBDB9E-2BF4-C643-FA01-30A0ACCF6B62}"/>
              </a:ext>
            </a:extLst>
          </p:cNvPr>
          <p:cNvSpPr>
            <a:spLocks noGrp="1"/>
          </p:cNvSpPr>
          <p:nvPr>
            <p:ph idx="1"/>
          </p:nvPr>
        </p:nvSpPr>
        <p:spPr/>
        <p:txBody>
          <a:bodyPr vert="horz" lIns="91440" tIns="45720" rIns="91440" bIns="45720" rtlCol="0" anchor="t">
            <a:normAutofit/>
          </a:bodyPr>
          <a:lstStyle/>
          <a:p>
            <a:pPr marL="0" indent="0">
              <a:buNone/>
            </a:pPr>
            <a:r>
              <a:rPr lang="en-US" sz="2000" dirty="0"/>
              <a:t>It is really important when a question says to </a:t>
            </a:r>
            <a:r>
              <a:rPr lang="en-US" sz="2000" b="1" dirty="0"/>
              <a:t>estimate</a:t>
            </a:r>
            <a:r>
              <a:rPr lang="en-US" sz="2000" dirty="0"/>
              <a:t>, that you are rounding your numbers!</a:t>
            </a:r>
          </a:p>
          <a:p>
            <a:pPr marL="0" indent="0">
              <a:buNone/>
            </a:pPr>
            <a:r>
              <a:rPr lang="en-US" sz="2000" dirty="0"/>
              <a:t>Every number in the question should be rounded to end in a 0</a:t>
            </a:r>
          </a:p>
          <a:p>
            <a:pPr marL="0" indent="0">
              <a:buNone/>
            </a:pPr>
            <a:r>
              <a:rPr lang="en-US" sz="2000" dirty="0"/>
              <a:t>How do we know whether to round up or down?</a:t>
            </a:r>
          </a:p>
          <a:p>
            <a:pPr marL="0" indent="0">
              <a:buNone/>
            </a:pPr>
            <a:endParaRPr lang="en-US" sz="2000" dirty="0"/>
          </a:p>
        </p:txBody>
      </p:sp>
      <p:pic>
        <p:nvPicPr>
          <p:cNvPr id="4" name="Picture 4" descr="A picture containing diagram&#10;&#10;Description automatically generated">
            <a:extLst>
              <a:ext uri="{FF2B5EF4-FFF2-40B4-BE49-F238E27FC236}">
                <a16:creationId xmlns:a16="http://schemas.microsoft.com/office/drawing/2014/main" id="{F2E30AD9-8E8A-B48D-101A-809CD27C5E97}"/>
              </a:ext>
            </a:extLst>
          </p:cNvPr>
          <p:cNvPicPr>
            <a:picLocks noChangeAspect="1"/>
          </p:cNvPicPr>
          <p:nvPr/>
        </p:nvPicPr>
        <p:blipFill>
          <a:blip r:embed="rId2"/>
          <a:stretch>
            <a:fillRect/>
          </a:stretch>
        </p:blipFill>
        <p:spPr>
          <a:xfrm>
            <a:off x="3005358" y="4451068"/>
            <a:ext cx="5893418" cy="1196086"/>
          </a:xfrm>
          <a:prstGeom prst="rect">
            <a:avLst/>
          </a:prstGeom>
        </p:spPr>
      </p:pic>
      <p:sp>
        <p:nvSpPr>
          <p:cNvPr id="5" name="Arrow: Left 4">
            <a:extLst>
              <a:ext uri="{FF2B5EF4-FFF2-40B4-BE49-F238E27FC236}">
                <a16:creationId xmlns:a16="http://schemas.microsoft.com/office/drawing/2014/main" id="{924A7223-B50C-6D40-1054-9C11477A54D7}"/>
              </a:ext>
            </a:extLst>
          </p:cNvPr>
          <p:cNvSpPr/>
          <p:nvPr/>
        </p:nvSpPr>
        <p:spPr>
          <a:xfrm>
            <a:off x="3218055" y="5404190"/>
            <a:ext cx="2106200" cy="4880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AD96E5F0-2539-EF35-54E8-3A51DDAEAEDF}"/>
              </a:ext>
            </a:extLst>
          </p:cNvPr>
          <p:cNvSpPr/>
          <p:nvPr/>
        </p:nvSpPr>
        <p:spPr>
          <a:xfrm rot="10800000">
            <a:off x="5923584" y="5404190"/>
            <a:ext cx="2748335" cy="4880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6EAF4EB-3C4B-79A7-A48D-7E4A99D30A29}"/>
              </a:ext>
            </a:extLst>
          </p:cNvPr>
          <p:cNvSpPr/>
          <p:nvPr/>
        </p:nvSpPr>
        <p:spPr>
          <a:xfrm>
            <a:off x="5661588" y="5740027"/>
            <a:ext cx="3272326" cy="584775"/>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Round Up</a:t>
            </a:r>
          </a:p>
        </p:txBody>
      </p:sp>
      <p:sp>
        <p:nvSpPr>
          <p:cNvPr id="8" name="Rectangle 7">
            <a:extLst>
              <a:ext uri="{FF2B5EF4-FFF2-40B4-BE49-F238E27FC236}">
                <a16:creationId xmlns:a16="http://schemas.microsoft.com/office/drawing/2014/main" id="{ACD2A77F-103D-5683-7372-E48A31EE27AA}"/>
              </a:ext>
            </a:extLst>
          </p:cNvPr>
          <p:cNvSpPr/>
          <p:nvPr/>
        </p:nvSpPr>
        <p:spPr>
          <a:xfrm>
            <a:off x="2630769" y="5730531"/>
            <a:ext cx="3272326" cy="584775"/>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Round Down</a:t>
            </a:r>
          </a:p>
        </p:txBody>
      </p:sp>
    </p:spTree>
    <p:extLst>
      <p:ext uri="{BB962C8B-B14F-4D97-AF65-F5344CB8AC3E}">
        <p14:creationId xmlns:p14="http://schemas.microsoft.com/office/powerpoint/2010/main" val="21957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6ADA48-9681-837D-1652-4C6B06E3C947}"/>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t>Exam Question</a:t>
            </a:r>
          </a:p>
        </p:txBody>
      </p:sp>
      <p:pic>
        <p:nvPicPr>
          <p:cNvPr id="4" name="Picture 4">
            <a:extLst>
              <a:ext uri="{FF2B5EF4-FFF2-40B4-BE49-F238E27FC236}">
                <a16:creationId xmlns:a16="http://schemas.microsoft.com/office/drawing/2014/main" id="{66EF742B-AFF0-21E8-B94F-53B7124049F2}"/>
              </a:ext>
            </a:extLst>
          </p:cNvPr>
          <p:cNvPicPr>
            <a:picLocks noChangeAspect="1"/>
          </p:cNvPicPr>
          <p:nvPr/>
        </p:nvPicPr>
        <p:blipFill>
          <a:blip r:embed="rId2"/>
          <a:stretch>
            <a:fillRect/>
          </a:stretch>
        </p:blipFill>
        <p:spPr>
          <a:xfrm>
            <a:off x="5294376" y="12115"/>
            <a:ext cx="6257544" cy="3285210"/>
          </a:xfrm>
          <a:prstGeom prst="rect">
            <a:avLst/>
          </a:prstGeom>
        </p:spPr>
      </p:pic>
    </p:spTree>
    <p:extLst>
      <p:ext uri="{BB962C8B-B14F-4D97-AF65-F5344CB8AC3E}">
        <p14:creationId xmlns:p14="http://schemas.microsoft.com/office/powerpoint/2010/main" val="3494071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6B69-C17B-4CD3-DDF9-9033033B2307}"/>
              </a:ext>
            </a:extLst>
          </p:cNvPr>
          <p:cNvSpPr>
            <a:spLocks noGrp="1"/>
          </p:cNvSpPr>
          <p:nvPr>
            <p:ph type="title"/>
          </p:nvPr>
        </p:nvSpPr>
        <p:spPr/>
        <p:txBody>
          <a:bodyPr/>
          <a:lstStyle/>
          <a:p>
            <a:r>
              <a:rPr lang="en-US" dirty="0"/>
              <a:t>What have we learnt today?</a:t>
            </a:r>
          </a:p>
        </p:txBody>
      </p:sp>
      <p:sp>
        <p:nvSpPr>
          <p:cNvPr id="4" name="Text Placeholder 3">
            <a:extLst>
              <a:ext uri="{FF2B5EF4-FFF2-40B4-BE49-F238E27FC236}">
                <a16:creationId xmlns:a16="http://schemas.microsoft.com/office/drawing/2014/main" id="{000F8352-77F4-4072-A644-934A939B84F1}"/>
              </a:ext>
            </a:extLst>
          </p:cNvPr>
          <p:cNvSpPr>
            <a:spLocks noGrp="1"/>
          </p:cNvSpPr>
          <p:nvPr>
            <p:ph type="body" idx="1"/>
          </p:nvPr>
        </p:nvSpPr>
        <p:spPr/>
        <p:txBody>
          <a:bodyPr>
            <a:normAutofit fontScale="92500" lnSpcReduction="10000"/>
          </a:bodyPr>
          <a:lstStyle/>
          <a:p>
            <a:pPr algn="ctr"/>
            <a:r>
              <a:rPr lang="en-GB" sz="2400" dirty="0"/>
              <a:t>Mentimeter Code:</a:t>
            </a:r>
          </a:p>
          <a:p>
            <a:pPr algn="ctr"/>
            <a:r>
              <a:rPr lang="en-GB" sz="2400" dirty="0"/>
              <a:t>1918 8154</a:t>
            </a:r>
            <a:endParaRPr lang="en-GB" dirty="0"/>
          </a:p>
          <a:p>
            <a:pPr algn="ctr"/>
            <a:r>
              <a:rPr lang="en-GB" sz="2400" dirty="0"/>
              <a:t>www.menti.com</a:t>
            </a:r>
          </a:p>
        </p:txBody>
      </p:sp>
      <p:pic>
        <p:nvPicPr>
          <p:cNvPr id="3" name="Picture 4" descr="Qr code&#10;&#10;Description automatically generated">
            <a:extLst>
              <a:ext uri="{FF2B5EF4-FFF2-40B4-BE49-F238E27FC236}">
                <a16:creationId xmlns:a16="http://schemas.microsoft.com/office/drawing/2014/main" id="{01FB7D7D-14B1-68A1-242F-6819CD267012}"/>
              </a:ext>
            </a:extLst>
          </p:cNvPr>
          <p:cNvPicPr>
            <a:picLocks noChangeAspect="1"/>
          </p:cNvPicPr>
          <p:nvPr/>
        </p:nvPicPr>
        <p:blipFill>
          <a:blip r:embed="rId2"/>
          <a:stretch>
            <a:fillRect/>
          </a:stretch>
        </p:blipFill>
        <p:spPr>
          <a:xfrm>
            <a:off x="10263554" y="4939322"/>
            <a:ext cx="1639277" cy="1658816"/>
          </a:xfrm>
          <a:prstGeom prst="rect">
            <a:avLst/>
          </a:prstGeom>
        </p:spPr>
      </p:pic>
    </p:spTree>
    <p:extLst>
      <p:ext uri="{BB962C8B-B14F-4D97-AF65-F5344CB8AC3E}">
        <p14:creationId xmlns:p14="http://schemas.microsoft.com/office/powerpoint/2010/main" val="1457506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8B861-027A-17C0-EE35-55A755386C0D}"/>
              </a:ext>
            </a:extLst>
          </p:cNvPr>
          <p:cNvSpPr>
            <a:spLocks noGrp="1"/>
          </p:cNvSpPr>
          <p:nvPr>
            <p:ph type="title"/>
          </p:nvPr>
        </p:nvSpPr>
        <p:spPr/>
        <p:txBody>
          <a:bodyPr/>
          <a:lstStyle/>
          <a:p>
            <a:r>
              <a:rPr lang="en-US" dirty="0"/>
              <a:t>What Have We Learnt today?</a:t>
            </a:r>
          </a:p>
        </p:txBody>
      </p:sp>
      <p:sp>
        <p:nvSpPr>
          <p:cNvPr id="3" name="Content Placeholder 2">
            <a:extLst>
              <a:ext uri="{FF2B5EF4-FFF2-40B4-BE49-F238E27FC236}">
                <a16:creationId xmlns:a16="http://schemas.microsoft.com/office/drawing/2014/main" id="{F0F4193E-7FBE-9284-0F65-43800E91C4E2}"/>
              </a:ext>
            </a:extLst>
          </p:cNvPr>
          <p:cNvSpPr>
            <a:spLocks noGrp="1"/>
          </p:cNvSpPr>
          <p:nvPr>
            <p:ph sz="half" idx="1"/>
          </p:nvPr>
        </p:nvSpPr>
        <p:spPr/>
        <p:txBody>
          <a:bodyPr vert="horz" lIns="91440" tIns="45720" rIns="91440" bIns="45720" rtlCol="0" anchor="t">
            <a:normAutofit/>
          </a:bodyPr>
          <a:lstStyle/>
          <a:p>
            <a:pPr marL="0" indent="0">
              <a:buNone/>
            </a:pPr>
            <a:r>
              <a:rPr lang="en-US" sz="2400" dirty="0">
                <a:ea typeface="+mn-lt"/>
                <a:cs typeface="+mn-lt"/>
              </a:rPr>
              <a:t>Type your answers in the chat:</a:t>
            </a:r>
          </a:p>
          <a:p>
            <a:pPr marL="0" indent="0">
              <a:buNone/>
            </a:pPr>
            <a:endParaRPr lang="en-US" sz="2400" dirty="0">
              <a:ea typeface="+mn-lt"/>
              <a:cs typeface="+mn-lt"/>
            </a:endParaRPr>
          </a:p>
          <a:p>
            <a:pPr>
              <a:buFont typeface="Arial"/>
              <a:buChar char="•"/>
            </a:pPr>
            <a:r>
              <a:rPr lang="en-US" sz="2400" dirty="0">
                <a:ea typeface="+mn-lt"/>
                <a:cs typeface="+mn-lt"/>
              </a:rPr>
              <a:t>Identify one thing you did well at </a:t>
            </a:r>
          </a:p>
          <a:p>
            <a:pPr>
              <a:buFont typeface="Arial"/>
              <a:buChar char="•"/>
            </a:pPr>
            <a:r>
              <a:rPr lang="en-US" sz="2400" dirty="0">
                <a:ea typeface="+mn-lt"/>
                <a:cs typeface="+mn-lt"/>
              </a:rPr>
              <a:t>Identify one thing you will need to practice</a:t>
            </a:r>
            <a:endParaRPr lang="en-US" dirty="0"/>
          </a:p>
        </p:txBody>
      </p:sp>
      <p:sp>
        <p:nvSpPr>
          <p:cNvPr id="4" name="Content Placeholder 3">
            <a:extLst>
              <a:ext uri="{FF2B5EF4-FFF2-40B4-BE49-F238E27FC236}">
                <a16:creationId xmlns:a16="http://schemas.microsoft.com/office/drawing/2014/main" id="{31C7EEEF-8E20-4837-D374-327FC2A06D74}"/>
              </a:ext>
            </a:extLst>
          </p:cNvPr>
          <p:cNvSpPr>
            <a:spLocks noGrp="1"/>
          </p:cNvSpPr>
          <p:nvPr>
            <p:ph sz="half" idx="2"/>
          </p:nvPr>
        </p:nvSpPr>
        <p:spPr/>
        <p:txBody>
          <a:bodyPr vert="horz" lIns="91440" tIns="45720" rIns="91440" bIns="45720" rtlCol="0" anchor="t">
            <a:normAutofit/>
          </a:bodyPr>
          <a:lstStyle/>
          <a:p>
            <a:pPr marL="0" indent="0">
              <a:buNone/>
            </a:pPr>
            <a:r>
              <a:rPr lang="en-US" sz="2400" dirty="0"/>
              <a:t>Rate your confidence level</a:t>
            </a:r>
            <a:endParaRPr lang="en-US" sz="2400">
              <a:ea typeface="+mn-lt"/>
              <a:cs typeface="+mn-lt"/>
            </a:endParaRPr>
          </a:p>
          <a:p>
            <a:pPr marL="742950" lvl="1" indent="-285750">
              <a:buFont typeface="Arial"/>
              <a:buChar char="•"/>
            </a:pPr>
            <a:r>
              <a:rPr lang="en-US" sz="2000" dirty="0"/>
              <a:t>1 – Good, I've got this!</a:t>
            </a:r>
            <a:endParaRPr lang="en-US" sz="2000" dirty="0">
              <a:ea typeface="+mn-lt"/>
              <a:cs typeface="+mn-lt"/>
            </a:endParaRPr>
          </a:p>
          <a:p>
            <a:pPr marL="742950" lvl="1" indent="-285750">
              <a:buFont typeface="Arial"/>
              <a:buChar char="•"/>
            </a:pPr>
            <a:r>
              <a:rPr lang="en-US" sz="2000" dirty="0"/>
              <a:t>2 </a:t>
            </a:r>
            <a:r>
              <a:rPr lang="en-US" sz="2000" dirty="0">
                <a:ea typeface="+mn-lt"/>
                <a:cs typeface="+mn-lt"/>
              </a:rPr>
              <a:t>–</a:t>
            </a:r>
            <a:r>
              <a:rPr lang="en-US" sz="2000" dirty="0"/>
              <a:t> Ok, but I may need to revise before the exam</a:t>
            </a:r>
            <a:endParaRPr lang="en-US" sz="2000" dirty="0">
              <a:ea typeface="+mn-lt"/>
              <a:cs typeface="+mn-lt"/>
            </a:endParaRPr>
          </a:p>
          <a:p>
            <a:pPr marL="742950" lvl="1" indent="-285750">
              <a:buFont typeface="Arial"/>
              <a:buChar char="•"/>
            </a:pPr>
            <a:r>
              <a:rPr lang="en-US" sz="2000" dirty="0"/>
              <a:t>3 </a:t>
            </a:r>
            <a:r>
              <a:rPr lang="en-US" sz="2000" dirty="0">
                <a:ea typeface="+mn-lt"/>
                <a:cs typeface="+mn-lt"/>
              </a:rPr>
              <a:t>–</a:t>
            </a:r>
            <a:r>
              <a:rPr lang="en-US" sz="2000" dirty="0"/>
              <a:t> Not confident but will be ok with practice</a:t>
            </a:r>
            <a:endParaRPr lang="en-US" sz="2000" dirty="0">
              <a:ea typeface="+mn-lt"/>
              <a:cs typeface="+mn-lt"/>
            </a:endParaRPr>
          </a:p>
          <a:p>
            <a:pPr marL="742950" lvl="1" indent="-285750">
              <a:buFont typeface="Arial"/>
              <a:buChar char="•"/>
            </a:pPr>
            <a:r>
              <a:rPr lang="en-US" sz="2000" dirty="0"/>
              <a:t>4 – Help! I'm completely lost</a:t>
            </a:r>
          </a:p>
        </p:txBody>
      </p:sp>
    </p:spTree>
    <p:extLst>
      <p:ext uri="{BB962C8B-B14F-4D97-AF65-F5344CB8AC3E}">
        <p14:creationId xmlns:p14="http://schemas.microsoft.com/office/powerpoint/2010/main" val="841038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Century</a:t>
            </a:r>
            <a:endParaRPr lang="en-GB" dirty="0"/>
          </a:p>
        </p:txBody>
      </p:sp>
      <p:sp>
        <p:nvSpPr>
          <p:cNvPr id="3" name="Content Placeholder 2"/>
          <p:cNvSpPr>
            <a:spLocks noGrp="1"/>
          </p:cNvSpPr>
          <p:nvPr>
            <p:ph sz="half" idx="1"/>
          </p:nvPr>
        </p:nvSpPr>
        <p:spPr/>
        <p:txBody>
          <a:bodyPr vert="horz" lIns="91440" tIns="45720" rIns="91440" bIns="45720" rtlCol="0" anchor="t">
            <a:normAutofit fontScale="92500" lnSpcReduction="10000"/>
          </a:bodyPr>
          <a:lstStyle/>
          <a:p>
            <a:pPr marL="0" indent="0">
              <a:buNone/>
            </a:pPr>
            <a:r>
              <a:rPr lang="en-US" sz="2200" dirty="0"/>
              <a:t>Link: </a:t>
            </a:r>
          </a:p>
          <a:p>
            <a:pPr marL="0" indent="0">
              <a:buNone/>
            </a:pPr>
            <a:r>
              <a:rPr lang="en-GB" sz="2200" u="sng" dirty="0">
                <a:hlinkClick r:id="rId2"/>
              </a:rPr>
              <a:t>https://app.century.tech</a:t>
            </a:r>
            <a:r>
              <a:rPr lang="en-GB" sz="2200" dirty="0"/>
              <a:t> </a:t>
            </a:r>
          </a:p>
          <a:p>
            <a:pPr marL="0" indent="0">
              <a:buNone/>
            </a:pPr>
            <a:endParaRPr lang="en-US" sz="2200" dirty="0"/>
          </a:p>
          <a:p>
            <a:pPr marL="0" indent="0">
              <a:buNone/>
            </a:pPr>
            <a:r>
              <a:rPr lang="en-US" sz="2200" dirty="0"/>
              <a:t>Class Code:</a:t>
            </a:r>
          </a:p>
          <a:p>
            <a:pPr marL="0" indent="0">
              <a:buNone/>
            </a:pPr>
            <a:r>
              <a:rPr lang="en-GB" sz="2200" b="1"/>
              <a:t>66XPK7</a:t>
            </a:r>
            <a:endParaRPr lang="en-GB"/>
          </a:p>
          <a:p>
            <a:pPr marL="0" indent="0">
              <a:buNone/>
            </a:pPr>
            <a:r>
              <a:rPr lang="en-US" sz="2200" dirty="0"/>
              <a:t>You can then create an account (or log in with your existing one if you have used Century before!)</a:t>
            </a:r>
            <a:endParaRPr lang="en-GB" sz="2200" dirty="0"/>
          </a:p>
        </p:txBody>
      </p:sp>
      <p:pic>
        <p:nvPicPr>
          <p:cNvPr id="7" name="Content Placeholder 6"/>
          <p:cNvPicPr>
            <a:picLocks noGrp="1" noChangeAspect="1"/>
          </p:cNvPicPr>
          <p:nvPr>
            <p:ph sz="half" idx="2"/>
          </p:nvPr>
        </p:nvPicPr>
        <p:blipFill>
          <a:blip r:embed="rId3"/>
          <a:stretch>
            <a:fillRect/>
          </a:stretch>
        </p:blipFill>
        <p:spPr>
          <a:xfrm>
            <a:off x="7373718" y="2464689"/>
            <a:ext cx="2587146" cy="4001343"/>
          </a:xfrm>
          <a:prstGeom prst="rect">
            <a:avLst/>
          </a:prstGeom>
        </p:spPr>
      </p:pic>
      <p:sp>
        <p:nvSpPr>
          <p:cNvPr id="8" name="Oval 7"/>
          <p:cNvSpPr/>
          <p:nvPr/>
        </p:nvSpPr>
        <p:spPr>
          <a:xfrm>
            <a:off x="7306056" y="6044184"/>
            <a:ext cx="2718816" cy="512064"/>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0949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Century</a:t>
            </a:r>
            <a:endParaRPr lang="en-GB" dirty="0"/>
          </a:p>
        </p:txBody>
      </p:sp>
      <p:sp>
        <p:nvSpPr>
          <p:cNvPr id="6" name="Content Placeholder 5"/>
          <p:cNvSpPr>
            <a:spLocks noGrp="1"/>
          </p:cNvSpPr>
          <p:nvPr>
            <p:ph sz="half" idx="1"/>
          </p:nvPr>
        </p:nvSpPr>
        <p:spPr/>
        <p:txBody>
          <a:bodyPr>
            <a:normAutofit lnSpcReduction="10000"/>
          </a:bodyPr>
          <a:lstStyle/>
          <a:p>
            <a:pPr marL="0" indent="0">
              <a:buNone/>
            </a:pPr>
            <a:r>
              <a:rPr lang="en-US" dirty="0"/>
              <a:t>Any tasks set as homework will appear in the </a:t>
            </a:r>
            <a:r>
              <a:rPr lang="en-US" b="1" dirty="0">
                <a:solidFill>
                  <a:schemeClr val="accent1"/>
                </a:solidFill>
              </a:rPr>
              <a:t>Due Assignments </a:t>
            </a:r>
            <a:r>
              <a:rPr lang="en-US" dirty="0"/>
              <a:t>box on your home page. These will reinforce the learning from that week’s lesson.</a:t>
            </a:r>
          </a:p>
          <a:p>
            <a:pPr marL="0" indent="0">
              <a:buNone/>
            </a:pPr>
            <a:endParaRPr lang="en-US" sz="1400" dirty="0"/>
          </a:p>
          <a:p>
            <a:pPr marL="0" indent="0">
              <a:buNone/>
            </a:pPr>
            <a:r>
              <a:rPr lang="en-US" dirty="0"/>
              <a:t>You should aim to complete any assignments by your next lesson.</a:t>
            </a:r>
            <a:endParaRPr lang="en-GB" dirty="0"/>
          </a:p>
          <a:p>
            <a:pPr marL="0" indent="0">
              <a:buNone/>
            </a:pPr>
            <a:endParaRPr lang="en-US" sz="1400" dirty="0"/>
          </a:p>
          <a:p>
            <a:pPr marL="0" indent="0">
              <a:buNone/>
            </a:pPr>
            <a:r>
              <a:rPr lang="en-US" dirty="0"/>
              <a:t>You are free to explore your learning path at your own pace for extra revision!</a:t>
            </a:r>
          </a:p>
          <a:p>
            <a:pPr marL="0" indent="0">
              <a:buNone/>
            </a:pPr>
            <a:endParaRPr lang="en-GB" dirty="0"/>
          </a:p>
        </p:txBody>
      </p:sp>
      <p:pic>
        <p:nvPicPr>
          <p:cNvPr id="8" name="Content Placeholder 7"/>
          <p:cNvPicPr>
            <a:picLocks noGrp="1" noChangeAspect="1"/>
          </p:cNvPicPr>
          <p:nvPr>
            <p:ph sz="half" idx="2"/>
          </p:nvPr>
        </p:nvPicPr>
        <p:blipFill>
          <a:blip r:embed="rId2"/>
          <a:stretch>
            <a:fillRect/>
          </a:stretch>
        </p:blipFill>
        <p:spPr>
          <a:xfrm>
            <a:off x="6338888" y="2811181"/>
            <a:ext cx="4270375" cy="2756462"/>
          </a:xfrm>
          <a:prstGeom prst="rect">
            <a:avLst/>
          </a:prstGeom>
        </p:spPr>
      </p:pic>
    </p:spTree>
    <p:extLst>
      <p:ext uri="{BB962C8B-B14F-4D97-AF65-F5344CB8AC3E}">
        <p14:creationId xmlns:p14="http://schemas.microsoft.com/office/powerpoint/2010/main" val="1707226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BF5A14-BE57-443F-955E-196AB6D07414}"/>
              </a:ext>
            </a:extLst>
          </p:cNvPr>
          <p:cNvSpPr>
            <a:spLocks noGrp="1"/>
          </p:cNvSpPr>
          <p:nvPr>
            <p:ph type="ctrTitle"/>
          </p:nvPr>
        </p:nvSpPr>
        <p:spPr>
          <a:xfrm>
            <a:off x="965198" y="2490283"/>
            <a:ext cx="5602383" cy="1877437"/>
          </a:xfrm>
        </p:spPr>
        <p:txBody>
          <a:bodyPr>
            <a:normAutofit/>
          </a:bodyPr>
          <a:lstStyle/>
          <a:p>
            <a:r>
              <a:rPr lang="en-GB" dirty="0"/>
              <a:t>All done!</a:t>
            </a:r>
          </a:p>
        </p:txBody>
      </p:sp>
      <p:sp>
        <p:nvSpPr>
          <p:cNvPr id="10" name="Rectangle 9">
            <a:extLst>
              <a:ext uri="{FF2B5EF4-FFF2-40B4-BE49-F238E27FC236}">
                <a16:creationId xmlns:a16="http://schemas.microsoft.com/office/drawing/2014/main" id="{165040EF-32B8-46F3-823C-6BA3A49A77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 name="Subtitle 4">
            <a:extLst>
              <a:ext uri="{FF2B5EF4-FFF2-40B4-BE49-F238E27FC236}">
                <a16:creationId xmlns:a16="http://schemas.microsoft.com/office/drawing/2014/main" id="{2BB08A7C-440B-4AD9-8F45-70E0AED36257}"/>
              </a:ext>
            </a:extLst>
          </p:cNvPr>
          <p:cNvSpPr>
            <a:spLocks noGrp="1"/>
          </p:cNvSpPr>
          <p:nvPr>
            <p:ph type="subTitle" idx="1"/>
          </p:nvPr>
        </p:nvSpPr>
        <p:spPr>
          <a:xfrm>
            <a:off x="8129873" y="2173266"/>
            <a:ext cx="3657119" cy="2511468"/>
          </a:xfrm>
        </p:spPr>
        <p:txBody>
          <a:bodyPr anchor="ctr">
            <a:normAutofit/>
          </a:bodyPr>
          <a:lstStyle/>
          <a:p>
            <a:r>
              <a:rPr lang="en-GB" sz="2800">
                <a:solidFill>
                  <a:schemeClr val="bg1">
                    <a:lumMod val="75000"/>
                    <a:lumOff val="25000"/>
                  </a:schemeClr>
                </a:solidFill>
              </a:rPr>
              <a:t>Next week’s topic is:</a:t>
            </a:r>
          </a:p>
          <a:p>
            <a:pPr marL="457200" indent="-457200" algn="just">
              <a:buFont typeface="Arial" panose="020B0604020202020204" pitchFamily="34" charset="0"/>
              <a:buChar char="•"/>
            </a:pPr>
            <a:r>
              <a:rPr lang="en-GB" sz="2800">
                <a:solidFill>
                  <a:schemeClr val="bg1">
                    <a:lumMod val="75000"/>
                    <a:lumOff val="25000"/>
                  </a:schemeClr>
                </a:solidFill>
              </a:rPr>
              <a:t>Fractions</a:t>
            </a:r>
            <a:endParaRPr lang="en-GB" sz="2800" dirty="0">
              <a:solidFill>
                <a:schemeClr val="bg1">
                  <a:lumMod val="75000"/>
                  <a:lumOff val="25000"/>
                </a:schemeClr>
              </a:solidFill>
            </a:endParaRPr>
          </a:p>
        </p:txBody>
      </p:sp>
    </p:spTree>
    <p:extLst>
      <p:ext uri="{BB962C8B-B14F-4D97-AF65-F5344CB8AC3E}">
        <p14:creationId xmlns:p14="http://schemas.microsoft.com/office/powerpoint/2010/main" val="929598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p:txBody>
          <a:bodyPr/>
          <a:lstStyle/>
          <a:p>
            <a:r>
              <a:rPr lang="en-US" dirty="0"/>
              <a:t>Functional Skills – Course Structure</a:t>
            </a:r>
          </a:p>
        </p:txBody>
      </p:sp>
      <p:sp>
        <p:nvSpPr>
          <p:cNvPr id="8" name="Content Placeholder 7"/>
          <p:cNvSpPr>
            <a:spLocks noGrp="1"/>
          </p:cNvSpPr>
          <p:nvPr>
            <p:ph idx="1"/>
          </p:nvPr>
        </p:nvSpPr>
        <p:spPr/>
        <p:txBody>
          <a:bodyPr/>
          <a:lstStyle/>
          <a:p>
            <a:pPr marL="0" indent="0">
              <a:buNone/>
            </a:pPr>
            <a:r>
              <a:rPr lang="en-GB" dirty="0"/>
              <a:t>Functional Skills Maths as a course is designed to support your maths skills, but it is also heavily focused on developing your problem solving ability.</a:t>
            </a:r>
          </a:p>
          <a:p>
            <a:pPr marL="0" indent="0">
              <a:buNone/>
            </a:pPr>
            <a:endParaRPr lang="en-GB" dirty="0"/>
          </a:p>
        </p:txBody>
      </p:sp>
      <p:graphicFrame>
        <p:nvGraphicFramePr>
          <p:cNvPr id="9" name="Content Placeholder 2" descr="timeline">
            <a:extLst>
              <a:ext uri="{FF2B5EF4-FFF2-40B4-BE49-F238E27FC236}">
                <a16:creationId xmlns:a16="http://schemas.microsoft.com/office/drawing/2014/main" id="{FF3F0D82-0AA6-45C3-8367-955CBFA02ED6}"/>
              </a:ext>
            </a:extLst>
          </p:cNvPr>
          <p:cNvGraphicFramePr>
            <a:graphicFrameLocks/>
          </p:cNvGraphicFramePr>
          <p:nvPr>
            <p:extLst>
              <p:ext uri="{D42A27DB-BD31-4B8C-83A1-F6EECF244321}">
                <p14:modId xmlns:p14="http://schemas.microsoft.com/office/powerpoint/2010/main" val="4156155343"/>
              </p:ext>
            </p:extLst>
          </p:nvPr>
        </p:nvGraphicFramePr>
        <p:xfrm>
          <a:off x="581025" y="3331628"/>
          <a:ext cx="11029950" cy="255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4731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you need?</a:t>
            </a:r>
            <a:endParaRPr lang="en-GB" dirty="0"/>
          </a:p>
        </p:txBody>
      </p:sp>
      <p:sp>
        <p:nvSpPr>
          <p:cNvPr id="3" name="Content Placeholder 2"/>
          <p:cNvSpPr>
            <a:spLocks noGrp="1"/>
          </p:cNvSpPr>
          <p:nvPr>
            <p:ph sz="half" idx="1"/>
          </p:nvPr>
        </p:nvSpPr>
        <p:spPr/>
        <p:txBody>
          <a:bodyPr>
            <a:normAutofit/>
          </a:bodyPr>
          <a:lstStyle/>
          <a:p>
            <a:r>
              <a:rPr lang="en-US" sz="2000" dirty="0"/>
              <a:t>Pen</a:t>
            </a:r>
          </a:p>
          <a:p>
            <a:r>
              <a:rPr lang="en-US" sz="2000" dirty="0"/>
              <a:t>Pencil</a:t>
            </a:r>
          </a:p>
          <a:p>
            <a:r>
              <a:rPr lang="en-US" sz="2000" dirty="0"/>
              <a:t>Paper</a:t>
            </a:r>
          </a:p>
          <a:p>
            <a:r>
              <a:rPr lang="en-US" sz="2000" dirty="0"/>
              <a:t>Calculator</a:t>
            </a:r>
          </a:p>
          <a:p>
            <a:r>
              <a:rPr lang="en-US" sz="2000" dirty="0"/>
              <a:t>Ruler</a:t>
            </a:r>
          </a:p>
          <a:p>
            <a:r>
              <a:rPr lang="en-US" sz="2000" dirty="0"/>
              <a:t>Protractor</a:t>
            </a:r>
          </a:p>
          <a:p>
            <a:r>
              <a:rPr lang="en-US" sz="2000" dirty="0"/>
              <a:t>Compass</a:t>
            </a:r>
            <a:endParaRPr lang="en-GB" sz="2000" dirty="0"/>
          </a:p>
        </p:txBody>
      </p:sp>
      <p:pic>
        <p:nvPicPr>
          <p:cNvPr id="1028" name="Picture 4" descr="Super Stationary - Lalt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924" y="2295145"/>
            <a:ext cx="5259090" cy="356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86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01B213-661E-E6F0-D857-E81C6533FE1F}"/>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a:t>Revision Guide</a:t>
            </a:r>
          </a:p>
        </p:txBody>
      </p:sp>
      <p:pic>
        <p:nvPicPr>
          <p:cNvPr id="5" name="Picture 5" descr="A picture containing text, book&#10;&#10;Description automatically generated">
            <a:extLst>
              <a:ext uri="{FF2B5EF4-FFF2-40B4-BE49-F238E27FC236}">
                <a16:creationId xmlns:a16="http://schemas.microsoft.com/office/drawing/2014/main" id="{74601DC5-6033-AA48-2337-BED60F0ED0FF}"/>
              </a:ext>
            </a:extLst>
          </p:cNvPr>
          <p:cNvPicPr>
            <a:picLocks noGrp="1" noChangeAspect="1"/>
          </p:cNvPicPr>
          <p:nvPr>
            <p:ph sz="half" idx="1"/>
          </p:nvPr>
        </p:nvPicPr>
        <p:blipFill>
          <a:blip r:embed="rId2"/>
          <a:stretch>
            <a:fillRect/>
          </a:stretch>
        </p:blipFill>
        <p:spPr>
          <a:xfrm>
            <a:off x="6561314" y="640080"/>
            <a:ext cx="3723667" cy="5263134"/>
          </a:xfrm>
          <a:prstGeom prst="rect">
            <a:avLst/>
          </a:prstGeom>
        </p:spPr>
      </p:pic>
    </p:spTree>
    <p:extLst>
      <p:ext uri="{BB962C8B-B14F-4D97-AF65-F5344CB8AC3E}">
        <p14:creationId xmlns:p14="http://schemas.microsoft.com/office/powerpoint/2010/main" val="817424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AF8ACA-7DF5-79E3-C828-33ECBBD64477}"/>
              </a:ext>
            </a:extLst>
          </p:cNvPr>
          <p:cNvSpPr>
            <a:spLocks noGrp="1"/>
          </p:cNvSpPr>
          <p:nvPr>
            <p:ph type="body" idx="1"/>
          </p:nvPr>
        </p:nvSpPr>
        <p:spPr/>
        <p:txBody>
          <a:bodyPr/>
          <a:lstStyle/>
          <a:p>
            <a:r>
              <a:rPr lang="en-US" dirty="0"/>
              <a:t>Non-Calculator Methods</a:t>
            </a:r>
          </a:p>
        </p:txBody>
      </p:sp>
      <p:sp>
        <p:nvSpPr>
          <p:cNvPr id="6" name="Text Placeholder 5">
            <a:extLst>
              <a:ext uri="{FF2B5EF4-FFF2-40B4-BE49-F238E27FC236}">
                <a16:creationId xmlns:a16="http://schemas.microsoft.com/office/drawing/2014/main" id="{91F87BB9-AA1E-2CAB-8A27-6399911F31C3}"/>
              </a:ext>
            </a:extLst>
          </p:cNvPr>
          <p:cNvSpPr>
            <a:spLocks noGrp="1"/>
          </p:cNvSpPr>
          <p:nvPr>
            <p:ph type="body" sz="quarter" idx="13"/>
          </p:nvPr>
        </p:nvSpPr>
        <p:spPr/>
        <p:txBody>
          <a:bodyPr/>
          <a:lstStyle/>
          <a:p>
            <a:r>
              <a:rPr lang="en-US" dirty="0"/>
              <a:t>General Number Skills</a:t>
            </a:r>
          </a:p>
        </p:txBody>
      </p:sp>
      <p:sp>
        <p:nvSpPr>
          <p:cNvPr id="2" name="Title 1"/>
          <p:cNvSpPr>
            <a:spLocks noGrp="1"/>
          </p:cNvSpPr>
          <p:nvPr>
            <p:ph type="title"/>
          </p:nvPr>
        </p:nvSpPr>
        <p:spPr/>
        <p:txBody>
          <a:bodyPr/>
          <a:lstStyle/>
          <a:p>
            <a:r>
              <a:rPr lang="en-US" dirty="0"/>
              <a:t>What are we doing today?</a:t>
            </a:r>
            <a:endParaRPr lang="en-GB" dirty="0"/>
          </a:p>
        </p:txBody>
      </p:sp>
      <p:pic>
        <p:nvPicPr>
          <p:cNvPr id="1026" name="Picture 2" descr="See the source image">
            <a:extLst>
              <a:ext uri="{FF2B5EF4-FFF2-40B4-BE49-F238E27FC236}">
                <a16:creationId xmlns:a16="http://schemas.microsoft.com/office/drawing/2014/main" id="{362FAEC5-8DA8-BE73-FCD8-A5285896C5A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419350" y="3143250"/>
            <a:ext cx="2597150" cy="2597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4F1FE490-50BE-D6AD-BBF9-195D40180EA7}"/>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708033" y="3143250"/>
            <a:ext cx="3514621" cy="259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014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need to know?</a:t>
            </a:r>
            <a:endParaRPr lang="en-GB" dirty="0"/>
          </a:p>
        </p:txBody>
      </p:sp>
      <p:sp>
        <p:nvSpPr>
          <p:cNvPr id="3" name="Content Placeholder 2"/>
          <p:cNvSpPr>
            <a:spLocks noGrp="1"/>
          </p:cNvSpPr>
          <p:nvPr>
            <p:ph idx="1"/>
          </p:nvPr>
        </p:nvSpPr>
        <p:spPr/>
        <p:txBody>
          <a:bodyPr vert="horz" lIns="91440" tIns="45720" rIns="91440" bIns="45720" rtlCol="0" anchor="t">
            <a:normAutofit/>
          </a:bodyPr>
          <a:lstStyle/>
          <a:p>
            <a:r>
              <a:rPr lang="en-US" sz="2800" dirty="0"/>
              <a:t>Understand place value</a:t>
            </a:r>
            <a:endParaRPr lang="en-US" dirty="0"/>
          </a:p>
          <a:p>
            <a:r>
              <a:rPr lang="en-US" sz="2800" dirty="0"/>
              <a:t>How to add, subtract, multiply and divide without a calculator</a:t>
            </a:r>
            <a:endParaRPr lang="en-US" dirty="0"/>
          </a:p>
          <a:p>
            <a:r>
              <a:rPr lang="en-US" sz="2800" dirty="0"/>
              <a:t>Positive/Negative numbers</a:t>
            </a:r>
          </a:p>
        </p:txBody>
      </p:sp>
    </p:spTree>
    <p:extLst>
      <p:ext uri="{BB962C8B-B14F-4D97-AF65-F5344CB8AC3E}">
        <p14:creationId xmlns:p14="http://schemas.microsoft.com/office/powerpoint/2010/main" val="106598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7ABE0-A18C-05CC-8763-BC7AB1789253}"/>
              </a:ext>
            </a:extLst>
          </p:cNvPr>
          <p:cNvSpPr>
            <a:spLocks noGrp="1"/>
          </p:cNvSpPr>
          <p:nvPr>
            <p:ph type="title"/>
          </p:nvPr>
        </p:nvSpPr>
        <p:spPr/>
        <p:txBody>
          <a:bodyPr/>
          <a:lstStyle/>
          <a:p>
            <a:r>
              <a:rPr lang="en-GB" dirty="0"/>
              <a:t>Place Value</a:t>
            </a:r>
          </a:p>
        </p:txBody>
      </p:sp>
    </p:spTree>
    <p:extLst>
      <p:ext uri="{BB962C8B-B14F-4D97-AF65-F5344CB8AC3E}">
        <p14:creationId xmlns:p14="http://schemas.microsoft.com/office/powerpoint/2010/main" val="962051252"/>
      </p:ext>
    </p:extLst>
  </p:cSld>
  <p:clrMapOvr>
    <a:masterClrMapping/>
  </p:clrMapOvr>
</p:sld>
</file>

<file path=ppt/theme/theme1.xml><?xml version="1.0" encoding="utf-8"?>
<a:theme xmlns:a="http://schemas.openxmlformats.org/drawingml/2006/main" name="Parce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00FAD1F0456B4A93FB2D3CDECBBB4E" ma:contentTypeVersion="14" ma:contentTypeDescription="Create a new document." ma:contentTypeScope="" ma:versionID="03a873066d51c240444531b22fc82f4e">
  <xsd:schema xmlns:xsd="http://www.w3.org/2001/XMLSchema" xmlns:xs="http://www.w3.org/2001/XMLSchema" xmlns:p="http://schemas.microsoft.com/office/2006/metadata/properties" xmlns:ns2="924b722f-815d-42a8-a398-880368789fe5" xmlns:ns3="dc70068d-d4a8-4c8c-81e4-1587bdb1bb12" targetNamespace="http://schemas.microsoft.com/office/2006/metadata/properties" ma:root="true" ma:fieldsID="295e6bf93f9598c9578881f944d81644" ns2:_="" ns3:_="">
    <xsd:import namespace="924b722f-815d-42a8-a398-880368789fe5"/>
    <xsd:import namespace="dc70068d-d4a8-4c8c-81e4-1587bdb1bb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4b722f-815d-42a8-a398-880368789f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81377d7-4678-41c4-aba3-c68a5ebeb47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70068d-d4a8-4c8c-81e4-1587bdb1bb1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d03974b-8878-469d-ab28-80ac5cbb371d}" ma:internalName="TaxCatchAll" ma:showField="CatchAllData" ma:web="dc70068d-d4a8-4c8c-81e4-1587bdb1bb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c70068d-d4a8-4c8c-81e4-1587bdb1bb12" xsi:nil="true"/>
    <lcf76f155ced4ddcb4097134ff3c332f xmlns="924b722f-815d-42a8-a398-880368789fe5">
      <Terms xmlns="http://schemas.microsoft.com/office/infopath/2007/PartnerControls"/>
    </lcf76f155ced4ddcb4097134ff3c332f>
    <SharedWithUsers xmlns="dc70068d-d4a8-4c8c-81e4-1587bdb1bb12">
      <UserInfo>
        <DisplayName/>
        <AccountId xsi:nil="true"/>
        <AccountType/>
      </UserInfo>
    </SharedWithUsers>
    <MediaLengthInSeconds xmlns="924b722f-815d-42a8-a398-880368789fe5" xsi:nil="true"/>
  </documentManagement>
</p:properties>
</file>

<file path=customXml/itemProps1.xml><?xml version="1.0" encoding="utf-8"?>
<ds:datastoreItem xmlns:ds="http://schemas.openxmlformats.org/officeDocument/2006/customXml" ds:itemID="{2F2784E0-E5A8-460A-ADE1-0018203A9754}">
  <ds:schemaRefs>
    <ds:schemaRef ds:uri="http://schemas.microsoft.com/sharepoint/v3/contenttype/forms"/>
  </ds:schemaRefs>
</ds:datastoreItem>
</file>

<file path=customXml/itemProps2.xml><?xml version="1.0" encoding="utf-8"?>
<ds:datastoreItem xmlns:ds="http://schemas.openxmlformats.org/officeDocument/2006/customXml" ds:itemID="{B686079C-22D0-42A3-9BC5-7B321F711EDA}"/>
</file>

<file path=customXml/itemProps3.xml><?xml version="1.0" encoding="utf-8"?>
<ds:datastoreItem xmlns:ds="http://schemas.openxmlformats.org/officeDocument/2006/customXml" ds:itemID="{A3452493-D7D6-4173-8632-9B2178717EAC}">
  <ds:schemaRefs>
    <ds:schemaRef ds:uri="http://schemas.microsoft.com/office/2006/documentManagement/types"/>
    <ds:schemaRef ds:uri="http://schemas.microsoft.com/office/infopath/2007/PartnerControls"/>
    <ds:schemaRef ds:uri="http://schemas.microsoft.com/office/2006/metadata/properties"/>
    <ds:schemaRef ds:uri="32a3d327-319a-4891-a29f-6151636f0e03"/>
    <ds:schemaRef ds:uri="http://purl.org/dc/dcmitype/"/>
    <ds:schemaRef ds:uri="http://purl.org/dc/terms/"/>
    <ds:schemaRef ds:uri="http://purl.org/dc/elements/1.1/"/>
    <ds:schemaRef ds:uri="http://schemas.openxmlformats.org/package/2006/metadata/core-properties"/>
    <ds:schemaRef ds:uri="42420e0f-129b-4816-94a7-95fce393a76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Parcel</Template>
  <TotalTime>1874</TotalTime>
  <Words>1415</Words>
  <Application>Microsoft Office PowerPoint</Application>
  <PresentationFormat>Widescreen</PresentationFormat>
  <Paragraphs>213</Paragraphs>
  <Slides>39</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Gill Sans MT</vt:lpstr>
      <vt:lpstr>Stencil</vt:lpstr>
      <vt:lpstr>Parcel</vt:lpstr>
      <vt:lpstr>Functional Skills L2 Maths</vt:lpstr>
      <vt:lpstr>Introduction</vt:lpstr>
      <vt:lpstr>Timetable</vt:lpstr>
      <vt:lpstr>Functional Skills – Course Structure</vt:lpstr>
      <vt:lpstr>What will you need?</vt:lpstr>
      <vt:lpstr>Revision Guide</vt:lpstr>
      <vt:lpstr>What are we doing today?</vt:lpstr>
      <vt:lpstr>What do we need to know?</vt:lpstr>
      <vt:lpstr>Place Value</vt:lpstr>
      <vt:lpstr>Place Value</vt:lpstr>
      <vt:lpstr>Place Value</vt:lpstr>
      <vt:lpstr>Non-Calculator Methods</vt:lpstr>
      <vt:lpstr>Operations</vt:lpstr>
      <vt:lpstr>Functional Skills - Addition</vt:lpstr>
      <vt:lpstr>Functional Skills - Addition</vt:lpstr>
      <vt:lpstr>Functional Skills - Addition</vt:lpstr>
      <vt:lpstr>Functional Skills - Subtraction</vt:lpstr>
      <vt:lpstr>Functional Skills - Subtraction</vt:lpstr>
      <vt:lpstr>Functional Skills - Subtraction</vt:lpstr>
      <vt:lpstr>Functional Skills - Multiplication</vt:lpstr>
      <vt:lpstr>Functional Skills - Multiplication</vt:lpstr>
      <vt:lpstr>Functional Skills - Multiplication</vt:lpstr>
      <vt:lpstr>Functional Skills - Division (Bus Stop Method)</vt:lpstr>
      <vt:lpstr>Functional Skills - Division (Bus Stop Method)</vt:lpstr>
      <vt:lpstr>Functional Skills - Division (Bus Stop Method)</vt:lpstr>
      <vt:lpstr>Exam Question</vt:lpstr>
      <vt:lpstr>Positive &amp; Negative Numbers</vt:lpstr>
      <vt:lpstr>Positive &amp; Negative Numbers</vt:lpstr>
      <vt:lpstr>Positive &amp; Negative Numbers</vt:lpstr>
      <vt:lpstr>Positive &amp; Negative Numbers</vt:lpstr>
      <vt:lpstr>Positive &amp; Negative Numbers</vt:lpstr>
      <vt:lpstr>Estimation</vt:lpstr>
      <vt:lpstr>Estimation</vt:lpstr>
      <vt:lpstr>Exam Question</vt:lpstr>
      <vt:lpstr>What have we learnt today?</vt:lpstr>
      <vt:lpstr>What Have We Learnt today?</vt:lpstr>
      <vt:lpstr>Century</vt:lpstr>
      <vt:lpstr>Century</vt:lpstr>
      <vt:lpstr>All done!</vt:lpstr>
    </vt:vector>
  </TitlesOfParts>
  <Company>Chichester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Kasey Dykes</dc:creator>
  <cp:lastModifiedBy>Kasey Carter</cp:lastModifiedBy>
  <cp:revision>110</cp:revision>
  <dcterms:created xsi:type="dcterms:W3CDTF">2021-09-22T09:27:53Z</dcterms:created>
  <dcterms:modified xsi:type="dcterms:W3CDTF">2023-01-04T11:53:19Z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0x010100D700FAD1F0456B4A93FB2D3CDECBBB4E</vt:lpwstr>
  </property>
  <property fmtid="{D5CDD505-2E9C-101B-9397-08002B2CF9AE}" pid="3" name="Order">
    <vt:r8>1204500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