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696" r:id="rId5"/>
  </p:sldMasterIdLst>
  <p:sldIdLst>
    <p:sldId id="256" r:id="rId6"/>
    <p:sldId id="273" r:id="rId7"/>
    <p:sldId id="274" r:id="rId8"/>
    <p:sldId id="390" r:id="rId9"/>
    <p:sldId id="263" r:id="rId10"/>
    <p:sldId id="258" r:id="rId11"/>
    <p:sldId id="275" r:id="rId12"/>
    <p:sldId id="328" r:id="rId13"/>
    <p:sldId id="389" r:id="rId14"/>
    <p:sldId id="330" r:id="rId15"/>
    <p:sldId id="397" r:id="rId16"/>
    <p:sldId id="329" r:id="rId17"/>
    <p:sldId id="394" r:id="rId18"/>
    <p:sldId id="276" r:id="rId19"/>
    <p:sldId id="386" r:id="rId20"/>
    <p:sldId id="387" r:id="rId21"/>
    <p:sldId id="388" r:id="rId22"/>
    <p:sldId id="391" r:id="rId23"/>
    <p:sldId id="392" r:id="rId24"/>
    <p:sldId id="393" r:id="rId25"/>
    <p:sldId id="395" r:id="rId26"/>
    <p:sldId id="396" r:id="rId27"/>
    <p:sldId id="27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299CE7-39CD-46AB-B322-6E1FAD9D4DD6}" v="21" dt="2022-11-20T22:18:01.0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94660"/>
  </p:normalViewPr>
  <p:slideViewPr>
    <p:cSldViewPr snapToGrid="0">
      <p:cViewPr varScale="1">
        <p:scale>
          <a:sx n="63" d="100"/>
          <a:sy n="63" d="100"/>
        </p:scale>
        <p:origin x="6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ey Dykes" userId="S::kasey.dykes@chichester.ac.uk::d5d64c75-2cb2-4171-bea5-4550cb713a73" providerId="AD" clId="Web-{A7BF8FE6-A5C3-8CAC-0200-AFF1E6E777D8}"/>
    <pc:docChg chg="modSld">
      <pc:chgData name="Kasey Dykes" userId="S::kasey.dykes@chichester.ac.uk::d5d64c75-2cb2-4171-bea5-4550cb713a73" providerId="AD" clId="Web-{A7BF8FE6-A5C3-8CAC-0200-AFF1E6E777D8}" dt="2022-01-18T09:20:39.917" v="0" actId="20577"/>
      <pc:docMkLst>
        <pc:docMk/>
      </pc:docMkLst>
      <pc:sldChg chg="modSp">
        <pc:chgData name="Kasey Dykes" userId="S::kasey.dykes@chichester.ac.uk::d5d64c75-2cb2-4171-bea5-4550cb713a73" providerId="AD" clId="Web-{A7BF8FE6-A5C3-8CAC-0200-AFF1E6E777D8}" dt="2022-01-18T09:20:39.917" v="0" actId="20577"/>
        <pc:sldMkLst>
          <pc:docMk/>
          <pc:sldMk cId="460949982" sldId="269"/>
        </pc:sldMkLst>
        <pc:spChg chg="mod">
          <ac:chgData name="Kasey Dykes" userId="S::kasey.dykes@chichester.ac.uk::d5d64c75-2cb2-4171-bea5-4550cb713a73" providerId="AD" clId="Web-{A7BF8FE6-A5C3-8CAC-0200-AFF1E6E777D8}" dt="2022-01-18T09:20:39.917" v="0" actId="20577"/>
          <ac:spMkLst>
            <pc:docMk/>
            <pc:sldMk cId="460949982" sldId="269"/>
            <ac:spMk id="3" creationId="{00000000-0000-0000-0000-000000000000}"/>
          </ac:spMkLst>
        </pc:spChg>
      </pc:sldChg>
    </pc:docChg>
  </pc:docChgLst>
  <pc:docChgLst>
    <pc:chgData name="Kasey Dykes" userId="S::kasey.dykes@chichester.ac.uk::d5d64c75-2cb2-4171-bea5-4550cb713a73" providerId="AD" clId="Web-{568D3A0C-F1CB-74AF-8BF2-C68385571431}"/>
    <pc:docChg chg="modSld">
      <pc:chgData name="Kasey Dykes" userId="S::kasey.dykes@chichester.ac.uk::d5d64c75-2cb2-4171-bea5-4550cb713a73" providerId="AD" clId="Web-{568D3A0C-F1CB-74AF-8BF2-C68385571431}" dt="2022-07-11T09:57:58.388" v="2" actId="20577"/>
      <pc:docMkLst>
        <pc:docMk/>
      </pc:docMkLst>
      <pc:sldChg chg="modSp">
        <pc:chgData name="Kasey Dykes" userId="S::kasey.dykes@chichester.ac.uk::d5d64c75-2cb2-4171-bea5-4550cb713a73" providerId="AD" clId="Web-{568D3A0C-F1CB-74AF-8BF2-C68385571431}" dt="2022-07-11T09:57:45.887" v="0" actId="20577"/>
        <pc:sldMkLst>
          <pc:docMk/>
          <pc:sldMk cId="606468625" sldId="256"/>
        </pc:sldMkLst>
        <pc:spChg chg="mod">
          <ac:chgData name="Kasey Dykes" userId="S::kasey.dykes@chichester.ac.uk::d5d64c75-2cb2-4171-bea5-4550cb713a73" providerId="AD" clId="Web-{568D3A0C-F1CB-74AF-8BF2-C68385571431}" dt="2022-07-11T09:57:45.887" v="0" actId="20577"/>
          <ac:spMkLst>
            <pc:docMk/>
            <pc:sldMk cId="606468625" sldId="256"/>
            <ac:spMk id="2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568D3A0C-F1CB-74AF-8BF2-C68385571431}" dt="2022-07-11T09:57:48.184" v="1" actId="20577"/>
        <pc:sldMkLst>
          <pc:docMk/>
          <pc:sldMk cId="738643209" sldId="260"/>
        </pc:sldMkLst>
        <pc:spChg chg="mod">
          <ac:chgData name="Kasey Dykes" userId="S::kasey.dykes@chichester.ac.uk::d5d64c75-2cb2-4171-bea5-4550cb713a73" providerId="AD" clId="Web-{568D3A0C-F1CB-74AF-8BF2-C68385571431}" dt="2022-07-11T09:57:48.184" v="1" actId="20577"/>
          <ac:spMkLst>
            <pc:docMk/>
            <pc:sldMk cId="738643209" sldId="260"/>
            <ac:spMk id="3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568D3A0C-F1CB-74AF-8BF2-C68385571431}" dt="2022-07-11T09:57:58.388" v="2" actId="20577"/>
        <pc:sldMkLst>
          <pc:docMk/>
          <pc:sldMk cId="460949982" sldId="269"/>
        </pc:sldMkLst>
        <pc:spChg chg="mod">
          <ac:chgData name="Kasey Dykes" userId="S::kasey.dykes@chichester.ac.uk::d5d64c75-2cb2-4171-bea5-4550cb713a73" providerId="AD" clId="Web-{568D3A0C-F1CB-74AF-8BF2-C68385571431}" dt="2022-07-11T09:57:58.388" v="2" actId="20577"/>
          <ac:spMkLst>
            <pc:docMk/>
            <pc:sldMk cId="460949982" sldId="269"/>
            <ac:spMk id="3" creationId="{00000000-0000-0000-0000-000000000000}"/>
          </ac:spMkLst>
        </pc:spChg>
      </pc:sldChg>
    </pc:docChg>
  </pc:docChgLst>
  <pc:docChgLst>
    <pc:chgData name="Kasey Carter" userId="S::carterk@chichester.ac.uk::d5d64c75-2cb2-4171-bea5-4550cb713a73" providerId="AD" clId="Web-{C04126C3-7ACF-72FC-D69B-58066EB1F352}"/>
    <pc:docChg chg="modSld">
      <pc:chgData name="Kasey Carter" userId="S::carterk@chichester.ac.uk::d5d64c75-2cb2-4171-bea5-4550cb713a73" providerId="AD" clId="Web-{C04126C3-7ACF-72FC-D69B-58066EB1F352}" dt="2022-08-15T09:32:54.686" v="0" actId="20577"/>
      <pc:docMkLst>
        <pc:docMk/>
      </pc:docMkLst>
      <pc:sldChg chg="modSp">
        <pc:chgData name="Kasey Carter" userId="S::carterk@chichester.ac.uk::d5d64c75-2cb2-4171-bea5-4550cb713a73" providerId="AD" clId="Web-{C04126C3-7ACF-72FC-D69B-58066EB1F352}" dt="2022-08-15T09:32:54.686" v="0" actId="20577"/>
        <pc:sldMkLst>
          <pc:docMk/>
          <pc:sldMk cId="606468625" sldId="256"/>
        </pc:sldMkLst>
        <pc:spChg chg="mod">
          <ac:chgData name="Kasey Carter" userId="S::carterk@chichester.ac.uk::d5d64c75-2cb2-4171-bea5-4550cb713a73" providerId="AD" clId="Web-{C04126C3-7ACF-72FC-D69B-58066EB1F352}" dt="2022-08-15T09:32:54.686" v="0" actId="20577"/>
          <ac:spMkLst>
            <pc:docMk/>
            <pc:sldMk cId="606468625" sldId="256"/>
            <ac:spMk id="3" creationId="{00000000-0000-0000-0000-000000000000}"/>
          </ac:spMkLst>
        </pc:spChg>
      </pc:sldChg>
    </pc:docChg>
  </pc:docChgLst>
  <pc:docChgLst>
    <pc:chgData clId="Web-{568D3A0C-F1CB-74AF-8BF2-C68385571431}"/>
    <pc:docChg chg="modSld">
      <pc:chgData name="" userId="" providerId="" clId="Web-{568D3A0C-F1CB-74AF-8BF2-C68385571431}" dt="2022-07-11T09:57:03.026" v="1" actId="20577"/>
      <pc:docMkLst>
        <pc:docMk/>
      </pc:docMkLst>
      <pc:sldChg chg="modSp">
        <pc:chgData name="" userId="" providerId="" clId="Web-{568D3A0C-F1CB-74AF-8BF2-C68385571431}" dt="2022-07-11T09:57:03.026" v="1" actId="20577"/>
        <pc:sldMkLst>
          <pc:docMk/>
          <pc:sldMk cId="606468625" sldId="256"/>
        </pc:sldMkLst>
        <pc:spChg chg="mod">
          <ac:chgData name="" userId="" providerId="" clId="Web-{568D3A0C-F1CB-74AF-8BF2-C68385571431}" dt="2022-07-11T09:57:03.026" v="1" actId="20577"/>
          <ac:spMkLst>
            <pc:docMk/>
            <pc:sldMk cId="606468625" sldId="256"/>
            <ac:spMk id="2" creationId="{00000000-0000-0000-0000-000000000000}"/>
          </ac:spMkLst>
        </pc:spChg>
      </pc:sldChg>
    </pc:docChg>
  </pc:docChgLst>
  <pc:docChgLst>
    <pc:chgData name="Kasey Dykes" userId="S::kasey.dykes@chichester.ac.uk::d5d64c75-2cb2-4171-bea5-4550cb713a73" providerId="AD" clId="Web-{C2755A3D-A683-51F7-7471-450D39BCEFD2}"/>
    <pc:docChg chg="addSld modSld">
      <pc:chgData name="Kasey Dykes" userId="S::kasey.dykes@chichester.ac.uk::d5d64c75-2cb2-4171-bea5-4550cb713a73" providerId="AD" clId="Web-{C2755A3D-A683-51F7-7471-450D39BCEFD2}" dt="2022-07-18T13:20:27.318" v="61"/>
      <pc:docMkLst>
        <pc:docMk/>
      </pc:docMkLst>
      <pc:sldChg chg="addSp delSp modSp new">
        <pc:chgData name="Kasey Dykes" userId="S::kasey.dykes@chichester.ac.uk::d5d64c75-2cb2-4171-bea5-4550cb713a73" providerId="AD" clId="Web-{C2755A3D-A683-51F7-7471-450D39BCEFD2}" dt="2022-07-18T13:20:27.318" v="61"/>
        <pc:sldMkLst>
          <pc:docMk/>
          <pc:sldMk cId="4161947604" sldId="273"/>
        </pc:sldMkLst>
        <pc:spChg chg="mod">
          <ac:chgData name="Kasey Dykes" userId="S::kasey.dykes@chichester.ac.uk::d5d64c75-2cb2-4171-bea5-4550cb713a73" providerId="AD" clId="Web-{C2755A3D-A683-51F7-7471-450D39BCEFD2}" dt="2022-07-18T13:16:47.750" v="4" actId="20577"/>
          <ac:spMkLst>
            <pc:docMk/>
            <pc:sldMk cId="4161947604" sldId="273"/>
            <ac:spMk id="2" creationId="{B8587F8B-7FDC-2FCC-BE7F-DCF0C681EE86}"/>
          </ac:spMkLst>
        </pc:spChg>
        <pc:spChg chg="del">
          <ac:chgData name="Kasey Dykes" userId="S::kasey.dykes@chichester.ac.uk::d5d64c75-2cb2-4171-bea5-4550cb713a73" providerId="AD" clId="Web-{C2755A3D-A683-51F7-7471-450D39BCEFD2}" dt="2022-07-18T13:18:43.268" v="32"/>
          <ac:spMkLst>
            <pc:docMk/>
            <pc:sldMk cId="4161947604" sldId="273"/>
            <ac:spMk id="3" creationId="{9B329BCE-6E21-3DF9-7736-5868ADECB9D3}"/>
          </ac:spMkLst>
        </pc:spChg>
        <pc:graphicFrameChg chg="add mod ord modGraphic">
          <ac:chgData name="Kasey Dykes" userId="S::kasey.dykes@chichester.ac.uk::d5d64c75-2cb2-4171-bea5-4550cb713a73" providerId="AD" clId="Web-{C2755A3D-A683-51F7-7471-450D39BCEFD2}" dt="2022-07-18T13:20:27.318" v="61"/>
          <ac:graphicFrameMkLst>
            <pc:docMk/>
            <pc:sldMk cId="4161947604" sldId="273"/>
            <ac:graphicFrameMk id="4" creationId="{7C4F514F-BA49-EAF5-3AFD-38F717BC05EC}"/>
          </ac:graphicFrameMkLst>
        </pc:graphicFrameChg>
      </pc:sldChg>
      <pc:sldChg chg="modSp new mod modShow chgLayout">
        <pc:chgData name="Kasey Dykes" userId="S::kasey.dykes@chichester.ac.uk::d5d64c75-2cb2-4171-bea5-4550cb713a73" providerId="AD" clId="Web-{C2755A3D-A683-51F7-7471-450D39BCEFD2}" dt="2022-07-18T13:17:09.688" v="24"/>
        <pc:sldMkLst>
          <pc:docMk/>
          <pc:sldMk cId="810876766" sldId="274"/>
        </pc:sldMkLst>
        <pc:spChg chg="mod ord">
          <ac:chgData name="Kasey Dykes" userId="S::kasey.dykes@chichester.ac.uk::d5d64c75-2cb2-4171-bea5-4550cb713a73" providerId="AD" clId="Web-{C2755A3D-A683-51F7-7471-450D39BCEFD2}" dt="2022-07-18T13:16:56.359" v="11" actId="20577"/>
          <ac:spMkLst>
            <pc:docMk/>
            <pc:sldMk cId="810876766" sldId="274"/>
            <ac:spMk id="2" creationId="{350472CB-E791-85AD-6574-AA5EE1A001D4}"/>
          </ac:spMkLst>
        </pc:spChg>
        <pc:spChg chg="mod ord">
          <ac:chgData name="Kasey Dykes" userId="S::kasey.dykes@chichester.ac.uk::d5d64c75-2cb2-4171-bea5-4550cb713a73" providerId="AD" clId="Web-{C2755A3D-A683-51F7-7471-450D39BCEFD2}" dt="2022-07-18T13:17:09.688" v="24"/>
          <ac:spMkLst>
            <pc:docMk/>
            <pc:sldMk cId="810876766" sldId="274"/>
            <ac:spMk id="3" creationId="{D9C59508-97FC-1A02-9447-9A4594D3A0D7}"/>
          </ac:spMkLst>
        </pc:spChg>
      </pc:sldChg>
      <pc:sldChg chg="modSp new">
        <pc:chgData name="Kasey Dykes" userId="S::kasey.dykes@chichester.ac.uk::d5d64c75-2cb2-4171-bea5-4550cb713a73" providerId="AD" clId="Web-{C2755A3D-A683-51F7-7471-450D39BCEFD2}" dt="2022-07-18T13:17:55.189" v="31" actId="20577"/>
        <pc:sldMkLst>
          <pc:docMk/>
          <pc:sldMk cId="1457506959" sldId="275"/>
        </pc:sldMkLst>
        <pc:spChg chg="mod">
          <ac:chgData name="Kasey Dykes" userId="S::kasey.dykes@chichester.ac.uk::d5d64c75-2cb2-4171-bea5-4550cb713a73" providerId="AD" clId="Web-{C2755A3D-A683-51F7-7471-450D39BCEFD2}" dt="2022-07-18T13:17:55.189" v="31" actId="20577"/>
          <ac:spMkLst>
            <pc:docMk/>
            <pc:sldMk cId="1457506959" sldId="275"/>
            <ac:spMk id="2" creationId="{C6106B69-C17B-4CD3-DDF9-9033033B2307}"/>
          </ac:spMkLst>
        </pc:spChg>
      </pc:sldChg>
    </pc:docChg>
  </pc:docChgLst>
  <pc:docChgLst>
    <pc:chgData name="Kasey Dykes" userId="S::kasey.dykes@chichester.ac.uk::d5d64c75-2cb2-4171-bea5-4550cb713a73" providerId="AD" clId="Web-{ADC3A40F-34BB-ED26-12FA-2F980A5BED26}"/>
    <pc:docChg chg="delSld modSld">
      <pc:chgData name="Kasey Dykes" userId="S::kasey.dykes@chichester.ac.uk::d5d64c75-2cb2-4171-bea5-4550cb713a73" providerId="AD" clId="Web-{ADC3A40F-34BB-ED26-12FA-2F980A5BED26}" dt="2022-07-11T09:56:18.390" v="21" actId="20577"/>
      <pc:docMkLst>
        <pc:docMk/>
      </pc:docMkLst>
      <pc:sldChg chg="modSp">
        <pc:chgData name="Kasey Dykes" userId="S::kasey.dykes@chichester.ac.uk::d5d64c75-2cb2-4171-bea5-4550cb713a73" providerId="AD" clId="Web-{ADC3A40F-34BB-ED26-12FA-2F980A5BED26}" dt="2022-07-11T08:53:41.166" v="15" actId="20577"/>
        <pc:sldMkLst>
          <pc:docMk/>
          <pc:sldMk cId="1065986319" sldId="258"/>
        </pc:sldMkLst>
        <pc:spChg chg="mod">
          <ac:chgData name="Kasey Dykes" userId="S::kasey.dykes@chichester.ac.uk::d5d64c75-2cb2-4171-bea5-4550cb713a73" providerId="AD" clId="Web-{ADC3A40F-34BB-ED26-12FA-2F980A5BED26}" dt="2022-07-11T08:53:41.166" v="15" actId="20577"/>
          <ac:spMkLst>
            <pc:docMk/>
            <pc:sldMk cId="1065986319" sldId="258"/>
            <ac:spMk id="3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ADC3A40F-34BB-ED26-12FA-2F980A5BED26}" dt="2022-07-11T09:56:18.390" v="21" actId="20577"/>
        <pc:sldMkLst>
          <pc:docMk/>
          <pc:sldMk cId="738643209" sldId="260"/>
        </pc:sldMkLst>
        <pc:spChg chg="mod">
          <ac:chgData name="Kasey Dykes" userId="S::kasey.dykes@chichester.ac.uk::d5d64c75-2cb2-4171-bea5-4550cb713a73" providerId="AD" clId="Web-{ADC3A40F-34BB-ED26-12FA-2F980A5BED26}" dt="2022-07-11T09:56:18.390" v="21" actId="20577"/>
          <ac:spMkLst>
            <pc:docMk/>
            <pc:sldMk cId="738643209" sldId="260"/>
            <ac:spMk id="3" creationId="{00000000-0000-0000-0000-000000000000}"/>
          </ac:spMkLst>
        </pc:spChg>
      </pc:sldChg>
      <pc:sldChg chg="delSp modSp delAnim">
        <pc:chgData name="Kasey Dykes" userId="S::kasey.dykes@chichester.ac.uk::d5d64c75-2cb2-4171-bea5-4550cb713a73" providerId="AD" clId="Web-{ADC3A40F-34BB-ED26-12FA-2F980A5BED26}" dt="2022-07-11T09:55:54.607" v="19" actId="20577"/>
        <pc:sldMkLst>
          <pc:docMk/>
          <pc:sldMk cId="2395014320" sldId="263"/>
        </pc:sldMkLst>
        <pc:spChg chg="mod">
          <ac:chgData name="Kasey Dykes" userId="S::kasey.dykes@chichester.ac.uk::d5d64c75-2cb2-4171-bea5-4550cb713a73" providerId="AD" clId="Web-{ADC3A40F-34BB-ED26-12FA-2F980A5BED26}" dt="2022-07-11T09:55:54.607" v="19" actId="20577"/>
          <ac:spMkLst>
            <pc:docMk/>
            <pc:sldMk cId="2395014320" sldId="263"/>
            <ac:spMk id="3" creationId="{00000000-0000-0000-0000-000000000000}"/>
          </ac:spMkLst>
        </pc:spChg>
        <pc:picChg chg="del">
          <ac:chgData name="Kasey Dykes" userId="S::kasey.dykes@chichester.ac.uk::d5d64c75-2cb2-4171-bea5-4550cb713a73" providerId="AD" clId="Web-{ADC3A40F-34BB-ED26-12FA-2F980A5BED26}" dt="2022-07-11T09:55:47.123" v="16"/>
          <ac:picMkLst>
            <pc:docMk/>
            <pc:sldMk cId="2395014320" sldId="263"/>
            <ac:picMk id="5" creationId="{00000000-0000-0000-0000-000000000000}"/>
          </ac:picMkLst>
        </pc:picChg>
        <pc:picChg chg="del">
          <ac:chgData name="Kasey Dykes" userId="S::kasey.dykes@chichester.ac.uk::d5d64c75-2cb2-4171-bea5-4550cb713a73" providerId="AD" clId="Web-{ADC3A40F-34BB-ED26-12FA-2F980A5BED26}" dt="2022-07-11T09:55:49.076" v="17"/>
          <ac:picMkLst>
            <pc:docMk/>
            <pc:sldMk cId="2395014320" sldId="263"/>
            <ac:picMk id="7" creationId="{00000000-0000-0000-0000-000000000000}"/>
          </ac:picMkLst>
        </pc:picChg>
      </pc:sldChg>
      <pc:sldChg chg="del">
        <pc:chgData name="Kasey Dykes" userId="S::kasey.dykes@chichester.ac.uk::d5d64c75-2cb2-4171-bea5-4550cb713a73" providerId="AD" clId="Web-{ADC3A40F-34BB-ED26-12FA-2F980A5BED26}" dt="2022-07-11T08:53:09.680" v="14"/>
        <pc:sldMkLst>
          <pc:docMk/>
          <pc:sldMk cId="4003409656" sldId="264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3"/>
        <pc:sldMkLst>
          <pc:docMk/>
          <pc:sldMk cId="235607770" sldId="265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2"/>
        <pc:sldMkLst>
          <pc:docMk/>
          <pc:sldMk cId="388062634" sldId="266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1"/>
        <pc:sldMkLst>
          <pc:docMk/>
          <pc:sldMk cId="2975866777" sldId="267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1"/>
        <pc:sldMkLst>
          <pc:docMk/>
          <pc:sldMk cId="2840417244" sldId="27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2"/>
        <pc:sldMkLst>
          <pc:docMk/>
          <pc:sldMk cId="3040762610" sldId="271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0"/>
        <pc:sldMkLst>
          <pc:docMk/>
          <pc:sldMk cId="660131162" sldId="278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9"/>
        <pc:sldMkLst>
          <pc:docMk/>
          <pc:sldMk cId="864755259" sldId="279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8"/>
        <pc:sldMkLst>
          <pc:docMk/>
          <pc:sldMk cId="354398946" sldId="28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7"/>
        <pc:sldMkLst>
          <pc:docMk/>
          <pc:sldMk cId="3478131453" sldId="281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6"/>
        <pc:sldMkLst>
          <pc:docMk/>
          <pc:sldMk cId="2272917950" sldId="282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4"/>
        <pc:sldMkLst>
          <pc:docMk/>
          <pc:sldMk cId="3199985080" sldId="288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3"/>
        <pc:sldMkLst>
          <pc:docMk/>
          <pc:sldMk cId="3411374743" sldId="289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0"/>
        <pc:sldMkLst>
          <pc:docMk/>
          <pc:sldMk cId="2698853886" sldId="29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5"/>
        <pc:sldMkLst>
          <pc:docMk/>
          <pc:sldMk cId="1485318752" sldId="291"/>
        </pc:sldMkLst>
      </pc:sldChg>
    </pc:docChg>
  </pc:docChgLst>
  <pc:docChgLst>
    <pc:chgData name="Kasey Carter" userId="d5d64c75-2cb2-4171-bea5-4550cb713a73" providerId="ADAL" clId="{5B299CE7-39CD-46AB-B322-6E1FAD9D4DD6}"/>
    <pc:docChg chg="undo custSel addSld delSld modSld sldOrd">
      <pc:chgData name="Kasey Carter" userId="d5d64c75-2cb2-4171-bea5-4550cb713a73" providerId="ADAL" clId="{5B299CE7-39CD-46AB-B322-6E1FAD9D4DD6}" dt="2022-11-20T22:33:27.860" v="226"/>
      <pc:docMkLst>
        <pc:docMk/>
      </pc:docMkLst>
      <pc:sldChg chg="modSp modAnim">
        <pc:chgData name="Kasey Carter" userId="d5d64c75-2cb2-4171-bea5-4550cb713a73" providerId="ADAL" clId="{5B299CE7-39CD-46AB-B322-6E1FAD9D4DD6}" dt="2022-11-20T22:10:38.361" v="95" actId="5793"/>
        <pc:sldMkLst>
          <pc:docMk/>
          <pc:sldMk cId="1065986319" sldId="258"/>
        </pc:sldMkLst>
        <pc:spChg chg="mod">
          <ac:chgData name="Kasey Carter" userId="d5d64c75-2cb2-4171-bea5-4550cb713a73" providerId="ADAL" clId="{5B299CE7-39CD-46AB-B322-6E1FAD9D4DD6}" dt="2022-11-20T22:10:38.361" v="95" actId="5793"/>
          <ac:spMkLst>
            <pc:docMk/>
            <pc:sldMk cId="1065986319" sldId="258"/>
            <ac:spMk id="3" creationId="{00000000-0000-0000-0000-000000000000}"/>
          </ac:spMkLst>
        </pc:spChg>
      </pc:sldChg>
      <pc:sldChg chg="addSp delSp modSp del mod">
        <pc:chgData name="Kasey Carter" userId="d5d64c75-2cb2-4171-bea5-4550cb713a73" providerId="ADAL" clId="{5B299CE7-39CD-46AB-B322-6E1FAD9D4DD6}" dt="2022-11-20T16:30:57.929" v="24" actId="47"/>
        <pc:sldMkLst>
          <pc:docMk/>
          <pc:sldMk cId="1194250767" sldId="261"/>
        </pc:sldMkLst>
        <pc:spChg chg="add mod">
          <ac:chgData name="Kasey Carter" userId="d5d64c75-2cb2-4171-bea5-4550cb713a73" providerId="ADAL" clId="{5B299CE7-39CD-46AB-B322-6E1FAD9D4DD6}" dt="2022-11-20T16:30:30.133" v="18" actId="21"/>
          <ac:spMkLst>
            <pc:docMk/>
            <pc:sldMk cId="1194250767" sldId="261"/>
            <ac:spMk id="4" creationId="{4676057D-DAC9-3B4D-C715-68CE2B9AE343}"/>
          </ac:spMkLst>
        </pc:spChg>
        <pc:picChg chg="del">
          <ac:chgData name="Kasey Carter" userId="d5d64c75-2cb2-4171-bea5-4550cb713a73" providerId="ADAL" clId="{5B299CE7-39CD-46AB-B322-6E1FAD9D4DD6}" dt="2022-11-20T16:30:30.133" v="18" actId="21"/>
          <ac:picMkLst>
            <pc:docMk/>
            <pc:sldMk cId="1194250767" sldId="261"/>
            <ac:picMk id="7" creationId="{0F37725D-0E34-4099-98E6-4118BA167786}"/>
          </ac:picMkLst>
        </pc:picChg>
      </pc:sldChg>
      <pc:sldChg chg="modSp mod">
        <pc:chgData name="Kasey Carter" userId="d5d64c75-2cb2-4171-bea5-4550cb713a73" providerId="ADAL" clId="{5B299CE7-39CD-46AB-B322-6E1FAD9D4DD6}" dt="2022-11-20T22:07:45.805" v="72" actId="20577"/>
        <pc:sldMkLst>
          <pc:docMk/>
          <pc:sldMk cId="4161947604" sldId="273"/>
        </pc:sldMkLst>
        <pc:graphicFrameChg chg="mod modGraphic">
          <ac:chgData name="Kasey Carter" userId="d5d64c75-2cb2-4171-bea5-4550cb713a73" providerId="ADAL" clId="{5B299CE7-39CD-46AB-B322-6E1FAD9D4DD6}" dt="2022-11-20T22:07:45.805" v="72" actId="20577"/>
          <ac:graphicFrameMkLst>
            <pc:docMk/>
            <pc:sldMk cId="4161947604" sldId="273"/>
            <ac:graphicFrameMk id="4" creationId="{7C4F514F-BA49-EAF5-3AFD-38F717BC05EC}"/>
          </ac:graphicFrameMkLst>
        </pc:graphicFrameChg>
      </pc:sldChg>
      <pc:sldChg chg="del">
        <pc:chgData name="Kasey Carter" userId="d5d64c75-2cb2-4171-bea5-4550cb713a73" providerId="ADAL" clId="{5B299CE7-39CD-46AB-B322-6E1FAD9D4DD6}" dt="2022-11-20T16:18:33.524" v="0" actId="47"/>
        <pc:sldMkLst>
          <pc:docMk/>
          <pc:sldMk cId="1622501024" sldId="277"/>
        </pc:sldMkLst>
      </pc:sldChg>
      <pc:sldChg chg="addSp delSp modSp mod ord setBg">
        <pc:chgData name="Kasey Carter" userId="d5d64c75-2cb2-4171-bea5-4550cb713a73" providerId="ADAL" clId="{5B299CE7-39CD-46AB-B322-6E1FAD9D4DD6}" dt="2022-11-20T22:33:11.473" v="222"/>
        <pc:sldMkLst>
          <pc:docMk/>
          <pc:sldMk cId="3189757468" sldId="329"/>
        </pc:sldMkLst>
        <pc:spChg chg="mod">
          <ac:chgData name="Kasey Carter" userId="d5d64c75-2cb2-4171-bea5-4550cb713a73" providerId="ADAL" clId="{5B299CE7-39CD-46AB-B322-6E1FAD9D4DD6}" dt="2022-11-20T16:29:57.514" v="2" actId="26606"/>
          <ac:spMkLst>
            <pc:docMk/>
            <pc:sldMk cId="3189757468" sldId="329"/>
            <ac:spMk id="2" creationId="{A6D961E4-CD92-4D59-B290-C5AA28893898}"/>
          </ac:spMkLst>
        </pc:spChg>
        <pc:spChg chg="del">
          <ac:chgData name="Kasey Carter" userId="d5d64c75-2cb2-4171-bea5-4550cb713a73" providerId="ADAL" clId="{5B299CE7-39CD-46AB-B322-6E1FAD9D4DD6}" dt="2022-11-20T16:29:57.514" v="2" actId="26606"/>
          <ac:spMkLst>
            <pc:docMk/>
            <pc:sldMk cId="3189757468" sldId="329"/>
            <ac:spMk id="11" creationId="{1660E788-AFA9-4A1B-9991-6AA74632A15B}"/>
          </ac:spMkLst>
        </pc:spChg>
        <pc:spChg chg="del">
          <ac:chgData name="Kasey Carter" userId="d5d64c75-2cb2-4171-bea5-4550cb713a73" providerId="ADAL" clId="{5B299CE7-39CD-46AB-B322-6E1FAD9D4DD6}" dt="2022-11-20T16:29:57.514" v="2" actId="26606"/>
          <ac:spMkLst>
            <pc:docMk/>
            <pc:sldMk cId="3189757468" sldId="329"/>
            <ac:spMk id="13" creationId="{867D4867-5BA7-4462-B2F6-A23F4A622AA7}"/>
          </ac:spMkLst>
        </pc:spChg>
        <pc:spChg chg="add">
          <ac:chgData name="Kasey Carter" userId="d5d64c75-2cb2-4171-bea5-4550cb713a73" providerId="ADAL" clId="{5B299CE7-39CD-46AB-B322-6E1FAD9D4DD6}" dt="2022-11-20T16:29:57.514" v="2" actId="26606"/>
          <ac:spMkLst>
            <pc:docMk/>
            <pc:sldMk cId="3189757468" sldId="329"/>
            <ac:spMk id="18" creationId="{419501C6-F015-4273-AF88-E0F6C853899F}"/>
          </ac:spMkLst>
        </pc:spChg>
        <pc:spChg chg="add">
          <ac:chgData name="Kasey Carter" userId="d5d64c75-2cb2-4171-bea5-4550cb713a73" providerId="ADAL" clId="{5B299CE7-39CD-46AB-B322-6E1FAD9D4DD6}" dt="2022-11-20T16:29:57.514" v="2" actId="26606"/>
          <ac:spMkLst>
            <pc:docMk/>
            <pc:sldMk cId="3189757468" sldId="329"/>
            <ac:spMk id="20" creationId="{CA677DB7-5829-45BD-9754-5EC484CC4253}"/>
          </ac:spMkLst>
        </pc:spChg>
        <pc:picChg chg="mod">
          <ac:chgData name="Kasey Carter" userId="d5d64c75-2cb2-4171-bea5-4550cb713a73" providerId="ADAL" clId="{5B299CE7-39CD-46AB-B322-6E1FAD9D4DD6}" dt="2022-11-20T16:29:57.514" v="2" actId="26606"/>
          <ac:picMkLst>
            <pc:docMk/>
            <pc:sldMk cId="3189757468" sldId="329"/>
            <ac:picMk id="4" creationId="{F7BDC062-D29B-426D-9910-B5D8B6201ACD}"/>
          </ac:picMkLst>
        </pc:picChg>
      </pc:sldChg>
      <pc:sldChg chg="addSp delSp modSp mod ord setBg">
        <pc:chgData name="Kasey Carter" userId="d5d64c75-2cb2-4171-bea5-4550cb713a73" providerId="ADAL" clId="{5B299CE7-39CD-46AB-B322-6E1FAD9D4DD6}" dt="2022-11-20T22:33:27.860" v="226"/>
        <pc:sldMkLst>
          <pc:docMk/>
          <pc:sldMk cId="2571596752" sldId="330"/>
        </pc:sldMkLst>
        <pc:spChg chg="mod">
          <ac:chgData name="Kasey Carter" userId="d5d64c75-2cb2-4171-bea5-4550cb713a73" providerId="ADAL" clId="{5B299CE7-39CD-46AB-B322-6E1FAD9D4DD6}" dt="2022-11-20T16:30:07.090" v="3" actId="26606"/>
          <ac:spMkLst>
            <pc:docMk/>
            <pc:sldMk cId="2571596752" sldId="330"/>
            <ac:spMk id="2" creationId="{1732FF77-906F-4021-8DFB-4404578070DF}"/>
          </ac:spMkLst>
        </pc:spChg>
        <pc:spChg chg="del">
          <ac:chgData name="Kasey Carter" userId="d5d64c75-2cb2-4171-bea5-4550cb713a73" providerId="ADAL" clId="{5B299CE7-39CD-46AB-B322-6E1FAD9D4DD6}" dt="2022-11-20T16:30:07.090" v="3" actId="26606"/>
          <ac:spMkLst>
            <pc:docMk/>
            <pc:sldMk cId="2571596752" sldId="330"/>
            <ac:spMk id="12" creationId="{1660E788-AFA9-4A1B-9991-6AA74632A15B}"/>
          </ac:spMkLst>
        </pc:spChg>
        <pc:spChg chg="del">
          <ac:chgData name="Kasey Carter" userId="d5d64c75-2cb2-4171-bea5-4550cb713a73" providerId="ADAL" clId="{5B299CE7-39CD-46AB-B322-6E1FAD9D4DD6}" dt="2022-11-20T16:30:07.090" v="3" actId="26606"/>
          <ac:spMkLst>
            <pc:docMk/>
            <pc:sldMk cId="2571596752" sldId="330"/>
            <ac:spMk id="14" creationId="{867D4867-5BA7-4462-B2F6-A23F4A622AA7}"/>
          </ac:spMkLst>
        </pc:spChg>
        <pc:spChg chg="add">
          <ac:chgData name="Kasey Carter" userId="d5d64c75-2cb2-4171-bea5-4550cb713a73" providerId="ADAL" clId="{5B299CE7-39CD-46AB-B322-6E1FAD9D4DD6}" dt="2022-11-20T16:30:07.090" v="3" actId="26606"/>
          <ac:spMkLst>
            <pc:docMk/>
            <pc:sldMk cId="2571596752" sldId="330"/>
            <ac:spMk id="19" creationId="{419501C6-F015-4273-AF88-E0F6C853899F}"/>
          </ac:spMkLst>
        </pc:spChg>
        <pc:spChg chg="add">
          <ac:chgData name="Kasey Carter" userId="d5d64c75-2cb2-4171-bea5-4550cb713a73" providerId="ADAL" clId="{5B299CE7-39CD-46AB-B322-6E1FAD9D4DD6}" dt="2022-11-20T16:30:07.090" v="3" actId="26606"/>
          <ac:spMkLst>
            <pc:docMk/>
            <pc:sldMk cId="2571596752" sldId="330"/>
            <ac:spMk id="21" creationId="{CA677DB7-5829-45BD-9754-5EC484CC4253}"/>
          </ac:spMkLst>
        </pc:spChg>
        <pc:picChg chg="mod">
          <ac:chgData name="Kasey Carter" userId="d5d64c75-2cb2-4171-bea5-4550cb713a73" providerId="ADAL" clId="{5B299CE7-39CD-46AB-B322-6E1FAD9D4DD6}" dt="2022-11-20T16:30:07.090" v="3" actId="26606"/>
          <ac:picMkLst>
            <pc:docMk/>
            <pc:sldMk cId="2571596752" sldId="330"/>
            <ac:picMk id="5" creationId="{10C67BEC-56CA-4AA6-B8AC-6384120A2D73}"/>
          </ac:picMkLst>
        </pc:picChg>
      </pc:sldChg>
      <pc:sldChg chg="addSp delSp modSp del mod setBg">
        <pc:chgData name="Kasey Carter" userId="d5d64c75-2cb2-4171-bea5-4550cb713a73" providerId="ADAL" clId="{5B299CE7-39CD-46AB-B322-6E1FAD9D4DD6}" dt="2022-11-20T16:30:54.566" v="23" actId="47"/>
        <pc:sldMkLst>
          <pc:docMk/>
          <pc:sldMk cId="2596459603" sldId="331"/>
        </pc:sldMkLst>
        <pc:spChg chg="mod">
          <ac:chgData name="Kasey Carter" userId="d5d64c75-2cb2-4171-bea5-4550cb713a73" providerId="ADAL" clId="{5B299CE7-39CD-46AB-B322-6E1FAD9D4DD6}" dt="2022-11-20T16:30:10.804" v="4" actId="26606"/>
          <ac:spMkLst>
            <pc:docMk/>
            <pc:sldMk cId="2596459603" sldId="331"/>
            <ac:spMk id="2" creationId="{1732FF77-906F-4021-8DFB-4404578070DF}"/>
          </ac:spMkLst>
        </pc:spChg>
        <pc:spChg chg="del">
          <ac:chgData name="Kasey Carter" userId="d5d64c75-2cb2-4171-bea5-4550cb713a73" providerId="ADAL" clId="{5B299CE7-39CD-46AB-B322-6E1FAD9D4DD6}" dt="2022-11-20T16:30:10.804" v="4" actId="26606"/>
          <ac:spMkLst>
            <pc:docMk/>
            <pc:sldMk cId="2596459603" sldId="331"/>
            <ac:spMk id="12" creationId="{1660E788-AFA9-4A1B-9991-6AA74632A15B}"/>
          </ac:spMkLst>
        </pc:spChg>
        <pc:spChg chg="del">
          <ac:chgData name="Kasey Carter" userId="d5d64c75-2cb2-4171-bea5-4550cb713a73" providerId="ADAL" clId="{5B299CE7-39CD-46AB-B322-6E1FAD9D4DD6}" dt="2022-11-20T16:30:10.804" v="4" actId="26606"/>
          <ac:spMkLst>
            <pc:docMk/>
            <pc:sldMk cId="2596459603" sldId="331"/>
            <ac:spMk id="14" creationId="{867D4867-5BA7-4462-B2F6-A23F4A622AA7}"/>
          </ac:spMkLst>
        </pc:spChg>
        <pc:spChg chg="add">
          <ac:chgData name="Kasey Carter" userId="d5d64c75-2cb2-4171-bea5-4550cb713a73" providerId="ADAL" clId="{5B299CE7-39CD-46AB-B322-6E1FAD9D4DD6}" dt="2022-11-20T16:30:10.804" v="4" actId="26606"/>
          <ac:spMkLst>
            <pc:docMk/>
            <pc:sldMk cId="2596459603" sldId="331"/>
            <ac:spMk id="19" creationId="{419501C6-F015-4273-AF88-E0F6C853899F}"/>
          </ac:spMkLst>
        </pc:spChg>
        <pc:spChg chg="add">
          <ac:chgData name="Kasey Carter" userId="d5d64c75-2cb2-4171-bea5-4550cb713a73" providerId="ADAL" clId="{5B299CE7-39CD-46AB-B322-6E1FAD9D4DD6}" dt="2022-11-20T16:30:10.804" v="4" actId="26606"/>
          <ac:spMkLst>
            <pc:docMk/>
            <pc:sldMk cId="2596459603" sldId="331"/>
            <ac:spMk id="21" creationId="{CA677DB7-5829-45BD-9754-5EC484CC4253}"/>
          </ac:spMkLst>
        </pc:spChg>
        <pc:picChg chg="mod">
          <ac:chgData name="Kasey Carter" userId="d5d64c75-2cb2-4171-bea5-4550cb713a73" providerId="ADAL" clId="{5B299CE7-39CD-46AB-B322-6E1FAD9D4DD6}" dt="2022-11-20T16:30:17.817" v="13"/>
          <ac:picMkLst>
            <pc:docMk/>
            <pc:sldMk cId="2596459603" sldId="331"/>
            <ac:picMk id="6" creationId="{D069B0CD-A802-4057-B688-ED2E10271A1D}"/>
          </ac:picMkLst>
        </pc:picChg>
      </pc:sldChg>
      <pc:sldChg chg="add">
        <pc:chgData name="Kasey Carter" userId="d5d64c75-2cb2-4171-bea5-4550cb713a73" providerId="ADAL" clId="{5B299CE7-39CD-46AB-B322-6E1FAD9D4DD6}" dt="2022-11-20T16:20:11.693" v="1"/>
        <pc:sldMkLst>
          <pc:docMk/>
          <pc:sldMk cId="2610764078" sldId="386"/>
        </pc:sldMkLst>
      </pc:sldChg>
      <pc:sldChg chg="add">
        <pc:chgData name="Kasey Carter" userId="d5d64c75-2cb2-4171-bea5-4550cb713a73" providerId="ADAL" clId="{5B299CE7-39CD-46AB-B322-6E1FAD9D4DD6}" dt="2022-11-20T16:20:11.693" v="1"/>
        <pc:sldMkLst>
          <pc:docMk/>
          <pc:sldMk cId="1003096803" sldId="387"/>
        </pc:sldMkLst>
      </pc:sldChg>
      <pc:sldChg chg="add">
        <pc:chgData name="Kasey Carter" userId="d5d64c75-2cb2-4171-bea5-4550cb713a73" providerId="ADAL" clId="{5B299CE7-39CD-46AB-B322-6E1FAD9D4DD6}" dt="2022-11-20T16:20:11.693" v="1"/>
        <pc:sldMkLst>
          <pc:docMk/>
          <pc:sldMk cId="1418079119" sldId="388"/>
        </pc:sldMkLst>
      </pc:sldChg>
      <pc:sldChg chg="addSp delSp modSp add mod ord">
        <pc:chgData name="Kasey Carter" userId="d5d64c75-2cb2-4171-bea5-4550cb713a73" providerId="ADAL" clId="{5B299CE7-39CD-46AB-B322-6E1FAD9D4DD6}" dt="2022-11-20T22:33:08.923" v="219"/>
        <pc:sldMkLst>
          <pc:docMk/>
          <pc:sldMk cId="361489860" sldId="389"/>
        </pc:sldMkLst>
        <pc:spChg chg="add del mod">
          <ac:chgData name="Kasey Carter" userId="d5d64c75-2cb2-4171-bea5-4550cb713a73" providerId="ADAL" clId="{5B299CE7-39CD-46AB-B322-6E1FAD9D4DD6}" dt="2022-11-20T16:30:41.437" v="21" actId="478"/>
          <ac:spMkLst>
            <pc:docMk/>
            <pc:sldMk cId="361489860" sldId="389"/>
            <ac:spMk id="4" creationId="{AFC15A95-73D5-C13B-E378-3DB9E57F7196}"/>
          </ac:spMkLst>
        </pc:spChg>
        <pc:picChg chg="add mod">
          <ac:chgData name="Kasey Carter" userId="d5d64c75-2cb2-4171-bea5-4550cb713a73" providerId="ADAL" clId="{5B299CE7-39CD-46AB-B322-6E1FAD9D4DD6}" dt="2022-11-20T16:30:47.448" v="22" actId="1076"/>
          <ac:picMkLst>
            <pc:docMk/>
            <pc:sldMk cId="361489860" sldId="389"/>
            <ac:picMk id="5" creationId="{2E858461-D72E-5C36-6D5F-88D6023E84DE}"/>
          </ac:picMkLst>
        </pc:picChg>
        <pc:picChg chg="del">
          <ac:chgData name="Kasey Carter" userId="d5d64c75-2cb2-4171-bea5-4550cb713a73" providerId="ADAL" clId="{5B299CE7-39CD-46AB-B322-6E1FAD9D4DD6}" dt="2022-11-20T16:30:33.421" v="19" actId="478"/>
          <ac:picMkLst>
            <pc:docMk/>
            <pc:sldMk cId="361489860" sldId="389"/>
            <ac:picMk id="6" creationId="{D069B0CD-A802-4057-B688-ED2E10271A1D}"/>
          </ac:picMkLst>
        </pc:picChg>
      </pc:sldChg>
      <pc:sldChg chg="addSp delSp add del setBg delDesignElem">
        <pc:chgData name="Kasey Carter" userId="d5d64c75-2cb2-4171-bea5-4550cb713a73" providerId="ADAL" clId="{5B299CE7-39CD-46AB-B322-6E1FAD9D4DD6}" dt="2022-11-20T16:30:27.250" v="16"/>
        <pc:sldMkLst>
          <pc:docMk/>
          <pc:sldMk cId="1558701658" sldId="389"/>
        </pc:sldMkLst>
        <pc:spChg chg="add del">
          <ac:chgData name="Kasey Carter" userId="d5d64c75-2cb2-4171-bea5-4550cb713a73" providerId="ADAL" clId="{5B299CE7-39CD-46AB-B322-6E1FAD9D4DD6}" dt="2022-11-20T16:30:27.250" v="16"/>
          <ac:spMkLst>
            <pc:docMk/>
            <pc:sldMk cId="1558701658" sldId="389"/>
            <ac:spMk id="19" creationId="{419501C6-F015-4273-AF88-E0F6C853899F}"/>
          </ac:spMkLst>
        </pc:spChg>
        <pc:spChg chg="add del">
          <ac:chgData name="Kasey Carter" userId="d5d64c75-2cb2-4171-bea5-4550cb713a73" providerId="ADAL" clId="{5B299CE7-39CD-46AB-B322-6E1FAD9D4DD6}" dt="2022-11-20T16:30:27.250" v="16"/>
          <ac:spMkLst>
            <pc:docMk/>
            <pc:sldMk cId="1558701658" sldId="389"/>
            <ac:spMk id="21" creationId="{CA677DB7-5829-45BD-9754-5EC484CC4253}"/>
          </ac:spMkLst>
        </pc:spChg>
      </pc:sldChg>
      <pc:sldChg chg="addSp delSp add del setBg delDesignElem">
        <pc:chgData name="Kasey Carter" userId="d5d64c75-2cb2-4171-bea5-4550cb713a73" providerId="ADAL" clId="{5B299CE7-39CD-46AB-B322-6E1FAD9D4DD6}" dt="2022-11-20T16:30:17.817" v="13"/>
        <pc:sldMkLst>
          <pc:docMk/>
          <pc:sldMk cId="3172572143" sldId="389"/>
        </pc:sldMkLst>
        <pc:spChg chg="add del">
          <ac:chgData name="Kasey Carter" userId="d5d64c75-2cb2-4171-bea5-4550cb713a73" providerId="ADAL" clId="{5B299CE7-39CD-46AB-B322-6E1FAD9D4DD6}" dt="2022-11-20T16:30:17.817" v="13"/>
          <ac:spMkLst>
            <pc:docMk/>
            <pc:sldMk cId="3172572143" sldId="389"/>
            <ac:spMk id="71" creationId="{EC7FF834-B204-4967-8D47-8BB36EAF0EF5}"/>
          </ac:spMkLst>
        </pc:spChg>
        <pc:spChg chg="add del">
          <ac:chgData name="Kasey Carter" userId="d5d64c75-2cb2-4171-bea5-4550cb713a73" providerId="ADAL" clId="{5B299CE7-39CD-46AB-B322-6E1FAD9D4DD6}" dt="2022-11-20T16:30:17.817" v="13"/>
          <ac:spMkLst>
            <pc:docMk/>
            <pc:sldMk cId="3172572143" sldId="389"/>
            <ac:spMk id="73" creationId="{F780A22D-61EA-43E3-BD94-3E39CF902160}"/>
          </ac:spMkLst>
        </pc:spChg>
      </pc:sldChg>
      <pc:sldChg chg="addSp delSp add del setBg delDesignElem">
        <pc:chgData name="Kasey Carter" userId="d5d64c75-2cb2-4171-bea5-4550cb713a73" providerId="ADAL" clId="{5B299CE7-39CD-46AB-B322-6E1FAD9D4DD6}" dt="2022-11-20T16:30:17.817" v="13"/>
        <pc:sldMkLst>
          <pc:docMk/>
          <pc:sldMk cId="912725740" sldId="390"/>
        </pc:sldMkLst>
        <pc:spChg chg="add del">
          <ac:chgData name="Kasey Carter" userId="d5d64c75-2cb2-4171-bea5-4550cb713a73" providerId="ADAL" clId="{5B299CE7-39CD-46AB-B322-6E1FAD9D4DD6}" dt="2022-11-20T16:30:17.817" v="13"/>
          <ac:spMkLst>
            <pc:docMk/>
            <pc:sldMk cId="912725740" sldId="390"/>
            <ac:spMk id="11" creationId="{1660E788-AFA9-4A1B-9991-6AA74632A15B}"/>
          </ac:spMkLst>
        </pc:spChg>
        <pc:spChg chg="add del">
          <ac:chgData name="Kasey Carter" userId="d5d64c75-2cb2-4171-bea5-4550cb713a73" providerId="ADAL" clId="{5B299CE7-39CD-46AB-B322-6E1FAD9D4DD6}" dt="2022-11-20T16:30:17.817" v="13"/>
          <ac:spMkLst>
            <pc:docMk/>
            <pc:sldMk cId="912725740" sldId="390"/>
            <ac:spMk id="13" creationId="{867D4867-5BA7-4462-B2F6-A23F4A622AA7}"/>
          </ac:spMkLst>
        </pc:spChg>
      </pc:sldChg>
      <pc:sldChg chg="addSp delSp modSp new mod setBg">
        <pc:chgData name="Kasey Carter" userId="d5d64c75-2cb2-4171-bea5-4550cb713a73" providerId="ADAL" clId="{5B299CE7-39CD-46AB-B322-6E1FAD9D4DD6}" dt="2022-11-20T22:10:28.338" v="93" actId="27614"/>
        <pc:sldMkLst>
          <pc:docMk/>
          <pc:sldMk cId="3754473106" sldId="390"/>
        </pc:sldMkLst>
        <pc:spChg chg="mod">
          <ac:chgData name="Kasey Carter" userId="d5d64c75-2cb2-4171-bea5-4550cb713a73" providerId="ADAL" clId="{5B299CE7-39CD-46AB-B322-6E1FAD9D4DD6}" dt="2022-11-20T22:10:25.954" v="92" actId="26606"/>
          <ac:spMkLst>
            <pc:docMk/>
            <pc:sldMk cId="3754473106" sldId="390"/>
            <ac:spMk id="2" creationId="{BDB1309C-C459-D4D4-6B5F-A010213EA566}"/>
          </ac:spMkLst>
        </pc:spChg>
        <pc:spChg chg="del">
          <ac:chgData name="Kasey Carter" userId="d5d64c75-2cb2-4171-bea5-4550cb713a73" providerId="ADAL" clId="{5B299CE7-39CD-46AB-B322-6E1FAD9D4DD6}" dt="2022-11-20T22:10:05.202" v="74" actId="22"/>
          <ac:spMkLst>
            <pc:docMk/>
            <pc:sldMk cId="3754473106" sldId="390"/>
            <ac:spMk id="3" creationId="{53336AA0-9123-A00C-C715-3F9867DB8101}"/>
          </ac:spMkLst>
        </pc:spChg>
        <pc:spChg chg="add">
          <ac:chgData name="Kasey Carter" userId="d5d64c75-2cb2-4171-bea5-4550cb713a73" providerId="ADAL" clId="{5B299CE7-39CD-46AB-B322-6E1FAD9D4DD6}" dt="2022-11-20T22:10:25.954" v="92" actId="26606"/>
          <ac:spMkLst>
            <pc:docMk/>
            <pc:sldMk cId="3754473106" sldId="390"/>
            <ac:spMk id="10" creationId="{419501C6-F015-4273-AF88-E0F6C853899F}"/>
          </ac:spMkLst>
        </pc:spChg>
        <pc:spChg chg="add">
          <ac:chgData name="Kasey Carter" userId="d5d64c75-2cb2-4171-bea5-4550cb713a73" providerId="ADAL" clId="{5B299CE7-39CD-46AB-B322-6E1FAD9D4DD6}" dt="2022-11-20T22:10:25.954" v="92" actId="26606"/>
          <ac:spMkLst>
            <pc:docMk/>
            <pc:sldMk cId="3754473106" sldId="390"/>
            <ac:spMk id="12" creationId="{CA677DB7-5829-45BD-9754-5EC484CC4253}"/>
          </ac:spMkLst>
        </pc:spChg>
        <pc:picChg chg="add mod ord">
          <ac:chgData name="Kasey Carter" userId="d5d64c75-2cb2-4171-bea5-4550cb713a73" providerId="ADAL" clId="{5B299CE7-39CD-46AB-B322-6E1FAD9D4DD6}" dt="2022-11-20T22:10:28.338" v="93" actId="27614"/>
          <ac:picMkLst>
            <pc:docMk/>
            <pc:sldMk cId="3754473106" sldId="390"/>
            <ac:picMk id="5" creationId="{F7E2EBC7-8F0D-6494-6E7D-6553D1166F34}"/>
          </ac:picMkLst>
        </pc:picChg>
      </pc:sldChg>
      <pc:sldChg chg="addSp delSp add del setBg delDesignElem">
        <pc:chgData name="Kasey Carter" userId="d5d64c75-2cb2-4171-bea5-4550cb713a73" providerId="ADAL" clId="{5B299CE7-39CD-46AB-B322-6E1FAD9D4DD6}" dt="2022-11-20T16:30:17.817" v="13"/>
        <pc:sldMkLst>
          <pc:docMk/>
          <pc:sldMk cId="3071814922" sldId="391"/>
        </pc:sldMkLst>
        <pc:spChg chg="add del">
          <ac:chgData name="Kasey Carter" userId="d5d64c75-2cb2-4171-bea5-4550cb713a73" providerId="ADAL" clId="{5B299CE7-39CD-46AB-B322-6E1FAD9D4DD6}" dt="2022-11-20T16:30:17.817" v="13"/>
          <ac:spMkLst>
            <pc:docMk/>
            <pc:sldMk cId="3071814922" sldId="391"/>
            <ac:spMk id="12" creationId="{1660E788-AFA9-4A1B-9991-6AA74632A15B}"/>
          </ac:spMkLst>
        </pc:spChg>
        <pc:spChg chg="add del">
          <ac:chgData name="Kasey Carter" userId="d5d64c75-2cb2-4171-bea5-4550cb713a73" providerId="ADAL" clId="{5B299CE7-39CD-46AB-B322-6E1FAD9D4DD6}" dt="2022-11-20T16:30:17.817" v="13"/>
          <ac:spMkLst>
            <pc:docMk/>
            <pc:sldMk cId="3071814922" sldId="391"/>
            <ac:spMk id="14" creationId="{867D4867-5BA7-4462-B2F6-A23F4A622AA7}"/>
          </ac:spMkLst>
        </pc:spChg>
      </pc:sldChg>
      <pc:sldChg chg="addSp delSp modSp new mod setBg">
        <pc:chgData name="Kasey Carter" userId="d5d64c75-2cb2-4171-bea5-4550cb713a73" providerId="ADAL" clId="{5B299CE7-39CD-46AB-B322-6E1FAD9D4DD6}" dt="2022-11-20T22:17:37.597" v="115" actId="20577"/>
        <pc:sldMkLst>
          <pc:docMk/>
          <pc:sldMk cId="3519923850" sldId="391"/>
        </pc:sldMkLst>
        <pc:spChg chg="mod">
          <ac:chgData name="Kasey Carter" userId="d5d64c75-2cb2-4171-bea5-4550cb713a73" providerId="ADAL" clId="{5B299CE7-39CD-46AB-B322-6E1FAD9D4DD6}" dt="2022-11-20T22:17:37.597" v="115" actId="20577"/>
          <ac:spMkLst>
            <pc:docMk/>
            <pc:sldMk cId="3519923850" sldId="391"/>
            <ac:spMk id="2" creationId="{D1349E06-8B8F-CD34-B7B2-DAEF2F81856A}"/>
          </ac:spMkLst>
        </pc:spChg>
        <pc:spChg chg="add del">
          <ac:chgData name="Kasey Carter" userId="d5d64c75-2cb2-4171-bea5-4550cb713a73" providerId="ADAL" clId="{5B299CE7-39CD-46AB-B322-6E1FAD9D4DD6}" dt="2022-11-20T22:17:27.790" v="101"/>
          <ac:spMkLst>
            <pc:docMk/>
            <pc:sldMk cId="3519923850" sldId="391"/>
            <ac:spMk id="3" creationId="{899D06A8-7CAB-AE2E-8988-1141841204A5}"/>
          </ac:spMkLst>
        </pc:spChg>
        <pc:spChg chg="add del mod">
          <ac:chgData name="Kasey Carter" userId="d5d64c75-2cb2-4171-bea5-4550cb713a73" providerId="ADAL" clId="{5B299CE7-39CD-46AB-B322-6E1FAD9D4DD6}" dt="2022-11-20T22:17:27.747" v="100"/>
          <ac:spMkLst>
            <pc:docMk/>
            <pc:sldMk cId="3519923850" sldId="391"/>
            <ac:spMk id="4" creationId="{2CCF15CE-E885-DE89-1F31-A03889D5AC87}"/>
          </ac:spMkLst>
        </pc:spChg>
        <pc:spChg chg="add">
          <ac:chgData name="Kasey Carter" userId="d5d64c75-2cb2-4171-bea5-4550cb713a73" providerId="ADAL" clId="{5B299CE7-39CD-46AB-B322-6E1FAD9D4DD6}" dt="2022-11-20T22:17:32.020" v="102" actId="26606"/>
          <ac:spMkLst>
            <pc:docMk/>
            <pc:sldMk cId="3519923850" sldId="391"/>
            <ac:spMk id="10" creationId="{419501C6-F015-4273-AF88-E0F6C853899F}"/>
          </ac:spMkLst>
        </pc:spChg>
        <pc:spChg chg="add">
          <ac:chgData name="Kasey Carter" userId="d5d64c75-2cb2-4171-bea5-4550cb713a73" providerId="ADAL" clId="{5B299CE7-39CD-46AB-B322-6E1FAD9D4DD6}" dt="2022-11-20T22:17:32.020" v="102" actId="26606"/>
          <ac:spMkLst>
            <pc:docMk/>
            <pc:sldMk cId="3519923850" sldId="391"/>
            <ac:spMk id="12" creationId="{CA677DB7-5829-45BD-9754-5EC484CC4253}"/>
          </ac:spMkLst>
        </pc:spChg>
        <pc:picChg chg="add mod">
          <ac:chgData name="Kasey Carter" userId="d5d64c75-2cb2-4171-bea5-4550cb713a73" providerId="ADAL" clId="{5B299CE7-39CD-46AB-B322-6E1FAD9D4DD6}" dt="2022-11-20T22:17:32.020" v="102" actId="26606"/>
          <ac:picMkLst>
            <pc:docMk/>
            <pc:sldMk cId="3519923850" sldId="391"/>
            <ac:picMk id="5" creationId="{23EB3191-F2CE-3D20-6355-E2C3A37A001A}"/>
          </ac:picMkLst>
        </pc:picChg>
      </pc:sldChg>
      <pc:sldChg chg="addSp delSp add del setBg delDesignElem">
        <pc:chgData name="Kasey Carter" userId="d5d64c75-2cb2-4171-bea5-4550cb713a73" providerId="ADAL" clId="{5B299CE7-39CD-46AB-B322-6E1FAD9D4DD6}" dt="2022-11-20T16:30:17.817" v="13"/>
        <pc:sldMkLst>
          <pc:docMk/>
          <pc:sldMk cId="453545845" sldId="392"/>
        </pc:sldMkLst>
        <pc:spChg chg="add del">
          <ac:chgData name="Kasey Carter" userId="d5d64c75-2cb2-4171-bea5-4550cb713a73" providerId="ADAL" clId="{5B299CE7-39CD-46AB-B322-6E1FAD9D4DD6}" dt="2022-11-20T16:30:17.817" v="13"/>
          <ac:spMkLst>
            <pc:docMk/>
            <pc:sldMk cId="453545845" sldId="392"/>
            <ac:spMk id="12" creationId="{1660E788-AFA9-4A1B-9991-6AA74632A15B}"/>
          </ac:spMkLst>
        </pc:spChg>
        <pc:spChg chg="add del">
          <ac:chgData name="Kasey Carter" userId="d5d64c75-2cb2-4171-bea5-4550cb713a73" providerId="ADAL" clId="{5B299CE7-39CD-46AB-B322-6E1FAD9D4DD6}" dt="2022-11-20T16:30:17.817" v="13"/>
          <ac:spMkLst>
            <pc:docMk/>
            <pc:sldMk cId="453545845" sldId="392"/>
            <ac:spMk id="14" creationId="{867D4867-5BA7-4462-B2F6-A23F4A622AA7}"/>
          </ac:spMkLst>
        </pc:spChg>
      </pc:sldChg>
      <pc:sldChg chg="addSp delSp modSp new mod setBg">
        <pc:chgData name="Kasey Carter" userId="d5d64c75-2cb2-4171-bea5-4550cb713a73" providerId="ADAL" clId="{5B299CE7-39CD-46AB-B322-6E1FAD9D4DD6}" dt="2022-11-20T22:18:10.231" v="135" actId="20577"/>
        <pc:sldMkLst>
          <pc:docMk/>
          <pc:sldMk cId="1166905821" sldId="392"/>
        </pc:sldMkLst>
        <pc:spChg chg="mod">
          <ac:chgData name="Kasey Carter" userId="d5d64c75-2cb2-4171-bea5-4550cb713a73" providerId="ADAL" clId="{5B299CE7-39CD-46AB-B322-6E1FAD9D4DD6}" dt="2022-11-20T22:18:10.231" v="135" actId="20577"/>
          <ac:spMkLst>
            <pc:docMk/>
            <pc:sldMk cId="1166905821" sldId="392"/>
            <ac:spMk id="2" creationId="{035D3D47-38C1-086C-B0A7-F317F0539249}"/>
          </ac:spMkLst>
        </pc:spChg>
        <pc:spChg chg="add del">
          <ac:chgData name="Kasey Carter" userId="d5d64c75-2cb2-4171-bea5-4550cb713a73" providerId="ADAL" clId="{5B299CE7-39CD-46AB-B322-6E1FAD9D4DD6}" dt="2022-11-20T22:18:01.007" v="121"/>
          <ac:spMkLst>
            <pc:docMk/>
            <pc:sldMk cId="1166905821" sldId="392"/>
            <ac:spMk id="3" creationId="{99E9BA5E-8C3A-41A1-6081-176C95F28ECF}"/>
          </ac:spMkLst>
        </pc:spChg>
        <pc:spChg chg="add del mod">
          <ac:chgData name="Kasey Carter" userId="d5d64c75-2cb2-4171-bea5-4550cb713a73" providerId="ADAL" clId="{5B299CE7-39CD-46AB-B322-6E1FAD9D4DD6}" dt="2022-11-20T22:18:00.966" v="120"/>
          <ac:spMkLst>
            <pc:docMk/>
            <pc:sldMk cId="1166905821" sldId="392"/>
            <ac:spMk id="4" creationId="{AD7D8117-622F-3CD9-E79B-5A5F6CBD6488}"/>
          </ac:spMkLst>
        </pc:spChg>
        <pc:spChg chg="add">
          <ac:chgData name="Kasey Carter" userId="d5d64c75-2cb2-4171-bea5-4550cb713a73" providerId="ADAL" clId="{5B299CE7-39CD-46AB-B322-6E1FAD9D4DD6}" dt="2022-11-20T22:18:03.882" v="122" actId="26606"/>
          <ac:spMkLst>
            <pc:docMk/>
            <pc:sldMk cId="1166905821" sldId="392"/>
            <ac:spMk id="10" creationId="{419501C6-F015-4273-AF88-E0F6C853899F}"/>
          </ac:spMkLst>
        </pc:spChg>
        <pc:spChg chg="add">
          <ac:chgData name="Kasey Carter" userId="d5d64c75-2cb2-4171-bea5-4550cb713a73" providerId="ADAL" clId="{5B299CE7-39CD-46AB-B322-6E1FAD9D4DD6}" dt="2022-11-20T22:18:03.882" v="122" actId="26606"/>
          <ac:spMkLst>
            <pc:docMk/>
            <pc:sldMk cId="1166905821" sldId="392"/>
            <ac:spMk id="12" creationId="{CA677DB7-5829-45BD-9754-5EC484CC4253}"/>
          </ac:spMkLst>
        </pc:spChg>
        <pc:picChg chg="add mod">
          <ac:chgData name="Kasey Carter" userId="d5d64c75-2cb2-4171-bea5-4550cb713a73" providerId="ADAL" clId="{5B299CE7-39CD-46AB-B322-6E1FAD9D4DD6}" dt="2022-11-20T22:18:03.882" v="122" actId="26606"/>
          <ac:picMkLst>
            <pc:docMk/>
            <pc:sldMk cId="1166905821" sldId="392"/>
            <ac:picMk id="5" creationId="{B521CD06-BDE4-BAB3-3B50-766B6AE2E429}"/>
          </ac:picMkLst>
        </pc:picChg>
      </pc:sldChg>
      <pc:sldChg chg="addSp delSp add del setBg delDesignElem">
        <pc:chgData name="Kasey Carter" userId="d5d64c75-2cb2-4171-bea5-4550cb713a73" providerId="ADAL" clId="{5B299CE7-39CD-46AB-B322-6E1FAD9D4DD6}" dt="2022-11-20T16:30:17.817" v="13"/>
        <pc:sldMkLst>
          <pc:docMk/>
          <pc:sldMk cId="3923073976" sldId="393"/>
        </pc:sldMkLst>
        <pc:spChg chg="add del">
          <ac:chgData name="Kasey Carter" userId="d5d64c75-2cb2-4171-bea5-4550cb713a73" providerId="ADAL" clId="{5B299CE7-39CD-46AB-B322-6E1FAD9D4DD6}" dt="2022-11-20T16:30:17.817" v="13"/>
          <ac:spMkLst>
            <pc:docMk/>
            <pc:sldMk cId="3923073976" sldId="393"/>
            <ac:spMk id="12" creationId="{1660E788-AFA9-4A1B-9991-6AA74632A15B}"/>
          </ac:spMkLst>
        </pc:spChg>
        <pc:spChg chg="add del">
          <ac:chgData name="Kasey Carter" userId="d5d64c75-2cb2-4171-bea5-4550cb713a73" providerId="ADAL" clId="{5B299CE7-39CD-46AB-B322-6E1FAD9D4DD6}" dt="2022-11-20T16:30:17.817" v="13"/>
          <ac:spMkLst>
            <pc:docMk/>
            <pc:sldMk cId="3923073976" sldId="393"/>
            <ac:spMk id="14" creationId="{867D4867-5BA7-4462-B2F6-A23F4A622AA7}"/>
          </ac:spMkLst>
        </pc:spChg>
      </pc:sldChg>
      <pc:sldChg chg="addSp delSp modSp new mod setBg">
        <pc:chgData name="Kasey Carter" userId="d5d64c75-2cb2-4171-bea5-4550cb713a73" providerId="ADAL" clId="{5B299CE7-39CD-46AB-B322-6E1FAD9D4DD6}" dt="2022-11-20T22:25:36.643" v="153" actId="20577"/>
        <pc:sldMkLst>
          <pc:docMk/>
          <pc:sldMk cId="3943329747" sldId="393"/>
        </pc:sldMkLst>
        <pc:spChg chg="mod">
          <ac:chgData name="Kasey Carter" userId="d5d64c75-2cb2-4171-bea5-4550cb713a73" providerId="ADAL" clId="{5B299CE7-39CD-46AB-B322-6E1FAD9D4DD6}" dt="2022-11-20T22:25:36.643" v="153" actId="20577"/>
          <ac:spMkLst>
            <pc:docMk/>
            <pc:sldMk cId="3943329747" sldId="393"/>
            <ac:spMk id="2" creationId="{2290D52E-7C35-6808-71DB-FF95D8F4F996}"/>
          </ac:spMkLst>
        </pc:spChg>
        <pc:spChg chg="del">
          <ac:chgData name="Kasey Carter" userId="d5d64c75-2cb2-4171-bea5-4550cb713a73" providerId="ADAL" clId="{5B299CE7-39CD-46AB-B322-6E1FAD9D4DD6}" dt="2022-11-20T22:25:30.053" v="137" actId="22"/>
          <ac:spMkLst>
            <pc:docMk/>
            <pc:sldMk cId="3943329747" sldId="393"/>
            <ac:spMk id="3" creationId="{350641D1-27EC-4321-8F86-4E4399EB3C84}"/>
          </ac:spMkLst>
        </pc:spChg>
        <pc:spChg chg="add">
          <ac:chgData name="Kasey Carter" userId="d5d64c75-2cb2-4171-bea5-4550cb713a73" providerId="ADAL" clId="{5B299CE7-39CD-46AB-B322-6E1FAD9D4DD6}" dt="2022-11-20T22:25:31.757" v="138" actId="26606"/>
          <ac:spMkLst>
            <pc:docMk/>
            <pc:sldMk cId="3943329747" sldId="393"/>
            <ac:spMk id="10" creationId="{419501C6-F015-4273-AF88-E0F6C853899F}"/>
          </ac:spMkLst>
        </pc:spChg>
        <pc:spChg chg="add">
          <ac:chgData name="Kasey Carter" userId="d5d64c75-2cb2-4171-bea5-4550cb713a73" providerId="ADAL" clId="{5B299CE7-39CD-46AB-B322-6E1FAD9D4DD6}" dt="2022-11-20T22:25:31.757" v="138" actId="26606"/>
          <ac:spMkLst>
            <pc:docMk/>
            <pc:sldMk cId="3943329747" sldId="393"/>
            <ac:spMk id="12" creationId="{CA677DB7-5829-45BD-9754-5EC484CC4253}"/>
          </ac:spMkLst>
        </pc:spChg>
        <pc:picChg chg="add mod ord">
          <ac:chgData name="Kasey Carter" userId="d5d64c75-2cb2-4171-bea5-4550cb713a73" providerId="ADAL" clId="{5B299CE7-39CD-46AB-B322-6E1FAD9D4DD6}" dt="2022-11-20T22:25:31.757" v="138" actId="26606"/>
          <ac:picMkLst>
            <pc:docMk/>
            <pc:sldMk cId="3943329747" sldId="393"/>
            <ac:picMk id="5" creationId="{E5604332-6B60-FD0D-F957-952B7FA0362C}"/>
          </ac:picMkLst>
        </pc:picChg>
      </pc:sldChg>
      <pc:sldChg chg="addSp delSp modSp new mod setBg">
        <pc:chgData name="Kasey Carter" userId="d5d64c75-2cb2-4171-bea5-4550cb713a73" providerId="ADAL" clId="{5B299CE7-39CD-46AB-B322-6E1FAD9D4DD6}" dt="2022-11-20T22:27:27.727" v="169" actId="20577"/>
        <pc:sldMkLst>
          <pc:docMk/>
          <pc:sldMk cId="3667684193" sldId="394"/>
        </pc:sldMkLst>
        <pc:spChg chg="mod">
          <ac:chgData name="Kasey Carter" userId="d5d64c75-2cb2-4171-bea5-4550cb713a73" providerId="ADAL" clId="{5B299CE7-39CD-46AB-B322-6E1FAD9D4DD6}" dt="2022-11-20T22:27:27.727" v="169" actId="20577"/>
          <ac:spMkLst>
            <pc:docMk/>
            <pc:sldMk cId="3667684193" sldId="394"/>
            <ac:spMk id="2" creationId="{FE07D6B4-8C70-476C-901C-4A157FB7C026}"/>
          </ac:spMkLst>
        </pc:spChg>
        <pc:spChg chg="del">
          <ac:chgData name="Kasey Carter" userId="d5d64c75-2cb2-4171-bea5-4550cb713a73" providerId="ADAL" clId="{5B299CE7-39CD-46AB-B322-6E1FAD9D4DD6}" dt="2022-11-20T22:27:20.768" v="155" actId="22"/>
          <ac:spMkLst>
            <pc:docMk/>
            <pc:sldMk cId="3667684193" sldId="394"/>
            <ac:spMk id="3" creationId="{BC1F2B74-3E69-46E9-4A97-2A11DCD2E9B6}"/>
          </ac:spMkLst>
        </pc:spChg>
        <pc:spChg chg="add">
          <ac:chgData name="Kasey Carter" userId="d5d64c75-2cb2-4171-bea5-4550cb713a73" providerId="ADAL" clId="{5B299CE7-39CD-46AB-B322-6E1FAD9D4DD6}" dt="2022-11-20T22:27:24.053" v="156" actId="26606"/>
          <ac:spMkLst>
            <pc:docMk/>
            <pc:sldMk cId="3667684193" sldId="394"/>
            <ac:spMk id="10" creationId="{419501C6-F015-4273-AF88-E0F6C853899F}"/>
          </ac:spMkLst>
        </pc:spChg>
        <pc:spChg chg="add">
          <ac:chgData name="Kasey Carter" userId="d5d64c75-2cb2-4171-bea5-4550cb713a73" providerId="ADAL" clId="{5B299CE7-39CD-46AB-B322-6E1FAD9D4DD6}" dt="2022-11-20T22:27:24.053" v="156" actId="26606"/>
          <ac:spMkLst>
            <pc:docMk/>
            <pc:sldMk cId="3667684193" sldId="394"/>
            <ac:spMk id="12" creationId="{CA677DB7-5829-45BD-9754-5EC484CC4253}"/>
          </ac:spMkLst>
        </pc:spChg>
        <pc:picChg chg="add mod ord">
          <ac:chgData name="Kasey Carter" userId="d5d64c75-2cb2-4171-bea5-4550cb713a73" providerId="ADAL" clId="{5B299CE7-39CD-46AB-B322-6E1FAD9D4DD6}" dt="2022-11-20T22:27:24.053" v="156" actId="26606"/>
          <ac:picMkLst>
            <pc:docMk/>
            <pc:sldMk cId="3667684193" sldId="394"/>
            <ac:picMk id="5" creationId="{6E71AE6E-A76A-B8ED-E82F-19D52FD822FB}"/>
          </ac:picMkLst>
        </pc:picChg>
      </pc:sldChg>
      <pc:sldChg chg="addSp delSp modSp new mod setBg">
        <pc:chgData name="Kasey Carter" userId="d5d64c75-2cb2-4171-bea5-4550cb713a73" providerId="ADAL" clId="{5B299CE7-39CD-46AB-B322-6E1FAD9D4DD6}" dt="2022-11-20T22:28:12.312" v="185" actId="26606"/>
        <pc:sldMkLst>
          <pc:docMk/>
          <pc:sldMk cId="2540120266" sldId="395"/>
        </pc:sldMkLst>
        <pc:spChg chg="mod">
          <ac:chgData name="Kasey Carter" userId="d5d64c75-2cb2-4171-bea5-4550cb713a73" providerId="ADAL" clId="{5B299CE7-39CD-46AB-B322-6E1FAD9D4DD6}" dt="2022-11-20T22:28:12.312" v="185" actId="26606"/>
          <ac:spMkLst>
            <pc:docMk/>
            <pc:sldMk cId="2540120266" sldId="395"/>
            <ac:spMk id="2" creationId="{2FFB7D5F-433C-F90C-4A1E-C63271CB0793}"/>
          </ac:spMkLst>
        </pc:spChg>
        <pc:spChg chg="del">
          <ac:chgData name="Kasey Carter" userId="d5d64c75-2cb2-4171-bea5-4550cb713a73" providerId="ADAL" clId="{5B299CE7-39CD-46AB-B322-6E1FAD9D4DD6}" dt="2022-11-20T22:28:05.483" v="171" actId="22"/>
          <ac:spMkLst>
            <pc:docMk/>
            <pc:sldMk cId="2540120266" sldId="395"/>
            <ac:spMk id="3" creationId="{B4609975-4196-4764-A6CB-75B0FC4E21BA}"/>
          </ac:spMkLst>
        </pc:spChg>
        <pc:spChg chg="add">
          <ac:chgData name="Kasey Carter" userId="d5d64c75-2cb2-4171-bea5-4550cb713a73" providerId="ADAL" clId="{5B299CE7-39CD-46AB-B322-6E1FAD9D4DD6}" dt="2022-11-20T22:28:12.312" v="185" actId="26606"/>
          <ac:spMkLst>
            <pc:docMk/>
            <pc:sldMk cId="2540120266" sldId="395"/>
            <ac:spMk id="10" creationId="{419501C6-F015-4273-AF88-E0F6C853899F}"/>
          </ac:spMkLst>
        </pc:spChg>
        <pc:spChg chg="add">
          <ac:chgData name="Kasey Carter" userId="d5d64c75-2cb2-4171-bea5-4550cb713a73" providerId="ADAL" clId="{5B299CE7-39CD-46AB-B322-6E1FAD9D4DD6}" dt="2022-11-20T22:28:12.312" v="185" actId="26606"/>
          <ac:spMkLst>
            <pc:docMk/>
            <pc:sldMk cId="2540120266" sldId="395"/>
            <ac:spMk id="12" creationId="{CA677DB7-5829-45BD-9754-5EC484CC4253}"/>
          </ac:spMkLst>
        </pc:spChg>
        <pc:picChg chg="add mod ord">
          <ac:chgData name="Kasey Carter" userId="d5d64c75-2cb2-4171-bea5-4550cb713a73" providerId="ADAL" clId="{5B299CE7-39CD-46AB-B322-6E1FAD9D4DD6}" dt="2022-11-20T22:28:12.312" v="185" actId="26606"/>
          <ac:picMkLst>
            <pc:docMk/>
            <pc:sldMk cId="2540120266" sldId="395"/>
            <ac:picMk id="5" creationId="{8AF2C63F-9BE1-6F08-91FE-5E6B6CC32266}"/>
          </ac:picMkLst>
        </pc:picChg>
      </pc:sldChg>
      <pc:sldChg chg="addSp delSp modSp new mod setBg">
        <pc:chgData name="Kasey Carter" userId="d5d64c75-2cb2-4171-bea5-4550cb713a73" providerId="ADAL" clId="{5B299CE7-39CD-46AB-B322-6E1FAD9D4DD6}" dt="2022-11-20T22:29:04.342" v="201" actId="26606"/>
        <pc:sldMkLst>
          <pc:docMk/>
          <pc:sldMk cId="3111678858" sldId="396"/>
        </pc:sldMkLst>
        <pc:spChg chg="mod">
          <ac:chgData name="Kasey Carter" userId="d5d64c75-2cb2-4171-bea5-4550cb713a73" providerId="ADAL" clId="{5B299CE7-39CD-46AB-B322-6E1FAD9D4DD6}" dt="2022-11-20T22:29:04.342" v="201" actId="26606"/>
          <ac:spMkLst>
            <pc:docMk/>
            <pc:sldMk cId="3111678858" sldId="396"/>
            <ac:spMk id="2" creationId="{BA2C4F16-688E-6C3B-ABF5-60523BEA1330}"/>
          </ac:spMkLst>
        </pc:spChg>
        <pc:spChg chg="del">
          <ac:chgData name="Kasey Carter" userId="d5d64c75-2cb2-4171-bea5-4550cb713a73" providerId="ADAL" clId="{5B299CE7-39CD-46AB-B322-6E1FAD9D4DD6}" dt="2022-11-20T22:28:58.118" v="187" actId="22"/>
          <ac:spMkLst>
            <pc:docMk/>
            <pc:sldMk cId="3111678858" sldId="396"/>
            <ac:spMk id="3" creationId="{5CAF77CD-0A89-30A6-5AC9-04C35CC3D227}"/>
          </ac:spMkLst>
        </pc:spChg>
        <pc:spChg chg="add">
          <ac:chgData name="Kasey Carter" userId="d5d64c75-2cb2-4171-bea5-4550cb713a73" providerId="ADAL" clId="{5B299CE7-39CD-46AB-B322-6E1FAD9D4DD6}" dt="2022-11-20T22:29:04.342" v="201" actId="26606"/>
          <ac:spMkLst>
            <pc:docMk/>
            <pc:sldMk cId="3111678858" sldId="396"/>
            <ac:spMk id="10" creationId="{419501C6-F015-4273-AF88-E0F6C853899F}"/>
          </ac:spMkLst>
        </pc:spChg>
        <pc:spChg chg="add">
          <ac:chgData name="Kasey Carter" userId="d5d64c75-2cb2-4171-bea5-4550cb713a73" providerId="ADAL" clId="{5B299CE7-39CD-46AB-B322-6E1FAD9D4DD6}" dt="2022-11-20T22:29:04.342" v="201" actId="26606"/>
          <ac:spMkLst>
            <pc:docMk/>
            <pc:sldMk cId="3111678858" sldId="396"/>
            <ac:spMk id="12" creationId="{CA677DB7-5829-45BD-9754-5EC484CC4253}"/>
          </ac:spMkLst>
        </pc:spChg>
        <pc:picChg chg="add mod ord">
          <ac:chgData name="Kasey Carter" userId="d5d64c75-2cb2-4171-bea5-4550cb713a73" providerId="ADAL" clId="{5B299CE7-39CD-46AB-B322-6E1FAD9D4DD6}" dt="2022-11-20T22:29:04.342" v="201" actId="26606"/>
          <ac:picMkLst>
            <pc:docMk/>
            <pc:sldMk cId="3111678858" sldId="396"/>
            <ac:picMk id="5" creationId="{93B5D416-260E-2E0A-0857-AD203AE26F37}"/>
          </ac:picMkLst>
        </pc:picChg>
      </pc:sldChg>
      <pc:sldChg chg="addSp delSp modSp new mod setBg">
        <pc:chgData name="Kasey Carter" userId="d5d64c75-2cb2-4171-bea5-4550cb713a73" providerId="ADAL" clId="{5B299CE7-39CD-46AB-B322-6E1FAD9D4DD6}" dt="2022-11-20T22:33:09.447" v="220" actId="27614"/>
        <pc:sldMkLst>
          <pc:docMk/>
          <pc:sldMk cId="161979490" sldId="397"/>
        </pc:sldMkLst>
        <pc:spChg chg="mod">
          <ac:chgData name="Kasey Carter" userId="d5d64c75-2cb2-4171-bea5-4550cb713a73" providerId="ADAL" clId="{5B299CE7-39CD-46AB-B322-6E1FAD9D4DD6}" dt="2022-11-20T22:33:04.232" v="217" actId="26606"/>
          <ac:spMkLst>
            <pc:docMk/>
            <pc:sldMk cId="161979490" sldId="397"/>
            <ac:spMk id="2" creationId="{03A76AC2-93FC-6692-4C14-318FA67EE455}"/>
          </ac:spMkLst>
        </pc:spChg>
        <pc:spChg chg="del">
          <ac:chgData name="Kasey Carter" userId="d5d64c75-2cb2-4171-bea5-4550cb713a73" providerId="ADAL" clId="{5B299CE7-39CD-46AB-B322-6E1FAD9D4DD6}" dt="2022-11-20T22:32:55.850" v="203" actId="22"/>
          <ac:spMkLst>
            <pc:docMk/>
            <pc:sldMk cId="161979490" sldId="397"/>
            <ac:spMk id="3" creationId="{B805DB90-E42E-95CE-0DA8-5CD165554E65}"/>
          </ac:spMkLst>
        </pc:spChg>
        <pc:spChg chg="add">
          <ac:chgData name="Kasey Carter" userId="d5d64c75-2cb2-4171-bea5-4550cb713a73" providerId="ADAL" clId="{5B299CE7-39CD-46AB-B322-6E1FAD9D4DD6}" dt="2022-11-20T22:33:04.232" v="217" actId="26606"/>
          <ac:spMkLst>
            <pc:docMk/>
            <pc:sldMk cId="161979490" sldId="397"/>
            <ac:spMk id="10" creationId="{419501C6-F015-4273-AF88-E0F6C853899F}"/>
          </ac:spMkLst>
        </pc:spChg>
        <pc:spChg chg="add">
          <ac:chgData name="Kasey Carter" userId="d5d64c75-2cb2-4171-bea5-4550cb713a73" providerId="ADAL" clId="{5B299CE7-39CD-46AB-B322-6E1FAD9D4DD6}" dt="2022-11-20T22:33:04.232" v="217" actId="26606"/>
          <ac:spMkLst>
            <pc:docMk/>
            <pc:sldMk cId="161979490" sldId="397"/>
            <ac:spMk id="12" creationId="{CA677DB7-5829-45BD-9754-5EC484CC4253}"/>
          </ac:spMkLst>
        </pc:spChg>
        <pc:picChg chg="add mod ord">
          <ac:chgData name="Kasey Carter" userId="d5d64c75-2cb2-4171-bea5-4550cb713a73" providerId="ADAL" clId="{5B299CE7-39CD-46AB-B322-6E1FAD9D4DD6}" dt="2022-11-20T22:33:09.447" v="220" actId="27614"/>
          <ac:picMkLst>
            <pc:docMk/>
            <pc:sldMk cId="161979490" sldId="397"/>
            <ac:picMk id="5" creationId="{225DF02B-1A45-30B4-6A1E-365C842EA8EA}"/>
          </ac:picMkLst>
        </pc:picChg>
      </pc:sldChg>
    </pc:docChg>
  </pc:docChgLst>
  <pc:docChgLst>
    <pc:chgData name="Kasey Carter" userId="d5d64c75-2cb2-4171-bea5-4550cb713a73" providerId="ADAL" clId="{28FE956C-BA34-4719-8426-7A1EDB788678}"/>
    <pc:docChg chg="custSel modSld">
      <pc:chgData name="Kasey Carter" userId="d5d64c75-2cb2-4171-bea5-4550cb713a73" providerId="ADAL" clId="{28FE956C-BA34-4719-8426-7A1EDB788678}" dt="2022-08-15T09:32:30.233" v="71" actId="20577"/>
      <pc:docMkLst>
        <pc:docMk/>
      </pc:docMkLst>
      <pc:sldChg chg="addSp delSp modSp mod chgLayout">
        <pc:chgData name="Kasey Carter" userId="d5d64c75-2cb2-4171-bea5-4550cb713a73" providerId="ADAL" clId="{28FE956C-BA34-4719-8426-7A1EDB788678}" dt="2022-08-15T09:01:47.579" v="56"/>
        <pc:sldMkLst>
          <pc:docMk/>
          <pc:sldMk cId="2395014320" sldId="263"/>
        </pc:sldMkLst>
        <pc:spChg chg="mod ord">
          <ac:chgData name="Kasey Carter" userId="d5d64c75-2cb2-4171-bea5-4550cb713a73" providerId="ADAL" clId="{28FE956C-BA34-4719-8426-7A1EDB788678}" dt="2022-08-15T08:54:48.866" v="0" actId="700"/>
          <ac:spMkLst>
            <pc:docMk/>
            <pc:sldMk cId="2395014320" sldId="263"/>
            <ac:spMk id="2" creationId="{00000000-0000-0000-0000-000000000000}"/>
          </ac:spMkLst>
        </pc:spChg>
        <pc:spChg chg="add mod ord">
          <ac:chgData name="Kasey Carter" userId="d5d64c75-2cb2-4171-bea5-4550cb713a73" providerId="ADAL" clId="{28FE956C-BA34-4719-8426-7A1EDB788678}" dt="2022-08-15T08:54:56.113" v="13" actId="20577"/>
          <ac:spMkLst>
            <pc:docMk/>
            <pc:sldMk cId="2395014320" sldId="263"/>
            <ac:spMk id="3" creationId="{084B76B8-FCA7-9348-0553-ED0847BAA76B}"/>
          </ac:spMkLst>
        </pc:spChg>
        <pc:spChg chg="del">
          <ac:chgData name="Kasey Carter" userId="d5d64c75-2cb2-4171-bea5-4550cb713a73" providerId="ADAL" clId="{28FE956C-BA34-4719-8426-7A1EDB788678}" dt="2022-08-15T08:54:48.866" v="0" actId="700"/>
          <ac:spMkLst>
            <pc:docMk/>
            <pc:sldMk cId="2395014320" sldId="263"/>
            <ac:spMk id="4" creationId="{BC46076D-C99A-B88B-4F63-37B7527EFE2E}"/>
          </ac:spMkLst>
        </pc:spChg>
        <pc:spChg chg="del">
          <ac:chgData name="Kasey Carter" userId="d5d64c75-2cb2-4171-bea5-4550cb713a73" providerId="ADAL" clId="{28FE956C-BA34-4719-8426-7A1EDB788678}" dt="2022-08-15T08:54:48.866" v="0" actId="700"/>
          <ac:spMkLst>
            <pc:docMk/>
            <pc:sldMk cId="2395014320" sldId="263"/>
            <ac:spMk id="5" creationId="{8F94CAC1-30D0-11B4-C76C-C9DA4D3A6F21}"/>
          </ac:spMkLst>
        </pc:spChg>
        <pc:spChg chg="add del mod ord">
          <ac:chgData name="Kasey Carter" userId="d5d64c75-2cb2-4171-bea5-4550cb713a73" providerId="ADAL" clId="{28FE956C-BA34-4719-8426-7A1EDB788678}" dt="2022-08-15T09:01:39.021" v="55"/>
          <ac:spMkLst>
            <pc:docMk/>
            <pc:sldMk cId="2395014320" sldId="263"/>
            <ac:spMk id="6" creationId="{636BC163-CF08-D53C-EB52-E62B283DBC59}"/>
          </ac:spMkLst>
        </pc:spChg>
        <pc:spChg chg="add del mod ord">
          <ac:chgData name="Kasey Carter" userId="d5d64c75-2cb2-4171-bea5-4550cb713a73" providerId="ADAL" clId="{28FE956C-BA34-4719-8426-7A1EDB788678}" dt="2022-08-15T09:01:47.579" v="56"/>
          <ac:spMkLst>
            <pc:docMk/>
            <pc:sldMk cId="2395014320" sldId="263"/>
            <ac:spMk id="7" creationId="{A45F92D2-4906-8814-6ABC-793CB5511B3C}"/>
          </ac:spMkLst>
        </pc:spChg>
        <pc:spChg chg="add mod ord">
          <ac:chgData name="Kasey Carter" userId="d5d64c75-2cb2-4171-bea5-4550cb713a73" providerId="ADAL" clId="{28FE956C-BA34-4719-8426-7A1EDB788678}" dt="2022-08-15T09:01:18.503" v="54" actId="20577"/>
          <ac:spMkLst>
            <pc:docMk/>
            <pc:sldMk cId="2395014320" sldId="263"/>
            <ac:spMk id="8" creationId="{48BE4497-1A13-EEB6-9A85-A9CEDCE5528C}"/>
          </ac:spMkLst>
        </pc:spChg>
        <pc:picChg chg="add mod">
          <ac:chgData name="Kasey Carter" userId="d5d64c75-2cb2-4171-bea5-4550cb713a73" providerId="ADAL" clId="{28FE956C-BA34-4719-8426-7A1EDB788678}" dt="2022-08-15T09:01:39.021" v="55"/>
          <ac:picMkLst>
            <pc:docMk/>
            <pc:sldMk cId="2395014320" sldId="263"/>
            <ac:picMk id="1026" creationId="{3A7CE502-EAA4-5774-80B5-5EB30EA8E754}"/>
          </ac:picMkLst>
        </pc:picChg>
        <pc:picChg chg="add mod">
          <ac:chgData name="Kasey Carter" userId="d5d64c75-2cb2-4171-bea5-4550cb713a73" providerId="ADAL" clId="{28FE956C-BA34-4719-8426-7A1EDB788678}" dt="2022-08-15T09:01:47.579" v="56"/>
          <ac:picMkLst>
            <pc:docMk/>
            <pc:sldMk cId="2395014320" sldId="263"/>
            <ac:picMk id="1028" creationId="{8416B6DD-0645-4235-CCC3-1FA520F1D7B9}"/>
          </ac:picMkLst>
        </pc:picChg>
      </pc:sldChg>
      <pc:sldChg chg="modSp mod">
        <pc:chgData name="Kasey Carter" userId="d5d64c75-2cb2-4171-bea5-4550cb713a73" providerId="ADAL" clId="{28FE956C-BA34-4719-8426-7A1EDB788678}" dt="2022-08-15T09:32:30.233" v="71" actId="20577"/>
        <pc:sldMkLst>
          <pc:docMk/>
          <pc:sldMk cId="929598286" sldId="272"/>
        </pc:sldMkLst>
        <pc:spChg chg="mod">
          <ac:chgData name="Kasey Carter" userId="d5d64c75-2cb2-4171-bea5-4550cb713a73" providerId="ADAL" clId="{28FE956C-BA34-4719-8426-7A1EDB788678}" dt="2022-08-15T09:32:30.233" v="71" actId="20577"/>
          <ac:spMkLst>
            <pc:docMk/>
            <pc:sldMk cId="929598286" sldId="272"/>
            <ac:spMk id="5" creationId="{2BB08A7C-440B-4AD9-8F45-70E0AED36257}"/>
          </ac:spMkLst>
        </pc:spChg>
      </pc:sldChg>
    </pc:docChg>
  </pc:docChgLst>
  <pc:docChgLst>
    <pc:chgData clId="Web-{76B52B5C-39FD-3B1F-BDA2-9AE6361F0B1F}"/>
    <pc:docChg chg="delSld">
      <pc:chgData name="" userId="" providerId="" clId="Web-{76B52B5C-39FD-3B1F-BDA2-9AE6361F0B1F}" dt="2022-07-11T10:01:34.484" v="0"/>
      <pc:docMkLst>
        <pc:docMk/>
      </pc:docMkLst>
      <pc:sldChg chg="del">
        <pc:chgData name="" userId="" providerId="" clId="Web-{76B52B5C-39FD-3B1F-BDA2-9AE6361F0B1F}" dt="2022-07-11T10:01:34.484" v="0"/>
        <pc:sldMkLst>
          <pc:docMk/>
          <pc:sldMk cId="738643209" sldId="260"/>
        </pc:sldMkLst>
      </pc:sldChg>
    </pc:docChg>
  </pc:docChgLst>
  <pc:docChgLst>
    <pc:chgData name="Kasey Dykes" userId="d5d64c75-2cb2-4171-bea5-4550cb713a73" providerId="ADAL" clId="{491D35EB-5C44-47FB-BA50-97158EA006D5}"/>
    <pc:docChg chg="undo custSel modSld">
      <pc:chgData name="Kasey Dykes" userId="d5d64c75-2cb2-4171-bea5-4550cb713a73" providerId="ADAL" clId="{491D35EB-5C44-47FB-BA50-97158EA006D5}" dt="2022-07-18T14:57:40.839" v="6" actId="12788"/>
      <pc:docMkLst>
        <pc:docMk/>
      </pc:docMkLst>
      <pc:sldChg chg="addSp delSp modSp mod modClrScheme delAnim chgLayout">
        <pc:chgData name="Kasey Dykes" userId="d5d64c75-2cb2-4171-bea5-4550cb713a73" providerId="ADAL" clId="{491D35EB-5C44-47FB-BA50-97158EA006D5}" dt="2022-07-18T14:57:40.839" v="6" actId="12788"/>
        <pc:sldMkLst>
          <pc:docMk/>
          <pc:sldMk cId="2395014320" sldId="263"/>
        </pc:sldMkLst>
        <pc:spChg chg="mod ord">
          <ac:chgData name="Kasey Dykes" userId="d5d64c75-2cb2-4171-bea5-4550cb713a73" providerId="ADAL" clId="{491D35EB-5C44-47FB-BA50-97158EA006D5}" dt="2022-07-18T14:57:18.465" v="0" actId="700"/>
          <ac:spMkLst>
            <pc:docMk/>
            <pc:sldMk cId="2395014320" sldId="263"/>
            <ac:spMk id="2" creationId="{00000000-0000-0000-0000-000000000000}"/>
          </ac:spMkLst>
        </pc:spChg>
        <pc:spChg chg="del mod ord">
          <ac:chgData name="Kasey Dykes" userId="d5d64c75-2cb2-4171-bea5-4550cb713a73" providerId="ADAL" clId="{491D35EB-5C44-47FB-BA50-97158EA006D5}" dt="2022-07-18T14:57:18.465" v="0" actId="700"/>
          <ac:spMkLst>
            <pc:docMk/>
            <pc:sldMk cId="2395014320" sldId="263"/>
            <ac:spMk id="3" creationId="{00000000-0000-0000-0000-000000000000}"/>
          </ac:spMkLst>
        </pc:spChg>
        <pc:spChg chg="add mod ord">
          <ac:chgData name="Kasey Dykes" userId="d5d64c75-2cb2-4171-bea5-4550cb713a73" providerId="ADAL" clId="{491D35EB-5C44-47FB-BA50-97158EA006D5}" dt="2022-07-18T14:57:38.192" v="5" actId="12788"/>
          <ac:spMkLst>
            <pc:docMk/>
            <pc:sldMk cId="2395014320" sldId="263"/>
            <ac:spMk id="4" creationId="{BC46076D-C99A-B88B-4F63-37B7527EFE2E}"/>
          </ac:spMkLst>
        </pc:spChg>
        <pc:spChg chg="add mod ord">
          <ac:chgData name="Kasey Dykes" userId="d5d64c75-2cb2-4171-bea5-4550cb713a73" providerId="ADAL" clId="{491D35EB-5C44-47FB-BA50-97158EA006D5}" dt="2022-07-18T14:57:40.839" v="6" actId="12788"/>
          <ac:spMkLst>
            <pc:docMk/>
            <pc:sldMk cId="2395014320" sldId="263"/>
            <ac:spMk id="5" creationId="{8F94CAC1-30D0-11B4-C76C-C9DA4D3A6F21}"/>
          </ac:spMkLst>
        </pc:spChg>
        <pc:spChg chg="add del mod ord">
          <ac:chgData name="Kasey Dykes" userId="d5d64c75-2cb2-4171-bea5-4550cb713a73" providerId="ADAL" clId="{491D35EB-5C44-47FB-BA50-97158EA006D5}" dt="2022-07-18T14:57:24.113" v="1" actId="478"/>
          <ac:spMkLst>
            <pc:docMk/>
            <pc:sldMk cId="2395014320" sldId="263"/>
            <ac:spMk id="6" creationId="{AE75A18B-EFC1-81F1-47AC-E534B494EA70}"/>
          </ac:spMkLst>
        </pc:spChg>
        <pc:spChg chg="add del mod ord">
          <ac:chgData name="Kasey Dykes" userId="d5d64c75-2cb2-4171-bea5-4550cb713a73" providerId="ADAL" clId="{491D35EB-5C44-47FB-BA50-97158EA006D5}" dt="2022-07-18T14:57:24.113" v="1" actId="478"/>
          <ac:spMkLst>
            <pc:docMk/>
            <pc:sldMk cId="2395014320" sldId="263"/>
            <ac:spMk id="7" creationId="{67715AB0-8099-1970-9B50-85A1A66064C4}"/>
          </ac:spMkLst>
        </pc:spChg>
      </pc:sldChg>
    </pc:docChg>
  </pc:docChgLst>
  <pc:docChgLst>
    <pc:chgData name="Kasey Dykes" userId="d5d64c75-2cb2-4171-bea5-4550cb713a73" providerId="ADAL" clId="{77EBD612-F4A1-4036-8D25-6B54D348C32E}"/>
    <pc:docChg chg="custSel modSld">
      <pc:chgData name="Kasey Dykes" userId="d5d64c75-2cb2-4171-bea5-4550cb713a73" providerId="ADAL" clId="{77EBD612-F4A1-4036-8D25-6B54D348C32E}" dt="2022-07-18T13:21:37.907" v="8" actId="20577"/>
      <pc:docMkLst>
        <pc:docMk/>
      </pc:docMkLst>
      <pc:sldChg chg="modSp mod">
        <pc:chgData name="Kasey Dykes" userId="d5d64c75-2cb2-4171-bea5-4550cb713a73" providerId="ADAL" clId="{77EBD612-F4A1-4036-8D25-6B54D348C32E}" dt="2022-07-18T13:21:37.907" v="8" actId="20577"/>
        <pc:sldMkLst>
          <pc:docMk/>
          <pc:sldMk cId="4161947604" sldId="273"/>
        </pc:sldMkLst>
        <pc:spChg chg="mod">
          <ac:chgData name="Kasey Dykes" userId="d5d64c75-2cb2-4171-bea5-4550cb713a73" providerId="ADAL" clId="{77EBD612-F4A1-4036-8D25-6B54D348C32E}" dt="2022-07-18T13:21:37.907" v="8" actId="20577"/>
          <ac:spMkLst>
            <pc:docMk/>
            <pc:sldMk cId="4161947604" sldId="273"/>
            <ac:spMk id="2" creationId="{B8587F8B-7FDC-2FCC-BE7F-DCF0C681EE86}"/>
          </ac:spMkLst>
        </pc:spChg>
        <pc:graphicFrameChg chg="modGraphic">
          <ac:chgData name="Kasey Dykes" userId="d5d64c75-2cb2-4171-bea5-4550cb713a73" providerId="ADAL" clId="{77EBD612-F4A1-4036-8D25-6B54D348C32E}" dt="2022-07-18T13:21:27.529" v="1" actId="207"/>
          <ac:graphicFrameMkLst>
            <pc:docMk/>
            <pc:sldMk cId="4161947604" sldId="273"/>
            <ac:graphicFrameMk id="4" creationId="{7C4F514F-BA49-EAF5-3AFD-38F717BC05EC}"/>
          </ac:graphicFrameMkLst>
        </pc:graphicFrameChg>
      </pc:sldChg>
    </pc:docChg>
  </pc:docChgLst>
  <pc:docChgLst>
    <pc:chgData name="Kasey Dykes" userId="d5d64c75-2cb2-4171-bea5-4550cb713a73" providerId="ADAL" clId="{8DACCF91-B8BC-49A3-BB8D-66BD9B6E7D62}"/>
    <pc:docChg chg="delSld modSld">
      <pc:chgData name="Kasey Dykes" userId="d5d64c75-2cb2-4171-bea5-4550cb713a73" providerId="ADAL" clId="{8DACCF91-B8BC-49A3-BB8D-66BD9B6E7D62}" dt="2022-01-19T17:32:03.231" v="2" actId="47"/>
      <pc:docMkLst>
        <pc:docMk/>
      </pc:docMkLst>
      <pc:sldChg chg="del">
        <pc:chgData name="Kasey Dykes" userId="d5d64c75-2cb2-4171-bea5-4550cb713a73" providerId="ADAL" clId="{8DACCF91-B8BC-49A3-BB8D-66BD9B6E7D62}" dt="2022-01-19T17:32:03.231" v="2" actId="47"/>
        <pc:sldMkLst>
          <pc:docMk/>
          <pc:sldMk cId="3480768203" sldId="259"/>
        </pc:sldMkLst>
      </pc:sldChg>
      <pc:sldChg chg="modSp mod">
        <pc:chgData name="Kasey Dykes" userId="d5d64c75-2cb2-4171-bea5-4550cb713a73" providerId="ADAL" clId="{8DACCF91-B8BC-49A3-BB8D-66BD9B6E7D62}" dt="2022-01-17T10:02:53.736" v="1" actId="20577"/>
        <pc:sldMkLst>
          <pc:docMk/>
          <pc:sldMk cId="738643209" sldId="260"/>
        </pc:sldMkLst>
        <pc:spChg chg="mod">
          <ac:chgData name="Kasey Dykes" userId="d5d64c75-2cb2-4171-bea5-4550cb713a73" providerId="ADAL" clId="{8DACCF91-B8BC-49A3-BB8D-66BD9B6E7D62}" dt="2022-01-17T10:02:53.736" v="1" actId="20577"/>
          <ac:spMkLst>
            <pc:docMk/>
            <pc:sldMk cId="738643209" sldId="260"/>
            <ac:spMk id="3" creationId="{00000000-0000-0000-0000-000000000000}"/>
          </ac:spMkLst>
        </pc:spChg>
      </pc:sldChg>
    </pc:docChg>
  </pc:docChgLst>
  <pc:docChgLst>
    <pc:chgData name="Kasey Dykes" userId="S::kasey.dykes@chichester.ac.uk::d5d64c75-2cb2-4171-bea5-4550cb713a73" providerId="AD" clId="Web-{76B52B5C-39FD-3B1F-BDA2-9AE6361F0B1F}"/>
    <pc:docChg chg="delSld modSld">
      <pc:chgData name="Kasey Dykes" userId="S::kasey.dykes@chichester.ac.uk::d5d64c75-2cb2-4171-bea5-4550cb713a73" providerId="AD" clId="Web-{76B52B5C-39FD-3B1F-BDA2-9AE6361F0B1F}" dt="2022-07-11T10:01:46.188" v="5" actId="20577"/>
      <pc:docMkLst>
        <pc:docMk/>
      </pc:docMkLst>
      <pc:sldChg chg="del">
        <pc:chgData name="Kasey Dykes" userId="S::kasey.dykes@chichester.ac.uk::d5d64c75-2cb2-4171-bea5-4550cb713a73" providerId="AD" clId="Web-{76B52B5C-39FD-3B1F-BDA2-9AE6361F0B1F}" dt="2022-07-11T10:01:35.812" v="0"/>
        <pc:sldMkLst>
          <pc:docMk/>
          <pc:sldMk cId="894731803" sldId="261"/>
        </pc:sldMkLst>
      </pc:sldChg>
      <pc:sldChg chg="del">
        <pc:chgData name="Kasey Dykes" userId="S::kasey.dykes@chichester.ac.uk::d5d64c75-2cb2-4171-bea5-4550cb713a73" providerId="AD" clId="Web-{76B52B5C-39FD-3B1F-BDA2-9AE6361F0B1F}" dt="2022-07-11T10:01:36.640" v="1"/>
        <pc:sldMkLst>
          <pc:docMk/>
          <pc:sldMk cId="956867205" sldId="262"/>
        </pc:sldMkLst>
      </pc:sldChg>
      <pc:sldChg chg="del">
        <pc:chgData name="Kasey Dykes" userId="S::kasey.dykes@chichester.ac.uk::d5d64c75-2cb2-4171-bea5-4550cb713a73" providerId="AD" clId="Web-{76B52B5C-39FD-3B1F-BDA2-9AE6361F0B1F}" dt="2022-07-11T10:01:39.468" v="2"/>
        <pc:sldMkLst>
          <pc:docMk/>
          <pc:sldMk cId="460949982" sldId="269"/>
        </pc:sldMkLst>
      </pc:sldChg>
      <pc:sldChg chg="modSp">
        <pc:chgData name="Kasey Dykes" userId="S::kasey.dykes@chichester.ac.uk::d5d64c75-2cb2-4171-bea5-4550cb713a73" providerId="AD" clId="Web-{76B52B5C-39FD-3B1F-BDA2-9AE6361F0B1F}" dt="2022-07-11T10:01:46.188" v="5" actId="20577"/>
        <pc:sldMkLst>
          <pc:docMk/>
          <pc:sldMk cId="929598286" sldId="272"/>
        </pc:sldMkLst>
        <pc:spChg chg="mod">
          <ac:chgData name="Kasey Dykes" userId="S::kasey.dykes@chichester.ac.uk::d5d64c75-2cb2-4171-bea5-4550cb713a73" providerId="AD" clId="Web-{76B52B5C-39FD-3B1F-BDA2-9AE6361F0B1F}" dt="2022-07-11T10:01:46.188" v="5" actId="20577"/>
          <ac:spMkLst>
            <pc:docMk/>
            <pc:sldMk cId="929598286" sldId="272"/>
            <ac:spMk id="5" creationId="{2BB08A7C-440B-4AD9-8F45-70E0AED36257}"/>
          </ac:spMkLst>
        </pc:spChg>
      </pc:sldChg>
      <pc:sldChg chg="del">
        <pc:chgData name="Kasey Dykes" userId="S::kasey.dykes@chichester.ac.uk::d5d64c75-2cb2-4171-bea5-4550cb713a73" providerId="AD" clId="Web-{76B52B5C-39FD-3B1F-BDA2-9AE6361F0B1F}" dt="2022-07-11T10:01:40.453" v="3"/>
        <pc:sldMkLst>
          <pc:docMk/>
          <pc:sldMk cId="1707226979" sldId="277"/>
        </pc:sldMkLst>
      </pc:sldChg>
    </pc:docChg>
  </pc:docChgLst>
  <pc:docChgLst>
    <pc:chgData name="Kasey Carter" userId="S::carterk@chichester.ac.uk::d5d64c75-2cb2-4171-bea5-4550cb713a73" providerId="AD" clId="Web-{51B271A8-C014-E42F-9356-A380B66887BC}"/>
    <pc:docChg chg="addSld modSld">
      <pc:chgData name="Kasey Carter" userId="S::carterk@chichester.ac.uk::d5d64c75-2cb2-4171-bea5-4550cb713a73" providerId="AD" clId="Web-{51B271A8-C014-E42F-9356-A380B66887BC}" dt="2022-08-15T10:45:22.243" v="82" actId="20577"/>
      <pc:docMkLst>
        <pc:docMk/>
      </pc:docMkLst>
      <pc:sldChg chg="modSp">
        <pc:chgData name="Kasey Carter" userId="S::carterk@chichester.ac.uk::d5d64c75-2cb2-4171-bea5-4550cb713a73" providerId="AD" clId="Web-{51B271A8-C014-E42F-9356-A380B66887BC}" dt="2022-08-15T10:44:57.274" v="66" actId="20577"/>
        <pc:sldMkLst>
          <pc:docMk/>
          <pc:sldMk cId="1065986319" sldId="258"/>
        </pc:sldMkLst>
        <pc:spChg chg="mod">
          <ac:chgData name="Kasey Carter" userId="S::carterk@chichester.ac.uk::d5d64c75-2cb2-4171-bea5-4550cb713a73" providerId="AD" clId="Web-{51B271A8-C014-E42F-9356-A380B66887BC}" dt="2022-08-15T10:44:57.274" v="66" actId="20577"/>
          <ac:spMkLst>
            <pc:docMk/>
            <pc:sldMk cId="1065986319" sldId="258"/>
            <ac:spMk id="3" creationId="{00000000-0000-0000-0000-000000000000}"/>
          </ac:spMkLst>
        </pc:spChg>
      </pc:sldChg>
      <pc:sldChg chg="delSp modSp">
        <pc:chgData name="Kasey Carter" userId="S::carterk@chichester.ac.uk::d5d64c75-2cb2-4171-bea5-4550cb713a73" providerId="AD" clId="Web-{51B271A8-C014-E42F-9356-A380B66887BC}" dt="2022-08-15T10:45:10.790" v="73" actId="20577"/>
        <pc:sldMkLst>
          <pc:docMk/>
          <pc:sldMk cId="1457506959" sldId="275"/>
        </pc:sldMkLst>
        <pc:spChg chg="mod">
          <ac:chgData name="Kasey Carter" userId="S::carterk@chichester.ac.uk::d5d64c75-2cb2-4171-bea5-4550cb713a73" providerId="AD" clId="Web-{51B271A8-C014-E42F-9356-A380B66887BC}" dt="2022-08-15T10:45:10.790" v="73" actId="20577"/>
          <ac:spMkLst>
            <pc:docMk/>
            <pc:sldMk cId="1457506959" sldId="275"/>
            <ac:spMk id="2" creationId="{C6106B69-C17B-4CD3-DDF9-9033033B2307}"/>
          </ac:spMkLst>
        </pc:spChg>
        <pc:spChg chg="del">
          <ac:chgData name="Kasey Carter" userId="S::carterk@chichester.ac.uk::d5d64c75-2cb2-4171-bea5-4550cb713a73" providerId="AD" clId="Web-{51B271A8-C014-E42F-9356-A380B66887BC}" dt="2022-08-15T10:45:01.524" v="67"/>
          <ac:spMkLst>
            <pc:docMk/>
            <pc:sldMk cId="1457506959" sldId="275"/>
            <ac:spMk id="3" creationId="{76BEFE1E-3982-48CA-2C69-798ADEB91B7C}"/>
          </ac:spMkLst>
        </pc:spChg>
      </pc:sldChg>
      <pc:sldChg chg="modSp add replId">
        <pc:chgData name="Kasey Carter" userId="S::carterk@chichester.ac.uk::d5d64c75-2cb2-4171-bea5-4550cb713a73" providerId="AD" clId="Web-{51B271A8-C014-E42F-9356-A380B66887BC}" dt="2022-08-15T10:45:22.243" v="82" actId="20577"/>
        <pc:sldMkLst>
          <pc:docMk/>
          <pc:sldMk cId="1150709002" sldId="276"/>
        </pc:sldMkLst>
        <pc:spChg chg="mod">
          <ac:chgData name="Kasey Carter" userId="S::carterk@chichester.ac.uk::d5d64c75-2cb2-4171-bea5-4550cb713a73" providerId="AD" clId="Web-{51B271A8-C014-E42F-9356-A380B66887BC}" dt="2022-08-15T10:45:22.243" v="82" actId="20577"/>
          <ac:spMkLst>
            <pc:docMk/>
            <pc:sldMk cId="1150709002" sldId="276"/>
            <ac:spMk id="2" creationId="{C6106B69-C17B-4CD3-DDF9-9033033B2307}"/>
          </ac:spMkLst>
        </pc:spChg>
      </pc:sldChg>
      <pc:sldChg chg="add replId">
        <pc:chgData name="Kasey Carter" userId="S::carterk@chichester.ac.uk::d5d64c75-2cb2-4171-bea5-4550cb713a73" providerId="AD" clId="Web-{51B271A8-C014-E42F-9356-A380B66887BC}" dt="2022-08-15T10:45:05.149" v="69"/>
        <pc:sldMkLst>
          <pc:docMk/>
          <pc:sldMk cId="1622501024" sldId="277"/>
        </pc:sldMkLst>
      </pc:sldChg>
    </pc:docChg>
  </pc:docChgLst>
  <pc:docChgLst>
    <pc:chgData name="Kasey Dykes" userId="d5d64c75-2cb2-4171-bea5-4550cb713a73" providerId="ADAL" clId="{E9E4FFC3-F374-4E45-8A6B-95BE39AB9AA4}"/>
    <pc:docChg chg="modSld">
      <pc:chgData name="Kasey Dykes" userId="d5d64c75-2cb2-4171-bea5-4550cb713a73" providerId="ADAL" clId="{E9E4FFC3-F374-4E45-8A6B-95BE39AB9AA4}" dt="2022-01-17T15:18:06.612" v="1" actId="20577"/>
      <pc:docMkLst>
        <pc:docMk/>
      </pc:docMkLst>
      <pc:sldChg chg="modSp mod">
        <pc:chgData name="Kasey Dykes" userId="d5d64c75-2cb2-4171-bea5-4550cb713a73" providerId="ADAL" clId="{E9E4FFC3-F374-4E45-8A6B-95BE39AB9AA4}" dt="2022-01-17T15:18:06.612" v="1" actId="20577"/>
        <pc:sldMkLst>
          <pc:docMk/>
          <pc:sldMk cId="606468625" sldId="256"/>
        </pc:sldMkLst>
        <pc:spChg chg="mod">
          <ac:chgData name="Kasey Dykes" userId="d5d64c75-2cb2-4171-bea5-4550cb713a73" providerId="ADAL" clId="{E9E4FFC3-F374-4E45-8A6B-95BE39AB9AA4}" dt="2022-01-17T15:18:06.612" v="1" actId="20577"/>
          <ac:spMkLst>
            <pc:docMk/>
            <pc:sldMk cId="606468625" sldId="256"/>
            <ac:spMk id="2" creationId="{00000000-0000-0000-0000-000000000000}"/>
          </ac:spMkLst>
        </pc:spChg>
      </pc:sldChg>
    </pc:docChg>
  </pc:docChgLst>
  <pc:docChgLst>
    <pc:chgData name="Kasey Dykes" userId="S::kasey.dykes@chichester.ac.uk::d5d64c75-2cb2-4171-bea5-4550cb713a73" providerId="AD" clId="Web-{1378E1F8-D851-7AC7-39AE-D08FFBA937EF}"/>
    <pc:docChg chg="modSld">
      <pc:chgData name="Kasey Dykes" userId="S::kasey.dykes@chichester.ac.uk::d5d64c75-2cb2-4171-bea5-4550cb713a73" providerId="AD" clId="Web-{1378E1F8-D851-7AC7-39AE-D08FFBA937EF}" dt="2022-07-18T14:58:17.793" v="1" actId="20577"/>
      <pc:docMkLst>
        <pc:docMk/>
      </pc:docMkLst>
      <pc:sldChg chg="modSp">
        <pc:chgData name="Kasey Dykes" userId="S::kasey.dykes@chichester.ac.uk::d5d64c75-2cb2-4171-bea5-4550cb713a73" providerId="AD" clId="Web-{1378E1F8-D851-7AC7-39AE-D08FFBA937EF}" dt="2022-07-18T14:58:17.793" v="1" actId="20577"/>
        <pc:sldMkLst>
          <pc:docMk/>
          <pc:sldMk cId="606468625" sldId="256"/>
        </pc:sldMkLst>
        <pc:spChg chg="mod">
          <ac:chgData name="Kasey Dykes" userId="S::kasey.dykes@chichester.ac.uk::d5d64c75-2cb2-4171-bea5-4550cb713a73" providerId="AD" clId="Web-{1378E1F8-D851-7AC7-39AE-D08FFBA937EF}" dt="2022-07-18T14:58:17.793" v="1" actId="20577"/>
          <ac:spMkLst>
            <pc:docMk/>
            <pc:sldMk cId="606468625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180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94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996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5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554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513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5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8624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9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771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9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178" indent="0">
              <a:buNone/>
              <a:defRPr sz="19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9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9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178" indent="0">
              <a:buNone/>
              <a:defRPr sz="19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065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027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920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34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58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0986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6" y="2243828"/>
            <a:ext cx="4494999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6004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24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29AE258-81C4-42D2-A961-64C8B9A26981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3059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0384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40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3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291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83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14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42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58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58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29AE258-81C4-42D2-A961-64C8B9A26981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69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29AE258-81C4-42D2-A961-64C8B9A26981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02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8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7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29AE258-81C4-42D2-A961-64C8B9A26981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1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3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54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354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178" indent="-228589" algn="l" defTabSz="914354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766" indent="-228589" algn="l" defTabSz="914354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354" indent="-228589" algn="l" defTabSz="914354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2942" indent="-228589" algn="l" defTabSz="914354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798" indent="-228589" algn="l" defTabSz="914354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239" indent="-228589" algn="l" defTabSz="914354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268" indent="-228589" algn="l" defTabSz="914354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681" indent="-228589" algn="l" defTabSz="914354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Functional Skills L1 </a:t>
            </a:r>
            <a:r>
              <a:rPr lang="en-US" dirty="0"/>
              <a:t>Maths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Session 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468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32FF77-906F-4021-8DFB-440457807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pPr defTabSz="914400"/>
            <a:r>
              <a:rPr lang="en-US"/>
              <a:t>Practice question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0C67BEC-56CA-4AA6-B8AC-6384120A2D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4376" y="2035782"/>
            <a:ext cx="6257544" cy="247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596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A76AC2-93FC-6692-4C14-318FA67EE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pPr defTabSz="914400"/>
            <a:r>
              <a:rPr lang="en-US"/>
              <a:t>Exam Question</a:t>
            </a:r>
          </a:p>
        </p:txBody>
      </p: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225DF02B-1A45-30B4-6A1E-365C842EA8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1668151"/>
            <a:ext cx="6257544" cy="320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79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D961E4-CD92-4D59-B290-C5AA28893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pPr defTabSz="914400"/>
            <a:r>
              <a:rPr lang="en-US"/>
              <a:t>Exam Question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7BDC062-D29B-426D-9910-B5D8B6201A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4376" y="1715083"/>
            <a:ext cx="6257544" cy="311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757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07D6B4-8C70-476C-901C-4A157FB7C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pPr defTabSz="914400"/>
            <a:r>
              <a:rPr lang="en-US" dirty="0"/>
              <a:t>Exam Question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E71AE6E-A76A-B8ED-E82F-19D52FD822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1331808"/>
            <a:ext cx="6257544" cy="387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684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06B69-C17B-4CD3-DDF9-9033033B2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Mean, Median, Mode &amp; Range</a:t>
            </a:r>
          </a:p>
        </p:txBody>
      </p:sp>
    </p:spTree>
    <p:extLst>
      <p:ext uri="{BB962C8B-B14F-4D97-AF65-F5344CB8AC3E}">
        <p14:creationId xmlns:p14="http://schemas.microsoft.com/office/powerpoint/2010/main" val="1150709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they?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66338" y="2150970"/>
            <a:ext cx="203292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</a:t>
            </a:r>
          </a:p>
        </p:txBody>
      </p:sp>
      <p:sp>
        <p:nvSpPr>
          <p:cNvPr id="5" name="Rectangle 4"/>
          <p:cNvSpPr/>
          <p:nvPr/>
        </p:nvSpPr>
        <p:spPr>
          <a:xfrm>
            <a:off x="5912064" y="2150969"/>
            <a:ext cx="279880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0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Median</a:t>
            </a:r>
          </a:p>
        </p:txBody>
      </p:sp>
      <p:sp>
        <p:nvSpPr>
          <p:cNvPr id="6" name="Rectangle 5"/>
          <p:cNvSpPr/>
          <p:nvPr/>
        </p:nvSpPr>
        <p:spPr>
          <a:xfrm>
            <a:off x="770346" y="4205428"/>
            <a:ext cx="202491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>
                <a:ln w="12700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</a:t>
            </a:r>
          </a:p>
        </p:txBody>
      </p:sp>
      <p:sp>
        <p:nvSpPr>
          <p:cNvPr id="7" name="Rectangle 6"/>
          <p:cNvSpPr/>
          <p:nvPr/>
        </p:nvSpPr>
        <p:spPr>
          <a:xfrm>
            <a:off x="5969814" y="4205427"/>
            <a:ext cx="225895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Range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1011" y="3166632"/>
            <a:ext cx="3968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‘average’.</a:t>
            </a:r>
          </a:p>
          <a:p>
            <a:r>
              <a:rPr lang="en-US" dirty="0"/>
              <a:t>Add the numbers together and divide by how many there are.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66338" y="5221090"/>
            <a:ext cx="3968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most common value.</a:t>
            </a:r>
          </a:p>
          <a:p>
            <a:r>
              <a:rPr lang="en-US" dirty="0"/>
              <a:t>Could be more than one answer.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969814" y="3166631"/>
            <a:ext cx="4234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middle one.</a:t>
            </a:r>
          </a:p>
          <a:p>
            <a:r>
              <a:rPr lang="en-US" dirty="0"/>
              <a:t>Put the numbers in ascending order first.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969814" y="5221089"/>
            <a:ext cx="4234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span of the data.</a:t>
            </a:r>
          </a:p>
          <a:p>
            <a:r>
              <a:rPr lang="en-US" dirty="0"/>
              <a:t>Difference between the highest and lowest value.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76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the Mean, Median, Mode and Range from this set of numbers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3	4	5	3	2	1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003096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the Mean, Median, Mode and Range from these sets of numbers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r>
              <a:rPr lang="en-US" sz="3600" dirty="0"/>
              <a:t> 11,  5,  19,  11,  5,  7,  12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 120,  135,  115,  120,  130,  145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 70,  77,  73,  77,  81,  78,  76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418079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349E06-8B8F-CD34-B7B2-DAEF2F818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Exam Question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3EB3191-F2CE-3D20-6355-E2C3A37A00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2043604"/>
            <a:ext cx="6257544" cy="2456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923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5D3D47-38C1-086C-B0A7-F317F0539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Exam Question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21CD06-BDE4-BAB3-3B50-766B6AE2E4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1621219"/>
            <a:ext cx="6257544" cy="330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905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87F8B-7FDC-2FCC-BE7F-DCF0C681E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Starter Activity</a:t>
            </a:r>
            <a:br>
              <a:rPr lang="en-US" dirty="0"/>
            </a:br>
            <a:r>
              <a:rPr lang="en-US" dirty="0"/>
              <a:t>5 in 5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C4F514F-BA49-EAF5-3AFD-38F717BC05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860771"/>
              </p:ext>
            </p:extLst>
          </p:nvPr>
        </p:nvGraphicFramePr>
        <p:xfrm>
          <a:off x="975731" y="2639121"/>
          <a:ext cx="10165820" cy="335148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033164">
                  <a:extLst>
                    <a:ext uri="{9D8B030D-6E8A-4147-A177-3AD203B41FA5}">
                      <a16:colId xmlns:a16="http://schemas.microsoft.com/office/drawing/2014/main" val="4146507791"/>
                    </a:ext>
                  </a:extLst>
                </a:gridCol>
                <a:gridCol w="2033164">
                  <a:extLst>
                    <a:ext uri="{9D8B030D-6E8A-4147-A177-3AD203B41FA5}">
                      <a16:colId xmlns:a16="http://schemas.microsoft.com/office/drawing/2014/main" val="3859604145"/>
                    </a:ext>
                  </a:extLst>
                </a:gridCol>
                <a:gridCol w="2033164">
                  <a:extLst>
                    <a:ext uri="{9D8B030D-6E8A-4147-A177-3AD203B41FA5}">
                      <a16:colId xmlns:a16="http://schemas.microsoft.com/office/drawing/2014/main" val="674085111"/>
                    </a:ext>
                  </a:extLst>
                </a:gridCol>
                <a:gridCol w="2033164">
                  <a:extLst>
                    <a:ext uri="{9D8B030D-6E8A-4147-A177-3AD203B41FA5}">
                      <a16:colId xmlns:a16="http://schemas.microsoft.com/office/drawing/2014/main" val="3036322766"/>
                    </a:ext>
                  </a:extLst>
                </a:gridCol>
                <a:gridCol w="2033164">
                  <a:extLst>
                    <a:ext uri="{9D8B030D-6E8A-4147-A177-3AD203B41FA5}">
                      <a16:colId xmlns:a16="http://schemas.microsoft.com/office/drawing/2014/main" val="4039451405"/>
                    </a:ext>
                  </a:extLst>
                </a:gridCol>
              </a:tblGrid>
              <a:tr h="16757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 + 5 x 3 = ?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Share £30 in the ratio 1:4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30% of 950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Use estimation to solve: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4.72 x 63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Draw a net of a cube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105674"/>
                  </a:ext>
                </a:extLst>
              </a:tr>
              <a:tr h="16757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071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947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90D52E-7C35-6808-71DB-FF95D8F4F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Exam Question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5604332-6B60-FD0D-F957-952B7FA036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2192221"/>
            <a:ext cx="6257544" cy="215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3297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FB7D5F-433C-F90C-4A1E-C63271CB0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Exam Question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AF2C63F-9BE1-6F08-91FE-5E6B6CC322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1824590"/>
            <a:ext cx="6257544" cy="289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1202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2C4F16-688E-6C3B-ABF5-60523BEA1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Exam Question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3B5D416-260E-2E0A-0857-AD203AE26F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1871522"/>
            <a:ext cx="6257544" cy="28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6788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BF5A14-BE57-443F-955E-196AB6D07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198" y="2490283"/>
            <a:ext cx="5602383" cy="1877437"/>
          </a:xfrm>
        </p:spPr>
        <p:txBody>
          <a:bodyPr>
            <a:normAutofit/>
          </a:bodyPr>
          <a:lstStyle/>
          <a:p>
            <a:r>
              <a:rPr lang="en-GB" dirty="0"/>
              <a:t>All done!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5040EF-32B8-46F3-823C-6BA3A49A77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BB08A7C-440B-4AD9-8F45-70E0AED36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9873" y="2173266"/>
            <a:ext cx="3657119" cy="2511468"/>
          </a:xfrm>
        </p:spPr>
        <p:txBody>
          <a:bodyPr anchor="ctr">
            <a:normAutofit/>
          </a:bodyPr>
          <a:lstStyle/>
          <a:p>
            <a:r>
              <a:rPr lang="en-GB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Next week’s topics are: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Charts </a:t>
            </a:r>
            <a:r>
              <a:rPr lang="en-GB" sz="2800">
                <a:solidFill>
                  <a:schemeClr val="bg1">
                    <a:lumMod val="75000"/>
                    <a:lumOff val="25000"/>
                  </a:schemeClr>
                </a:solidFill>
              </a:rPr>
              <a:t>&amp; Graphs</a:t>
            </a:r>
            <a:endParaRPr lang="en-GB" sz="28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598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472CB-E791-85AD-6574-AA5EE1A0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59508-97FC-1A02-9447-9A4594D3A0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What did we do last lesson?</a:t>
            </a:r>
          </a:p>
        </p:txBody>
      </p:sp>
    </p:spTree>
    <p:extLst>
      <p:ext uri="{BB962C8B-B14F-4D97-AF65-F5344CB8AC3E}">
        <p14:creationId xmlns:p14="http://schemas.microsoft.com/office/powerpoint/2010/main" val="810876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B1309C-C459-D4D4-6B5F-A010213EA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Practice Question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F7E2EBC7-8F0D-6494-6E7D-6553D1166F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2254796"/>
            <a:ext cx="6257544" cy="203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473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B76B8-FCA7-9348-0553-ED0847BAA7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Probability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8BE4497-1A13-EEB6-9A85-A9CEDCE552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Mean, Median, Mode &amp; Range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doing today?</a:t>
            </a:r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A7CE502-EAA4-5774-80B5-5EB30EA8E75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650" y="3143250"/>
            <a:ext cx="3142551" cy="259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8416B6DD-0645-4235-CCC3-1FA520F1D7B9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3177212"/>
            <a:ext cx="4252912" cy="252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014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need to know?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How to use the probability scale</a:t>
            </a:r>
          </a:p>
          <a:p>
            <a:r>
              <a:rPr lang="en-GB" sz="2000" dirty="0">
                <a:ea typeface="+mn-lt"/>
                <a:cs typeface="+mn-lt"/>
              </a:rPr>
              <a:t>How to work out the probability of a given scenario</a:t>
            </a: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Know the difference between mean, median, mode and range</a:t>
            </a:r>
          </a:p>
          <a:p>
            <a:r>
              <a:rPr lang="en-GB" sz="2000" dirty="0"/>
              <a:t>Be able to find the mean, median, mode and range from a set of numbers</a:t>
            </a:r>
          </a:p>
        </p:txBody>
      </p:sp>
    </p:spTree>
    <p:extLst>
      <p:ext uri="{BB962C8B-B14F-4D97-AF65-F5344CB8AC3E}">
        <p14:creationId xmlns:p14="http://schemas.microsoft.com/office/powerpoint/2010/main" val="106598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06B69-C17B-4CD3-DDF9-9033033B2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</a:t>
            </a:r>
          </a:p>
        </p:txBody>
      </p:sp>
    </p:spTree>
    <p:extLst>
      <p:ext uri="{BB962C8B-B14F-4D97-AF65-F5344CB8AC3E}">
        <p14:creationId xmlns:p14="http://schemas.microsoft.com/office/powerpoint/2010/main" val="1457506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C7FF834-B204-4967-8D47-8BB36EAF0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780A22D-61EA-43E3-BD94-3E39CF902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7677D4-8C08-4B76-87E0-120ED71AE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pPr defTabSz="914400"/>
            <a:r>
              <a:rPr lang="en-US" sz="3200" dirty="0"/>
              <a:t>Probability Scale</a:t>
            </a: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21CEB610-72C6-4AAB-8C89-4E85E244063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5267" y="952852"/>
            <a:ext cx="10921466" cy="267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74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32FF77-906F-4021-8DFB-440457807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pPr defTabSz="914400"/>
            <a:r>
              <a:rPr lang="en-US"/>
              <a:t>Practice question</a:t>
            </a:r>
          </a:p>
        </p:txBody>
      </p:sp>
      <p:pic>
        <p:nvPicPr>
          <p:cNvPr id="5" name="Content Placeholder 6">
            <a:extLst>
              <a:ext uri="{FF2B5EF4-FFF2-40B4-BE49-F238E27FC236}">
                <a16:creationId xmlns:a16="http://schemas.microsoft.com/office/drawing/2014/main" id="{2E858461-D72E-5C36-6D5F-88D6023E84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2603" y="2186151"/>
            <a:ext cx="7541090" cy="176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8986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1_Parcel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c70068d-d4a8-4c8c-81e4-1587bdb1bb12" xsi:nil="true"/>
    <lcf76f155ced4ddcb4097134ff3c332f xmlns="924b722f-815d-42a8-a398-880368789fe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00FAD1F0456B4A93FB2D3CDECBBB4E" ma:contentTypeVersion="14" ma:contentTypeDescription="Create a new document." ma:contentTypeScope="" ma:versionID="03a873066d51c240444531b22fc82f4e">
  <xsd:schema xmlns:xsd="http://www.w3.org/2001/XMLSchema" xmlns:xs="http://www.w3.org/2001/XMLSchema" xmlns:p="http://schemas.microsoft.com/office/2006/metadata/properties" xmlns:ns2="924b722f-815d-42a8-a398-880368789fe5" xmlns:ns3="dc70068d-d4a8-4c8c-81e4-1587bdb1bb12" targetNamespace="http://schemas.microsoft.com/office/2006/metadata/properties" ma:root="true" ma:fieldsID="295e6bf93f9598c9578881f944d81644" ns2:_="" ns3:_="">
    <xsd:import namespace="924b722f-815d-42a8-a398-880368789fe5"/>
    <xsd:import namespace="dc70068d-d4a8-4c8c-81e4-1587bdb1bb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4b722f-815d-42a8-a398-880368789f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81377d7-4678-41c4-aba3-c68a5ebeb4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70068d-d4a8-4c8c-81e4-1587bdb1bb1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6d03974b-8878-469d-ab28-80ac5cbb371d}" ma:internalName="TaxCatchAll" ma:showField="CatchAllData" ma:web="dc70068d-d4a8-4c8c-81e4-1587bdb1bb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2784E0-E5A8-460A-ADE1-0018203A97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452493-D7D6-4173-8632-9B2178717EAC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32a3d327-319a-4891-a29f-6151636f0e03"/>
    <ds:schemaRef ds:uri="http://schemas.microsoft.com/office/2006/metadata/properties"/>
    <ds:schemaRef ds:uri="http://schemas.openxmlformats.org/package/2006/metadata/core-properties"/>
    <ds:schemaRef ds:uri="42420e0f-129b-4816-94a7-95fce393a76c"/>
  </ds:schemaRefs>
</ds:datastoreItem>
</file>

<file path=customXml/itemProps3.xml><?xml version="1.0" encoding="utf-8"?>
<ds:datastoreItem xmlns:ds="http://schemas.openxmlformats.org/officeDocument/2006/customXml" ds:itemID="{A4A4809B-A9DE-4339-A491-E486178CA9BA}"/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1786</TotalTime>
  <Words>301</Words>
  <Application>Microsoft Office PowerPoint</Application>
  <PresentationFormat>Widescreen</PresentationFormat>
  <Paragraphs>59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Gill Sans MT</vt:lpstr>
      <vt:lpstr>Parcel</vt:lpstr>
      <vt:lpstr>1_Parcel</vt:lpstr>
      <vt:lpstr>Functional Skills L1 Maths</vt:lpstr>
      <vt:lpstr>Starter Activity 5 in 5</vt:lpstr>
      <vt:lpstr>Recap</vt:lpstr>
      <vt:lpstr>Practice Question</vt:lpstr>
      <vt:lpstr>What are we doing today?</vt:lpstr>
      <vt:lpstr>What do we need to know?</vt:lpstr>
      <vt:lpstr>Probability</vt:lpstr>
      <vt:lpstr>Probability Scale</vt:lpstr>
      <vt:lpstr>Practice question</vt:lpstr>
      <vt:lpstr>Practice question</vt:lpstr>
      <vt:lpstr>Exam Question</vt:lpstr>
      <vt:lpstr>Exam Question</vt:lpstr>
      <vt:lpstr>Exam Question</vt:lpstr>
      <vt:lpstr>Mean, Median, Mode &amp; Range</vt:lpstr>
      <vt:lpstr>What are they?</vt:lpstr>
      <vt:lpstr>Find the Mean, Median, Mode and Range from this set of numbers</vt:lpstr>
      <vt:lpstr>Find the Mean, Median, Mode and Range from these sets of numbers</vt:lpstr>
      <vt:lpstr>Exam Question</vt:lpstr>
      <vt:lpstr>Exam Question</vt:lpstr>
      <vt:lpstr>Exam Question</vt:lpstr>
      <vt:lpstr>Exam Question</vt:lpstr>
      <vt:lpstr>Exam Question</vt:lpstr>
      <vt:lpstr>All done!</vt:lpstr>
    </vt:vector>
  </TitlesOfParts>
  <Company>Chichester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Kasey Dykes</dc:creator>
  <cp:lastModifiedBy>Kasey Carter</cp:lastModifiedBy>
  <cp:revision>67</cp:revision>
  <dcterms:created xsi:type="dcterms:W3CDTF">2021-09-22T09:27:53Z</dcterms:created>
  <dcterms:modified xsi:type="dcterms:W3CDTF">2022-11-20T22:33:35Z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0x010100D700FAD1F0456B4A93FB2D3CDECBBB4E</vt:lpwstr>
  </property>
</Properties>
</file>