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2"/>
  </p:notesMasterIdLst>
  <p:sldIdLst>
    <p:sldId id="256" r:id="rId5"/>
    <p:sldId id="273" r:id="rId6"/>
    <p:sldId id="274" r:id="rId7"/>
    <p:sldId id="403" r:id="rId8"/>
    <p:sldId id="263" r:id="rId9"/>
    <p:sldId id="258" r:id="rId10"/>
    <p:sldId id="276" r:id="rId11"/>
    <p:sldId id="260" r:id="rId12"/>
    <p:sldId id="401" r:id="rId13"/>
    <p:sldId id="329" r:id="rId14"/>
    <p:sldId id="264" r:id="rId15"/>
    <p:sldId id="265" r:id="rId16"/>
    <p:sldId id="278" r:id="rId17"/>
    <p:sldId id="271" r:id="rId18"/>
    <p:sldId id="400" r:id="rId19"/>
    <p:sldId id="277" r:id="rId20"/>
    <p:sldId id="386" r:id="rId21"/>
    <p:sldId id="387" r:id="rId22"/>
    <p:sldId id="388" r:id="rId23"/>
    <p:sldId id="390" r:id="rId24"/>
    <p:sldId id="392" r:id="rId25"/>
    <p:sldId id="393" r:id="rId26"/>
    <p:sldId id="396" r:id="rId27"/>
    <p:sldId id="397" r:id="rId28"/>
    <p:sldId id="404" r:id="rId29"/>
    <p:sldId id="398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7403F-B5DF-456B-8C5F-E39B7D9751A2}" v="23" dt="2022-11-20T22:19:33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Dykes" userId="S::kasey.dykes@chichester.ac.uk::d5d64c75-2cb2-4171-bea5-4550cb713a73" providerId="AD" clId="Web-{568D3A0C-F1CB-74AF-8BF2-C68385571431}"/>
    <pc:docChg chg="modSld">
      <pc:chgData name="Kasey Dykes" userId="S::kasey.dykes@chichester.ac.uk::d5d64c75-2cb2-4171-bea5-4550cb713a73" providerId="AD" clId="Web-{568D3A0C-F1CB-74AF-8BF2-C68385571431}" dt="2022-07-11T09:57:58.388" v="2" actId="20577"/>
      <pc:docMkLst>
        <pc:docMk/>
      </pc:docMkLst>
      <pc:sldChg chg="modSp">
        <pc:chgData name="Kasey Dykes" userId="S::kasey.dykes@chichester.ac.uk::d5d64c75-2cb2-4171-bea5-4550cb713a73" providerId="AD" clId="Web-{568D3A0C-F1CB-74AF-8BF2-C68385571431}" dt="2022-07-11T09:57:45.887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68D3A0C-F1CB-74AF-8BF2-C68385571431}" dt="2022-07-11T09:57:45.887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48.184" v="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568D3A0C-F1CB-74AF-8BF2-C68385571431}" dt="2022-07-11T09:57:48.184" v="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58.388" v="2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568D3A0C-F1CB-74AF-8BF2-C68385571431}" dt="2022-07-11T09:57:58.388" v="2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D7BF59AC-6F15-5B0A-2FAE-38777425026D}"/>
    <pc:docChg chg="modSld">
      <pc:chgData name="Kasey Dykes" userId="S::kasey.dykes@chichester.ac.uk::d5d64c75-2cb2-4171-bea5-4550cb713a73" providerId="AD" clId="Web-{D7BF59AC-6F15-5B0A-2FAE-38777425026D}" dt="2022-07-18T14:48:12.630" v="10" actId="20577"/>
      <pc:docMkLst>
        <pc:docMk/>
      </pc:docMkLst>
      <pc:sldChg chg="modSp">
        <pc:chgData name="Kasey Dykes" userId="S::kasey.dykes@chichester.ac.uk::d5d64c75-2cb2-4171-bea5-4550cb713a73" providerId="AD" clId="Web-{D7BF59AC-6F15-5B0A-2FAE-38777425026D}" dt="2022-07-18T14:48:12.630" v="10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D7BF59AC-6F15-5B0A-2FAE-38777425026D}" dt="2022-07-18T14:48:12.630" v="10" actId="20577"/>
          <ac:spMkLst>
            <pc:docMk/>
            <pc:sldMk cId="1065986319" sldId="258"/>
            <ac:spMk id="3" creationId="{00000000-0000-0000-0000-000000000000}"/>
          </ac:spMkLst>
        </pc:spChg>
      </pc:sldChg>
    </pc:docChg>
  </pc:docChgLst>
  <pc:docChgLst>
    <pc:chgData name="Kasey Carter" userId="d5d64c75-2cb2-4171-bea5-4550cb713a73" providerId="ADAL" clId="{6407403F-B5DF-456B-8C5F-E39B7D9751A2}"/>
    <pc:docChg chg="undo custSel addSld delSld modSld sldOrd">
      <pc:chgData name="Kasey Carter" userId="d5d64c75-2cb2-4171-bea5-4550cb713a73" providerId="ADAL" clId="{6407403F-B5DF-456B-8C5F-E39B7D9751A2}" dt="2022-11-20T22:20:44.327" v="271" actId="47"/>
      <pc:docMkLst>
        <pc:docMk/>
      </pc:docMkLst>
      <pc:sldChg chg="modSp">
        <pc:chgData name="Kasey Carter" userId="d5d64c75-2cb2-4171-bea5-4550cb713a73" providerId="ADAL" clId="{6407403F-B5DF-456B-8C5F-E39B7D9751A2}" dt="2022-11-20T22:14:07.303" v="216" actId="20577"/>
        <pc:sldMkLst>
          <pc:docMk/>
          <pc:sldMk cId="1065986319" sldId="258"/>
        </pc:sldMkLst>
        <pc:spChg chg="mod">
          <ac:chgData name="Kasey Carter" userId="d5d64c75-2cb2-4171-bea5-4550cb713a73" providerId="ADAL" clId="{6407403F-B5DF-456B-8C5F-E39B7D9751A2}" dt="2022-11-20T22:14:07.303" v="216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add">
        <pc:chgData name="Kasey Carter" userId="d5d64c75-2cb2-4171-bea5-4550cb713a73" providerId="ADAL" clId="{6407403F-B5DF-456B-8C5F-E39B7D9751A2}" dt="2022-11-20T16:22:09.356" v="5"/>
        <pc:sldMkLst>
          <pc:docMk/>
          <pc:sldMk cId="3808007532" sldId="260"/>
        </pc:sldMkLst>
      </pc:sldChg>
      <pc:sldChg chg="addSp delSp modSp add mod setBg delDesignElem">
        <pc:chgData name="Kasey Carter" userId="d5d64c75-2cb2-4171-bea5-4550cb713a73" providerId="ADAL" clId="{6407403F-B5DF-456B-8C5F-E39B7D9751A2}" dt="2022-11-20T16:27:34.554" v="50" actId="26606"/>
        <pc:sldMkLst>
          <pc:docMk/>
          <pc:sldMk cId="2231106411" sldId="264"/>
        </pc:sldMkLst>
        <pc:spChg chg="mod">
          <ac:chgData name="Kasey Carter" userId="d5d64c75-2cb2-4171-bea5-4550cb713a73" providerId="ADAL" clId="{6407403F-B5DF-456B-8C5F-E39B7D9751A2}" dt="2022-11-20T16:27:34.554" v="50" actId="26606"/>
          <ac:spMkLst>
            <pc:docMk/>
            <pc:sldMk cId="2231106411" sldId="264"/>
            <ac:spMk id="2" creationId="{1732FF77-906F-4021-8DFB-4404578070DF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2231106411" sldId="264"/>
            <ac:spMk id="73" creationId="{1660E788-AFA9-4A1B-9991-6AA74632A15B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2231106411" sldId="264"/>
            <ac:spMk id="75" creationId="{867D4867-5BA7-4462-B2F6-A23F4A622AA7}"/>
          </ac:spMkLst>
        </pc:spChg>
        <pc:spChg chg="add">
          <ac:chgData name="Kasey Carter" userId="d5d64c75-2cb2-4171-bea5-4550cb713a73" providerId="ADAL" clId="{6407403F-B5DF-456B-8C5F-E39B7D9751A2}" dt="2022-11-20T16:27:34.554" v="50" actId="26606"/>
          <ac:spMkLst>
            <pc:docMk/>
            <pc:sldMk cId="2231106411" sldId="264"/>
            <ac:spMk id="2055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7:34.554" v="50" actId="26606"/>
          <ac:spMkLst>
            <pc:docMk/>
            <pc:sldMk cId="2231106411" sldId="264"/>
            <ac:spMk id="2057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7:34.554" v="50" actId="26606"/>
          <ac:picMkLst>
            <pc:docMk/>
            <pc:sldMk cId="2231106411" sldId="264"/>
            <ac:picMk id="2050" creationId="{1720BE71-A911-4B29-B153-1333AD693EC2}"/>
          </ac:picMkLst>
        </pc:picChg>
      </pc:sldChg>
      <pc:sldChg chg="addSp delSp modSp add mod setBg delDesignElem">
        <pc:chgData name="Kasey Carter" userId="d5d64c75-2cb2-4171-bea5-4550cb713a73" providerId="ADAL" clId="{6407403F-B5DF-456B-8C5F-E39B7D9751A2}" dt="2022-11-20T16:27:37.751" v="51" actId="26606"/>
        <pc:sldMkLst>
          <pc:docMk/>
          <pc:sldMk cId="4250017278" sldId="265"/>
        </pc:sldMkLst>
        <pc:spChg chg="mod">
          <ac:chgData name="Kasey Carter" userId="d5d64c75-2cb2-4171-bea5-4550cb713a73" providerId="ADAL" clId="{6407403F-B5DF-456B-8C5F-E39B7D9751A2}" dt="2022-11-20T16:27:37.751" v="51" actId="26606"/>
          <ac:spMkLst>
            <pc:docMk/>
            <pc:sldMk cId="4250017278" sldId="265"/>
            <ac:spMk id="2" creationId="{1732FF77-906F-4021-8DFB-4404578070DF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4250017278" sldId="265"/>
            <ac:spMk id="73" creationId="{1660E788-AFA9-4A1B-9991-6AA74632A15B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4250017278" sldId="265"/>
            <ac:spMk id="75" creationId="{867D4867-5BA7-4462-B2F6-A23F4A622AA7}"/>
          </ac:spMkLst>
        </pc:spChg>
        <pc:spChg chg="add">
          <ac:chgData name="Kasey Carter" userId="d5d64c75-2cb2-4171-bea5-4550cb713a73" providerId="ADAL" clId="{6407403F-B5DF-456B-8C5F-E39B7D9751A2}" dt="2022-11-20T16:27:37.751" v="51" actId="26606"/>
          <ac:spMkLst>
            <pc:docMk/>
            <pc:sldMk cId="4250017278" sldId="265"/>
            <ac:spMk id="3079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7:37.751" v="51" actId="26606"/>
          <ac:spMkLst>
            <pc:docMk/>
            <pc:sldMk cId="4250017278" sldId="265"/>
            <ac:spMk id="3081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7:37.751" v="51" actId="26606"/>
          <ac:picMkLst>
            <pc:docMk/>
            <pc:sldMk cId="4250017278" sldId="265"/>
            <ac:picMk id="3074" creationId="{7FA0C9B1-4F57-49BD-B3DB-63BCEDB42618}"/>
          </ac:picMkLst>
        </pc:picChg>
      </pc:sldChg>
      <pc:sldChg chg="add setBg">
        <pc:chgData name="Kasey Carter" userId="d5d64c75-2cb2-4171-bea5-4550cb713a73" providerId="ADAL" clId="{6407403F-B5DF-456B-8C5F-E39B7D9751A2}" dt="2022-11-20T16:22:27.106" v="6"/>
        <pc:sldMkLst>
          <pc:docMk/>
          <pc:sldMk cId="1570186454" sldId="271"/>
        </pc:sldMkLst>
      </pc:sldChg>
      <pc:sldChg chg="modSp mod">
        <pc:chgData name="Kasey Carter" userId="d5d64c75-2cb2-4171-bea5-4550cb713a73" providerId="ADAL" clId="{6407403F-B5DF-456B-8C5F-E39B7D9751A2}" dt="2022-11-20T22:06:04.770" v="180" actId="20577"/>
        <pc:sldMkLst>
          <pc:docMk/>
          <pc:sldMk cId="4161947604" sldId="273"/>
        </pc:sldMkLst>
        <pc:graphicFrameChg chg="modGraphic">
          <ac:chgData name="Kasey Carter" userId="d5d64c75-2cb2-4171-bea5-4550cb713a73" providerId="ADAL" clId="{6407403F-B5DF-456B-8C5F-E39B7D9751A2}" dt="2022-11-20T22:06:04.770" v="180" actId="20577"/>
          <ac:graphicFrameMkLst>
            <pc:docMk/>
            <pc:sldMk cId="4161947604" sldId="273"/>
            <ac:graphicFrameMk id="4" creationId="{7C4F514F-BA49-EAF5-3AFD-38F717BC05EC}"/>
          </ac:graphicFrameMkLst>
        </pc:graphicFrameChg>
      </pc:sldChg>
      <pc:sldChg chg="del">
        <pc:chgData name="Kasey Carter" userId="d5d64c75-2cb2-4171-bea5-4550cb713a73" providerId="ADAL" clId="{6407403F-B5DF-456B-8C5F-E39B7D9751A2}" dt="2022-11-20T16:18:21.731" v="0" actId="47"/>
        <pc:sldMkLst>
          <pc:docMk/>
          <pc:sldMk cId="1457506959" sldId="275"/>
        </pc:sldMkLst>
      </pc:sldChg>
      <pc:sldChg chg="addSp delSp modSp add mod setBg delDesignElem chgLayout">
        <pc:chgData name="Kasey Carter" userId="d5d64c75-2cb2-4171-bea5-4550cb713a73" providerId="ADAL" clId="{6407403F-B5DF-456B-8C5F-E39B7D9751A2}" dt="2022-11-20T16:27:30.565" v="49" actId="26606"/>
        <pc:sldMkLst>
          <pc:docMk/>
          <pc:sldMk cId="3970841878" sldId="329"/>
        </pc:sldMkLst>
        <pc:spChg chg="mod ord">
          <ac:chgData name="Kasey Carter" userId="d5d64c75-2cb2-4171-bea5-4550cb713a73" providerId="ADAL" clId="{6407403F-B5DF-456B-8C5F-E39B7D9751A2}" dt="2022-11-20T16:27:30.565" v="49" actId="26606"/>
          <ac:spMkLst>
            <pc:docMk/>
            <pc:sldMk cId="3970841878" sldId="329"/>
            <ac:spMk id="2" creationId="{1732FF77-906F-4021-8DFB-4404578070DF}"/>
          </ac:spMkLst>
        </pc:spChg>
        <pc:spChg chg="add del mod ord">
          <ac:chgData name="Kasey Carter" userId="d5d64c75-2cb2-4171-bea5-4550cb713a73" providerId="ADAL" clId="{6407403F-B5DF-456B-8C5F-E39B7D9751A2}" dt="2022-11-20T16:27:30.565" v="49" actId="26606"/>
          <ac:spMkLst>
            <pc:docMk/>
            <pc:sldMk cId="3970841878" sldId="329"/>
            <ac:spMk id="3" creationId="{17221AC4-4174-8417-27A7-B7164797767E}"/>
          </ac:spMkLst>
        </pc:spChg>
        <pc:spChg chg="add">
          <ac:chgData name="Kasey Carter" userId="d5d64c75-2cb2-4171-bea5-4550cb713a73" providerId="ADAL" clId="{6407403F-B5DF-456B-8C5F-E39B7D9751A2}" dt="2022-11-20T16:27:30.565" v="49" actId="26606"/>
          <ac:spMkLst>
            <pc:docMk/>
            <pc:sldMk cId="3970841878" sldId="329"/>
            <ac:spMk id="8" creationId="{CA677DB7-5829-45BD-9754-5EC484CC4253}"/>
          </ac:spMkLst>
        </pc:spChg>
        <pc:spChg chg="add">
          <ac:chgData name="Kasey Carter" userId="d5d64c75-2cb2-4171-bea5-4550cb713a73" providerId="ADAL" clId="{6407403F-B5DF-456B-8C5F-E39B7D9751A2}" dt="2022-11-20T16:27:30.565" v="49" actId="26606"/>
          <ac:spMkLst>
            <pc:docMk/>
            <pc:sldMk cId="3970841878" sldId="329"/>
            <ac:spMk id="11" creationId="{419501C6-F015-4273-AF88-E0F6C853899F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3970841878" sldId="329"/>
            <ac:spMk id="13" creationId="{1660E788-AFA9-4A1B-9991-6AA74632A15B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3970841878" sldId="329"/>
            <ac:spMk id="15" creationId="{867D4867-5BA7-4462-B2F6-A23F4A622AA7}"/>
          </ac:spMkLst>
        </pc:spChg>
        <pc:picChg chg="mod">
          <ac:chgData name="Kasey Carter" userId="d5d64c75-2cb2-4171-bea5-4550cb713a73" providerId="ADAL" clId="{6407403F-B5DF-456B-8C5F-E39B7D9751A2}" dt="2022-11-20T16:27:30.565" v="49" actId="26606"/>
          <ac:picMkLst>
            <pc:docMk/>
            <pc:sldMk cId="3970841878" sldId="329"/>
            <ac:picMk id="6" creationId="{FF3655B8-98EE-4876-A0B4-3C5DC64CBEA5}"/>
          </ac:picMkLst>
        </pc:picChg>
      </pc:sldChg>
      <pc:sldChg chg="addSp modSp del mod setBg">
        <pc:chgData name="Kasey Carter" userId="d5d64c75-2cb2-4171-bea5-4550cb713a73" providerId="ADAL" clId="{6407403F-B5DF-456B-8C5F-E39B7D9751A2}" dt="2022-11-20T22:20:15.152" v="270" actId="47"/>
        <pc:sldMkLst>
          <pc:docMk/>
          <pc:sldMk cId="2815255707" sldId="389"/>
        </pc:sldMkLst>
        <pc:spChg chg="mod">
          <ac:chgData name="Kasey Carter" userId="d5d64c75-2cb2-4171-bea5-4550cb713a73" providerId="ADAL" clId="{6407403F-B5DF-456B-8C5F-E39B7D9751A2}" dt="2022-11-20T22:20:11.194" v="269" actId="20577"/>
          <ac:spMkLst>
            <pc:docMk/>
            <pc:sldMk cId="2815255707" sldId="389"/>
            <ac:spMk id="2" creationId="{00000000-0000-0000-0000-000000000000}"/>
          </ac:spMkLst>
        </pc:spChg>
        <pc:spChg chg="add">
          <ac:chgData name="Kasey Carter" userId="d5d64c75-2cb2-4171-bea5-4550cb713a73" providerId="ADAL" clId="{6407403F-B5DF-456B-8C5F-E39B7D9751A2}" dt="2022-11-20T16:27:47.123" v="52" actId="26606"/>
          <ac:spMkLst>
            <pc:docMk/>
            <pc:sldMk cId="2815255707" sldId="389"/>
            <ac:spMk id="9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7:47.123" v="52" actId="26606"/>
          <ac:spMkLst>
            <pc:docMk/>
            <pc:sldMk cId="2815255707" sldId="389"/>
            <ac:spMk id="11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7:47.123" v="52" actId="26606"/>
          <ac:picMkLst>
            <pc:docMk/>
            <pc:sldMk cId="2815255707" sldId="389"/>
            <ac:picMk id="4" creationId="{00000000-0000-0000-0000-000000000000}"/>
          </ac:picMkLst>
        </pc:picChg>
      </pc:sldChg>
      <pc:sldChg chg="addSp delSp modSp mod setBg">
        <pc:chgData name="Kasey Carter" userId="d5d64c75-2cb2-4171-bea5-4550cb713a73" providerId="ADAL" clId="{6407403F-B5DF-456B-8C5F-E39B7D9751A2}" dt="2022-11-20T22:19:39.817" v="243" actId="6549"/>
        <pc:sldMkLst>
          <pc:docMk/>
          <pc:sldMk cId="553576438" sldId="390"/>
        </pc:sldMkLst>
        <pc:spChg chg="mod">
          <ac:chgData name="Kasey Carter" userId="d5d64c75-2cb2-4171-bea5-4550cb713a73" providerId="ADAL" clId="{6407403F-B5DF-456B-8C5F-E39B7D9751A2}" dt="2022-11-20T22:19:39.817" v="243" actId="6549"/>
          <ac:spMkLst>
            <pc:docMk/>
            <pc:sldMk cId="553576438" sldId="390"/>
            <ac:spMk id="2" creationId="{00000000-0000-0000-0000-000000000000}"/>
          </ac:spMkLst>
        </pc:spChg>
        <pc:spChg chg="add del mod">
          <ac:chgData name="Kasey Carter" userId="d5d64c75-2cb2-4171-bea5-4550cb713a73" providerId="ADAL" clId="{6407403F-B5DF-456B-8C5F-E39B7D9751A2}" dt="2022-11-20T22:19:33.147" v="235"/>
          <ac:spMkLst>
            <pc:docMk/>
            <pc:sldMk cId="553576438" sldId="390"/>
            <ac:spMk id="4" creationId="{88EADC8B-FA4D-6BB5-6077-193D49DBB77C}"/>
          </ac:spMkLst>
        </pc:spChg>
        <pc:spChg chg="add del">
          <ac:chgData name="Kasey Carter" userId="d5d64c75-2cb2-4171-bea5-4550cb713a73" providerId="ADAL" clId="{6407403F-B5DF-456B-8C5F-E39B7D9751A2}" dt="2022-11-20T22:19:35.900" v="236" actId="26606"/>
          <ac:spMkLst>
            <pc:docMk/>
            <pc:sldMk cId="553576438" sldId="390"/>
            <ac:spMk id="10" creationId="{419501C6-F015-4273-AF88-E0F6C853899F}"/>
          </ac:spMkLst>
        </pc:spChg>
        <pc:spChg chg="add del">
          <ac:chgData name="Kasey Carter" userId="d5d64c75-2cb2-4171-bea5-4550cb713a73" providerId="ADAL" clId="{6407403F-B5DF-456B-8C5F-E39B7D9751A2}" dt="2022-11-20T22:19:35.900" v="236" actId="26606"/>
          <ac:spMkLst>
            <pc:docMk/>
            <pc:sldMk cId="553576438" sldId="390"/>
            <ac:spMk id="12" creationId="{CA677DB7-5829-45BD-9754-5EC484CC4253}"/>
          </ac:spMkLst>
        </pc:spChg>
        <pc:spChg chg="add">
          <ac:chgData name="Kasey Carter" userId="d5d64c75-2cb2-4171-bea5-4550cb713a73" providerId="ADAL" clId="{6407403F-B5DF-456B-8C5F-E39B7D9751A2}" dt="2022-11-20T22:19:35.900" v="236" actId="26606"/>
          <ac:spMkLst>
            <pc:docMk/>
            <pc:sldMk cId="553576438" sldId="390"/>
            <ac:spMk id="17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22:19:35.900" v="236" actId="26606"/>
          <ac:spMkLst>
            <pc:docMk/>
            <pc:sldMk cId="553576438" sldId="390"/>
            <ac:spMk id="19" creationId="{CA677DB7-5829-45BD-9754-5EC484CC4253}"/>
          </ac:spMkLst>
        </pc:spChg>
        <pc:picChg chg="del mod">
          <ac:chgData name="Kasey Carter" userId="d5d64c75-2cb2-4171-bea5-4550cb713a73" providerId="ADAL" clId="{6407403F-B5DF-456B-8C5F-E39B7D9751A2}" dt="2022-11-20T22:19:28.135" v="234" actId="478"/>
          <ac:picMkLst>
            <pc:docMk/>
            <pc:sldMk cId="553576438" sldId="390"/>
            <ac:picMk id="5" creationId="{00000000-0000-0000-0000-000000000000}"/>
          </ac:picMkLst>
        </pc:picChg>
        <pc:picChg chg="add mod">
          <ac:chgData name="Kasey Carter" userId="d5d64c75-2cb2-4171-bea5-4550cb713a73" providerId="ADAL" clId="{6407403F-B5DF-456B-8C5F-E39B7D9751A2}" dt="2022-11-20T22:19:35.900" v="236" actId="26606"/>
          <ac:picMkLst>
            <pc:docMk/>
            <pc:sldMk cId="553576438" sldId="390"/>
            <ac:picMk id="6" creationId="{5593683F-36CA-3F8D-D460-8C8E46E4DDEF}"/>
          </ac:picMkLst>
        </pc:picChg>
      </pc:sldChg>
      <pc:sldChg chg="addSp delSp modSp mod setBg">
        <pc:chgData name="Kasey Carter" userId="d5d64c75-2cb2-4171-bea5-4550cb713a73" providerId="ADAL" clId="{6407403F-B5DF-456B-8C5F-E39B7D9751A2}" dt="2022-11-20T16:26:07.175" v="31" actId="27614"/>
        <pc:sldMkLst>
          <pc:docMk/>
          <pc:sldMk cId="2643367675" sldId="392"/>
        </pc:sldMkLst>
        <pc:spChg chg="mod">
          <ac:chgData name="Kasey Carter" userId="d5d64c75-2cb2-4171-bea5-4550cb713a73" providerId="ADAL" clId="{6407403F-B5DF-456B-8C5F-E39B7D9751A2}" dt="2022-11-20T16:25:55.382" v="29" actId="6549"/>
          <ac:spMkLst>
            <pc:docMk/>
            <pc:sldMk cId="2643367675" sldId="392"/>
            <ac:spMk id="2" creationId="{00000000-0000-0000-0000-000000000000}"/>
          </ac:spMkLst>
        </pc:spChg>
        <pc:spChg chg="add del mod">
          <ac:chgData name="Kasey Carter" userId="d5d64c75-2cb2-4171-bea5-4550cb713a73" providerId="ADAL" clId="{6407403F-B5DF-456B-8C5F-E39B7D9751A2}" dt="2022-11-20T16:25:35.153" v="19"/>
          <ac:spMkLst>
            <pc:docMk/>
            <pc:sldMk cId="2643367675" sldId="392"/>
            <ac:spMk id="5" creationId="{E2F58309-1F7E-7933-D50C-E4FE4E75D4A8}"/>
          </ac:spMkLst>
        </pc:spChg>
        <pc:spChg chg="add del">
          <ac:chgData name="Kasey Carter" userId="d5d64c75-2cb2-4171-bea5-4550cb713a73" providerId="ADAL" clId="{6407403F-B5DF-456B-8C5F-E39B7D9751A2}" dt="2022-11-20T16:25:59.682" v="30" actId="26606"/>
          <ac:spMkLst>
            <pc:docMk/>
            <pc:sldMk cId="2643367675" sldId="392"/>
            <ac:spMk id="11" creationId="{419501C6-F015-4273-AF88-E0F6C853899F}"/>
          </ac:spMkLst>
        </pc:spChg>
        <pc:spChg chg="add del">
          <ac:chgData name="Kasey Carter" userId="d5d64c75-2cb2-4171-bea5-4550cb713a73" providerId="ADAL" clId="{6407403F-B5DF-456B-8C5F-E39B7D9751A2}" dt="2022-11-20T16:25:59.682" v="30" actId="26606"/>
          <ac:spMkLst>
            <pc:docMk/>
            <pc:sldMk cId="2643367675" sldId="392"/>
            <ac:spMk id="13" creationId="{CA677DB7-5829-45BD-9754-5EC484CC4253}"/>
          </ac:spMkLst>
        </pc:spChg>
        <pc:spChg chg="add">
          <ac:chgData name="Kasey Carter" userId="d5d64c75-2cb2-4171-bea5-4550cb713a73" providerId="ADAL" clId="{6407403F-B5DF-456B-8C5F-E39B7D9751A2}" dt="2022-11-20T16:25:59.682" v="30" actId="26606"/>
          <ac:spMkLst>
            <pc:docMk/>
            <pc:sldMk cId="2643367675" sldId="392"/>
            <ac:spMk id="18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5:59.682" v="30" actId="26606"/>
          <ac:spMkLst>
            <pc:docMk/>
            <pc:sldMk cId="2643367675" sldId="392"/>
            <ac:spMk id="20" creationId="{CA677DB7-5829-45BD-9754-5EC484CC4253}"/>
          </ac:spMkLst>
        </pc:spChg>
        <pc:picChg chg="del">
          <ac:chgData name="Kasey Carter" userId="d5d64c75-2cb2-4171-bea5-4550cb713a73" providerId="ADAL" clId="{6407403F-B5DF-456B-8C5F-E39B7D9751A2}" dt="2022-11-20T16:25:32.935" v="18" actId="21"/>
          <ac:picMkLst>
            <pc:docMk/>
            <pc:sldMk cId="2643367675" sldId="392"/>
            <ac:picMk id="4" creationId="{00000000-0000-0000-0000-000000000000}"/>
          </ac:picMkLst>
        </pc:picChg>
        <pc:picChg chg="add mod">
          <ac:chgData name="Kasey Carter" userId="d5d64c75-2cb2-4171-bea5-4550cb713a73" providerId="ADAL" clId="{6407403F-B5DF-456B-8C5F-E39B7D9751A2}" dt="2022-11-20T16:26:07.175" v="31" actId="27614"/>
          <ac:picMkLst>
            <pc:docMk/>
            <pc:sldMk cId="2643367675" sldId="392"/>
            <ac:picMk id="6" creationId="{B8A8AF4D-8891-CC11-FF12-D744291731AD}"/>
          </ac:picMkLst>
        </pc:picChg>
      </pc:sldChg>
      <pc:sldChg chg="addSp modSp mod setBg">
        <pc:chgData name="Kasey Carter" userId="d5d64c75-2cb2-4171-bea5-4550cb713a73" providerId="ADAL" clId="{6407403F-B5DF-456B-8C5F-E39B7D9751A2}" dt="2022-11-20T22:19:47.611" v="252" actId="6549"/>
        <pc:sldMkLst>
          <pc:docMk/>
          <pc:sldMk cId="1506522019" sldId="393"/>
        </pc:sldMkLst>
        <pc:spChg chg="mod">
          <ac:chgData name="Kasey Carter" userId="d5d64c75-2cb2-4171-bea5-4550cb713a73" providerId="ADAL" clId="{6407403F-B5DF-456B-8C5F-E39B7D9751A2}" dt="2022-11-20T22:19:47.611" v="252" actId="6549"/>
          <ac:spMkLst>
            <pc:docMk/>
            <pc:sldMk cId="1506522019" sldId="393"/>
            <ac:spMk id="2" creationId="{00000000-0000-0000-0000-000000000000}"/>
          </ac:spMkLst>
        </pc:spChg>
        <pc:spChg chg="add">
          <ac:chgData name="Kasey Carter" userId="d5d64c75-2cb2-4171-bea5-4550cb713a73" providerId="ADAL" clId="{6407403F-B5DF-456B-8C5F-E39B7D9751A2}" dt="2022-11-20T16:27:53.889" v="54" actId="26606"/>
          <ac:spMkLst>
            <pc:docMk/>
            <pc:sldMk cId="1506522019" sldId="393"/>
            <ac:spMk id="9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7:53.889" v="54" actId="26606"/>
          <ac:spMkLst>
            <pc:docMk/>
            <pc:sldMk cId="1506522019" sldId="393"/>
            <ac:spMk id="11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7:53.889" v="54" actId="26606"/>
          <ac:picMkLst>
            <pc:docMk/>
            <pc:sldMk cId="1506522019" sldId="393"/>
            <ac:picMk id="4" creationId="{00000000-0000-0000-0000-000000000000}"/>
          </ac:picMkLst>
        </pc:picChg>
      </pc:sldChg>
      <pc:sldChg chg="addSp modSp del mod setBg">
        <pc:chgData name="Kasey Carter" userId="d5d64c75-2cb2-4171-bea5-4550cb713a73" providerId="ADAL" clId="{6407403F-B5DF-456B-8C5F-E39B7D9751A2}" dt="2022-11-20T22:14:41.109" v="217" actId="47"/>
        <pc:sldMkLst>
          <pc:docMk/>
          <pc:sldMk cId="2507534897" sldId="394"/>
        </pc:sldMkLst>
        <pc:spChg chg="mod">
          <ac:chgData name="Kasey Carter" userId="d5d64c75-2cb2-4171-bea5-4550cb713a73" providerId="ADAL" clId="{6407403F-B5DF-456B-8C5F-E39B7D9751A2}" dt="2022-11-20T16:27:59.115" v="55" actId="26606"/>
          <ac:spMkLst>
            <pc:docMk/>
            <pc:sldMk cId="2507534897" sldId="394"/>
            <ac:spMk id="2" creationId="{00000000-0000-0000-0000-000000000000}"/>
          </ac:spMkLst>
        </pc:spChg>
        <pc:spChg chg="add">
          <ac:chgData name="Kasey Carter" userId="d5d64c75-2cb2-4171-bea5-4550cb713a73" providerId="ADAL" clId="{6407403F-B5DF-456B-8C5F-E39B7D9751A2}" dt="2022-11-20T16:27:59.115" v="55" actId="26606"/>
          <ac:spMkLst>
            <pc:docMk/>
            <pc:sldMk cId="2507534897" sldId="394"/>
            <ac:spMk id="9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7:59.115" v="55" actId="26606"/>
          <ac:spMkLst>
            <pc:docMk/>
            <pc:sldMk cId="2507534897" sldId="394"/>
            <ac:spMk id="11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7:59.115" v="55" actId="26606"/>
          <ac:picMkLst>
            <pc:docMk/>
            <pc:sldMk cId="2507534897" sldId="394"/>
            <ac:picMk id="4" creationId="{00000000-0000-0000-0000-000000000000}"/>
          </ac:picMkLst>
        </pc:picChg>
      </pc:sldChg>
      <pc:sldChg chg="addSp modSp del mod setBg">
        <pc:chgData name="Kasey Carter" userId="d5d64c75-2cb2-4171-bea5-4550cb713a73" providerId="ADAL" clId="{6407403F-B5DF-456B-8C5F-E39B7D9751A2}" dt="2022-11-20T22:20:44.327" v="271" actId="47"/>
        <pc:sldMkLst>
          <pc:docMk/>
          <pc:sldMk cId="1271408089" sldId="395"/>
        </pc:sldMkLst>
        <pc:spChg chg="mod">
          <ac:chgData name="Kasey Carter" userId="d5d64c75-2cb2-4171-bea5-4550cb713a73" providerId="ADAL" clId="{6407403F-B5DF-456B-8C5F-E39B7D9751A2}" dt="2022-11-20T22:19:53.320" v="253" actId="6549"/>
          <ac:spMkLst>
            <pc:docMk/>
            <pc:sldMk cId="1271408089" sldId="395"/>
            <ac:spMk id="2" creationId="{00000000-0000-0000-0000-000000000000}"/>
          </ac:spMkLst>
        </pc:spChg>
        <pc:spChg chg="add">
          <ac:chgData name="Kasey Carter" userId="d5d64c75-2cb2-4171-bea5-4550cb713a73" providerId="ADAL" clId="{6407403F-B5DF-456B-8C5F-E39B7D9751A2}" dt="2022-11-20T16:28:01.739" v="56" actId="26606"/>
          <ac:spMkLst>
            <pc:docMk/>
            <pc:sldMk cId="1271408089" sldId="395"/>
            <ac:spMk id="11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8:01.739" v="56" actId="26606"/>
          <ac:spMkLst>
            <pc:docMk/>
            <pc:sldMk cId="1271408089" sldId="395"/>
            <ac:spMk id="13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8:01.739" v="56" actId="26606"/>
          <ac:picMkLst>
            <pc:docMk/>
            <pc:sldMk cId="1271408089" sldId="395"/>
            <ac:picMk id="6" creationId="{00000000-0000-0000-0000-000000000000}"/>
          </ac:picMkLst>
        </pc:picChg>
      </pc:sldChg>
      <pc:sldChg chg="addSp modSp mod setBg">
        <pc:chgData name="Kasey Carter" userId="d5d64c75-2cb2-4171-bea5-4550cb713a73" providerId="ADAL" clId="{6407403F-B5DF-456B-8C5F-E39B7D9751A2}" dt="2022-11-20T22:20:01.331" v="254" actId="6549"/>
        <pc:sldMkLst>
          <pc:docMk/>
          <pc:sldMk cId="2449845821" sldId="396"/>
        </pc:sldMkLst>
        <pc:spChg chg="mod">
          <ac:chgData name="Kasey Carter" userId="d5d64c75-2cb2-4171-bea5-4550cb713a73" providerId="ADAL" clId="{6407403F-B5DF-456B-8C5F-E39B7D9751A2}" dt="2022-11-20T22:20:01.331" v="254" actId="6549"/>
          <ac:spMkLst>
            <pc:docMk/>
            <pc:sldMk cId="2449845821" sldId="396"/>
            <ac:spMk id="2" creationId="{00000000-0000-0000-0000-000000000000}"/>
          </ac:spMkLst>
        </pc:spChg>
        <pc:spChg chg="add">
          <ac:chgData name="Kasey Carter" userId="d5d64c75-2cb2-4171-bea5-4550cb713a73" providerId="ADAL" clId="{6407403F-B5DF-456B-8C5F-E39B7D9751A2}" dt="2022-11-20T16:28:04.379" v="57" actId="26606"/>
          <ac:spMkLst>
            <pc:docMk/>
            <pc:sldMk cId="2449845821" sldId="396"/>
            <ac:spMk id="9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8:04.379" v="57" actId="26606"/>
          <ac:spMkLst>
            <pc:docMk/>
            <pc:sldMk cId="2449845821" sldId="396"/>
            <ac:spMk id="11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8:04.379" v="57" actId="26606"/>
          <ac:picMkLst>
            <pc:docMk/>
            <pc:sldMk cId="2449845821" sldId="396"/>
            <ac:picMk id="4" creationId="{00000000-0000-0000-0000-000000000000}"/>
          </ac:picMkLst>
        </pc:picChg>
      </pc:sldChg>
      <pc:sldChg chg="addSp modSp mod setBg">
        <pc:chgData name="Kasey Carter" userId="d5d64c75-2cb2-4171-bea5-4550cb713a73" providerId="ADAL" clId="{6407403F-B5DF-456B-8C5F-E39B7D9751A2}" dt="2022-11-20T16:28:19.070" v="59" actId="27614"/>
        <pc:sldMkLst>
          <pc:docMk/>
          <pc:sldMk cId="1608972612" sldId="398"/>
        </pc:sldMkLst>
        <pc:spChg chg="mod">
          <ac:chgData name="Kasey Carter" userId="d5d64c75-2cb2-4171-bea5-4550cb713a73" providerId="ADAL" clId="{6407403F-B5DF-456B-8C5F-E39B7D9751A2}" dt="2022-11-20T16:28:08.844" v="58" actId="26606"/>
          <ac:spMkLst>
            <pc:docMk/>
            <pc:sldMk cId="1608972612" sldId="398"/>
            <ac:spMk id="2" creationId="{00000000-0000-0000-0000-000000000000}"/>
          </ac:spMkLst>
        </pc:spChg>
        <pc:spChg chg="add">
          <ac:chgData name="Kasey Carter" userId="d5d64c75-2cb2-4171-bea5-4550cb713a73" providerId="ADAL" clId="{6407403F-B5DF-456B-8C5F-E39B7D9751A2}" dt="2022-11-20T16:28:08.844" v="58" actId="26606"/>
          <ac:spMkLst>
            <pc:docMk/>
            <pc:sldMk cId="1608972612" sldId="398"/>
            <ac:spMk id="10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16:28:08.844" v="58" actId="26606"/>
          <ac:spMkLst>
            <pc:docMk/>
            <pc:sldMk cId="1608972612" sldId="398"/>
            <ac:spMk id="12" creationId="{CA677DB7-5829-45BD-9754-5EC484CC4253}"/>
          </ac:spMkLst>
        </pc:spChg>
        <pc:picChg chg="mod">
          <ac:chgData name="Kasey Carter" userId="d5d64c75-2cb2-4171-bea5-4550cb713a73" providerId="ADAL" clId="{6407403F-B5DF-456B-8C5F-E39B7D9751A2}" dt="2022-11-20T16:28:19.070" v="59" actId="27614"/>
          <ac:picMkLst>
            <pc:docMk/>
            <pc:sldMk cId="1608972612" sldId="398"/>
            <ac:picMk id="5" creationId="{00000000-0000-0000-0000-000000000000}"/>
          </ac:picMkLst>
        </pc:picChg>
      </pc:sldChg>
      <pc:sldChg chg="addSp delSp modSp add del mod setBg delDesignElem chgLayout">
        <pc:chgData name="Kasey Carter" userId="d5d64c75-2cb2-4171-bea5-4550cb713a73" providerId="ADAL" clId="{6407403F-B5DF-456B-8C5F-E39B7D9751A2}" dt="2022-11-20T16:27:24.277" v="47" actId="47"/>
        <pc:sldMkLst>
          <pc:docMk/>
          <pc:sldMk cId="3623899992" sldId="399"/>
        </pc:sldMkLst>
        <pc:spChg chg="mod ord">
          <ac:chgData name="Kasey Carter" userId="d5d64c75-2cb2-4171-bea5-4550cb713a73" providerId="ADAL" clId="{6407403F-B5DF-456B-8C5F-E39B7D9751A2}" dt="2022-11-20T16:26:16.822" v="33" actId="26606"/>
          <ac:spMkLst>
            <pc:docMk/>
            <pc:sldMk cId="3623899992" sldId="399"/>
            <ac:spMk id="2" creationId="{1732FF77-906F-4021-8DFB-4404578070DF}"/>
          </ac:spMkLst>
        </pc:spChg>
        <pc:spChg chg="add del mod">
          <ac:chgData name="Kasey Carter" userId="d5d64c75-2cb2-4171-bea5-4550cb713a73" providerId="ADAL" clId="{6407403F-B5DF-456B-8C5F-E39B7D9751A2}" dt="2022-11-20T16:26:26.859" v="36"/>
          <ac:spMkLst>
            <pc:docMk/>
            <pc:sldMk cId="3623899992" sldId="399"/>
            <ac:spMk id="6" creationId="{D1B13EAE-EFBE-5CD3-EC84-2244EA15CC45}"/>
          </ac:spMkLst>
        </pc:spChg>
        <pc:spChg chg="add">
          <ac:chgData name="Kasey Carter" userId="d5d64c75-2cb2-4171-bea5-4550cb713a73" providerId="ADAL" clId="{6407403F-B5DF-456B-8C5F-E39B7D9751A2}" dt="2022-11-20T16:26:16.822" v="33" actId="26606"/>
          <ac:spMkLst>
            <pc:docMk/>
            <pc:sldMk cId="3623899992" sldId="399"/>
            <ac:spMk id="9" creationId="{2F0F143B-3981-4FC2-BB15-0C5867633489}"/>
          </ac:spMkLst>
        </pc:spChg>
        <pc:spChg chg="add del">
          <ac:chgData name="Kasey Carter" userId="d5d64c75-2cb2-4171-bea5-4550cb713a73" providerId="ADAL" clId="{6407403F-B5DF-456B-8C5F-E39B7D9751A2}" dt="2022-11-20T16:24:02.421" v="11" actId="26606"/>
          <ac:spMkLst>
            <pc:docMk/>
            <pc:sldMk cId="3623899992" sldId="399"/>
            <ac:spMk id="11" creationId="{CF649EE4-199E-0D1D-F0C4-824F22946072}"/>
          </ac:spMkLst>
        </pc:spChg>
        <pc:spChg chg="add del">
          <ac:chgData name="Kasey Carter" userId="d5d64c75-2cb2-4171-bea5-4550cb713a73" providerId="ADAL" clId="{6407403F-B5DF-456B-8C5F-E39B7D9751A2}" dt="2022-11-20T16:24:12.195" v="13" actId="26606"/>
          <ac:spMkLst>
            <pc:docMk/>
            <pc:sldMk cId="3623899992" sldId="399"/>
            <ac:spMk id="12" creationId="{7AD7C5BE-418C-4A44-91BF-28E411F75BCA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3623899992" sldId="399"/>
            <ac:spMk id="13" creationId="{1660E788-AFA9-4A1B-9991-6AA74632A15B}"/>
          </ac:spMkLst>
        </pc:spChg>
        <pc:spChg chg="add del">
          <ac:chgData name="Kasey Carter" userId="d5d64c75-2cb2-4171-bea5-4550cb713a73" providerId="ADAL" clId="{6407403F-B5DF-456B-8C5F-E39B7D9751A2}" dt="2022-11-20T16:24:02.421" v="11" actId="26606"/>
          <ac:spMkLst>
            <pc:docMk/>
            <pc:sldMk cId="3623899992" sldId="399"/>
            <ac:spMk id="14" creationId="{8DCA398B-8CB4-4C0C-89C6-A8AB6F78D7DD}"/>
          </ac:spMkLst>
        </pc:spChg>
        <pc:spChg chg="del">
          <ac:chgData name="Kasey Carter" userId="d5d64c75-2cb2-4171-bea5-4550cb713a73" providerId="ADAL" clId="{6407403F-B5DF-456B-8C5F-E39B7D9751A2}" dt="2022-11-20T16:22:09.356" v="5"/>
          <ac:spMkLst>
            <pc:docMk/>
            <pc:sldMk cId="3623899992" sldId="399"/>
            <ac:spMk id="15" creationId="{867D4867-5BA7-4462-B2F6-A23F4A622AA7}"/>
          </ac:spMkLst>
        </pc:spChg>
        <pc:spChg chg="add del">
          <ac:chgData name="Kasey Carter" userId="d5d64c75-2cb2-4171-bea5-4550cb713a73" providerId="ADAL" clId="{6407403F-B5DF-456B-8C5F-E39B7D9751A2}" dt="2022-11-20T16:24:02.421" v="11" actId="26606"/>
          <ac:spMkLst>
            <pc:docMk/>
            <pc:sldMk cId="3623899992" sldId="399"/>
            <ac:spMk id="16" creationId="{9E8345C6-0280-4226-BD83-7333BA6C3AA3}"/>
          </ac:spMkLst>
        </pc:spChg>
        <pc:spChg chg="add del">
          <ac:chgData name="Kasey Carter" userId="d5d64c75-2cb2-4171-bea5-4550cb713a73" providerId="ADAL" clId="{6407403F-B5DF-456B-8C5F-E39B7D9751A2}" dt="2022-11-20T16:24:21.226" v="16"/>
          <ac:spMkLst>
            <pc:docMk/>
            <pc:sldMk cId="3623899992" sldId="399"/>
            <ac:spMk id="17" creationId="{57034C29-B439-B723-390A-A7979802B485}"/>
          </ac:spMkLst>
        </pc:spChg>
        <pc:spChg chg="add del">
          <ac:chgData name="Kasey Carter" userId="d5d64c75-2cb2-4171-bea5-4550cb713a73" providerId="ADAL" clId="{6407403F-B5DF-456B-8C5F-E39B7D9751A2}" dt="2022-11-20T16:24:02.421" v="11" actId="26606"/>
          <ac:spMkLst>
            <pc:docMk/>
            <pc:sldMk cId="3623899992" sldId="399"/>
            <ac:spMk id="18" creationId="{99823778-D290-4538-B146-1F73C3755C9D}"/>
          </ac:spMkLst>
        </pc:spChg>
        <pc:picChg chg="add del mod ord">
          <ac:chgData name="Kasey Carter" userId="d5d64c75-2cb2-4171-bea5-4550cb713a73" providerId="ADAL" clId="{6407403F-B5DF-456B-8C5F-E39B7D9751A2}" dt="2022-11-20T16:26:24.712" v="35" actId="21"/>
          <ac:picMkLst>
            <pc:docMk/>
            <pc:sldMk cId="3623899992" sldId="399"/>
            <ac:picMk id="3" creationId="{8D9CB451-29D4-D032-1BC9-0A6A945444B7}"/>
          </ac:picMkLst>
        </pc:picChg>
        <pc:picChg chg="add del mod">
          <ac:chgData name="Kasey Carter" userId="d5d64c75-2cb2-4171-bea5-4550cb713a73" providerId="ADAL" clId="{6407403F-B5DF-456B-8C5F-E39B7D9751A2}" dt="2022-11-20T16:26:23.089" v="34" actId="478"/>
          <ac:picMkLst>
            <pc:docMk/>
            <pc:sldMk cId="3623899992" sldId="399"/>
            <ac:picMk id="4" creationId="{40CD58ED-5F9A-49D3-630C-592A4246C942}"/>
          </ac:picMkLst>
        </pc:picChg>
        <pc:picChg chg="del mod ord">
          <ac:chgData name="Kasey Carter" userId="d5d64c75-2cb2-4171-bea5-4550cb713a73" providerId="ADAL" clId="{6407403F-B5DF-456B-8C5F-E39B7D9751A2}" dt="2022-11-20T16:24:17.028" v="15" actId="21"/>
          <ac:picMkLst>
            <pc:docMk/>
            <pc:sldMk cId="3623899992" sldId="399"/>
            <ac:picMk id="7" creationId="{E613E41E-8027-4BD2-BA86-3156CC08420B}"/>
          </ac:picMkLst>
        </pc:picChg>
        <pc:picChg chg="add mod">
          <ac:chgData name="Kasey Carter" userId="d5d64c75-2cb2-4171-bea5-4550cb713a73" providerId="ADAL" clId="{6407403F-B5DF-456B-8C5F-E39B7D9751A2}" dt="2022-11-20T16:26:26.859" v="36"/>
          <ac:picMkLst>
            <pc:docMk/>
            <pc:sldMk cId="3623899992" sldId="399"/>
            <ac:picMk id="8" creationId="{932B09B8-3A43-F1E3-C7AD-3238E98F4A87}"/>
          </ac:picMkLst>
        </pc:picChg>
      </pc:sldChg>
      <pc:sldChg chg="add setBg">
        <pc:chgData name="Kasey Carter" userId="d5d64c75-2cb2-4171-bea5-4550cb713a73" providerId="ADAL" clId="{6407403F-B5DF-456B-8C5F-E39B7D9751A2}" dt="2022-11-20T16:22:27.106" v="6"/>
        <pc:sldMkLst>
          <pc:docMk/>
          <pc:sldMk cId="2711832611" sldId="400"/>
        </pc:sldMkLst>
      </pc:sldChg>
      <pc:sldChg chg="addSp delSp add del setBg delDesignElem">
        <pc:chgData name="Kasey Carter" userId="d5d64c75-2cb2-4171-bea5-4550cb713a73" providerId="ADAL" clId="{6407403F-B5DF-456B-8C5F-E39B7D9751A2}" dt="2022-11-20T16:26:57.793" v="39"/>
        <pc:sldMkLst>
          <pc:docMk/>
          <pc:sldMk cId="315727096" sldId="401"/>
        </pc:sldMkLst>
        <pc:spChg chg="add del">
          <ac:chgData name="Kasey Carter" userId="d5d64c75-2cb2-4171-bea5-4550cb713a73" providerId="ADAL" clId="{6407403F-B5DF-456B-8C5F-E39B7D9751A2}" dt="2022-11-20T16:26:57.793" v="39"/>
          <ac:spMkLst>
            <pc:docMk/>
            <pc:sldMk cId="315727096" sldId="401"/>
            <ac:spMk id="18" creationId="{419501C6-F015-4273-AF88-E0F6C853899F}"/>
          </ac:spMkLst>
        </pc:spChg>
        <pc:spChg chg="add del">
          <ac:chgData name="Kasey Carter" userId="d5d64c75-2cb2-4171-bea5-4550cb713a73" providerId="ADAL" clId="{6407403F-B5DF-456B-8C5F-E39B7D9751A2}" dt="2022-11-20T16:26:57.793" v="39"/>
          <ac:spMkLst>
            <pc:docMk/>
            <pc:sldMk cId="315727096" sldId="401"/>
            <ac:spMk id="20" creationId="{CA677DB7-5829-45BD-9754-5EC484CC4253}"/>
          </ac:spMkLst>
        </pc:spChg>
      </pc:sldChg>
      <pc:sldChg chg="addSp delSp modSp add mod">
        <pc:chgData name="Kasey Carter" userId="d5d64c75-2cb2-4171-bea5-4550cb713a73" providerId="ADAL" clId="{6407403F-B5DF-456B-8C5F-E39B7D9751A2}" dt="2022-11-20T16:27:21.643" v="46" actId="1076"/>
        <pc:sldMkLst>
          <pc:docMk/>
          <pc:sldMk cId="1836884983" sldId="401"/>
        </pc:sldMkLst>
        <pc:spChg chg="add del mod">
          <ac:chgData name="Kasey Carter" userId="d5d64c75-2cb2-4171-bea5-4550cb713a73" providerId="ADAL" clId="{6407403F-B5DF-456B-8C5F-E39B7D9751A2}" dt="2022-11-20T16:27:15.497" v="45"/>
          <ac:spMkLst>
            <pc:docMk/>
            <pc:sldMk cId="1836884983" sldId="401"/>
            <ac:spMk id="4" creationId="{4B181EB7-DBF7-C1AC-27F8-55A1C8E54E13}"/>
          </ac:spMkLst>
        </pc:spChg>
        <pc:picChg chg="add mod">
          <ac:chgData name="Kasey Carter" userId="d5d64c75-2cb2-4171-bea5-4550cb713a73" providerId="ADAL" clId="{6407403F-B5DF-456B-8C5F-E39B7D9751A2}" dt="2022-11-20T16:27:21.643" v="46" actId="1076"/>
          <ac:picMkLst>
            <pc:docMk/>
            <pc:sldMk cId="1836884983" sldId="401"/>
            <ac:picMk id="5" creationId="{402E791F-5EF6-9D51-8DCA-CFF082C85B1D}"/>
          </ac:picMkLst>
        </pc:picChg>
        <pc:picChg chg="del">
          <ac:chgData name="Kasey Carter" userId="d5d64c75-2cb2-4171-bea5-4550cb713a73" providerId="ADAL" clId="{6407403F-B5DF-456B-8C5F-E39B7D9751A2}" dt="2022-11-20T16:27:01.633" v="41" actId="478"/>
          <ac:picMkLst>
            <pc:docMk/>
            <pc:sldMk cId="1836884983" sldId="401"/>
            <ac:picMk id="6" creationId="{B8A8AF4D-8891-CC11-FF12-D744291731AD}"/>
          </ac:picMkLst>
        </pc:picChg>
      </pc:sldChg>
      <pc:sldChg chg="new del">
        <pc:chgData name="Kasey Carter" userId="d5d64c75-2cb2-4171-bea5-4550cb713a73" providerId="ADAL" clId="{6407403F-B5DF-456B-8C5F-E39B7D9751A2}" dt="2022-11-20T22:12:08.081" v="182" actId="47"/>
        <pc:sldMkLst>
          <pc:docMk/>
          <pc:sldMk cId="333965904" sldId="402"/>
        </pc:sldMkLst>
      </pc:sldChg>
      <pc:sldChg chg="addSp delSp modSp new del mod ord">
        <pc:chgData name="Kasey Carter" userId="d5d64c75-2cb2-4171-bea5-4550cb713a73" providerId="ADAL" clId="{6407403F-B5DF-456B-8C5F-E39B7D9751A2}" dt="2022-11-20T22:13:54.130" v="212" actId="47"/>
        <pc:sldMkLst>
          <pc:docMk/>
          <pc:sldMk cId="2057908490" sldId="402"/>
        </pc:sldMkLst>
        <pc:spChg chg="mod">
          <ac:chgData name="Kasey Carter" userId="d5d64c75-2cb2-4171-bea5-4550cb713a73" providerId="ADAL" clId="{6407403F-B5DF-456B-8C5F-E39B7D9751A2}" dt="2022-11-20T22:12:43.256" v="205" actId="20577"/>
          <ac:spMkLst>
            <pc:docMk/>
            <pc:sldMk cId="2057908490" sldId="402"/>
            <ac:spMk id="2" creationId="{E757864A-E9C0-2232-C1E2-EC0FD6787A4D}"/>
          </ac:spMkLst>
        </pc:spChg>
        <pc:spChg chg="del">
          <ac:chgData name="Kasey Carter" userId="d5d64c75-2cb2-4171-bea5-4550cb713a73" providerId="ADAL" clId="{6407403F-B5DF-456B-8C5F-E39B7D9751A2}" dt="2022-11-20T22:12:14.333" v="186" actId="22"/>
          <ac:spMkLst>
            <pc:docMk/>
            <pc:sldMk cId="2057908490" sldId="402"/>
            <ac:spMk id="3" creationId="{C2C1D0DA-93B4-AD8F-0516-DC18AADF6396}"/>
          </ac:spMkLst>
        </pc:spChg>
        <pc:spChg chg="add mod">
          <ac:chgData name="Kasey Carter" userId="d5d64c75-2cb2-4171-bea5-4550cb713a73" providerId="ADAL" clId="{6407403F-B5DF-456B-8C5F-E39B7D9751A2}" dt="2022-11-20T22:13:34.667" v="207" actId="21"/>
          <ac:spMkLst>
            <pc:docMk/>
            <pc:sldMk cId="2057908490" sldId="402"/>
            <ac:spMk id="7" creationId="{B4F09386-C2F2-D61F-6B5F-6D05465C2680}"/>
          </ac:spMkLst>
        </pc:spChg>
        <pc:picChg chg="add del mod ord">
          <ac:chgData name="Kasey Carter" userId="d5d64c75-2cb2-4171-bea5-4550cb713a73" providerId="ADAL" clId="{6407403F-B5DF-456B-8C5F-E39B7D9751A2}" dt="2022-11-20T22:13:34.667" v="207" actId="21"/>
          <ac:picMkLst>
            <pc:docMk/>
            <pc:sldMk cId="2057908490" sldId="402"/>
            <ac:picMk id="5" creationId="{8E6AEEF0-BD92-2A71-6EC3-F86BA07F9CB2}"/>
          </ac:picMkLst>
        </pc:picChg>
      </pc:sldChg>
      <pc:sldChg chg="addSp delSp add del setBg delDesignElem">
        <pc:chgData name="Kasey Carter" userId="d5d64c75-2cb2-4171-bea5-4550cb713a73" providerId="ADAL" clId="{6407403F-B5DF-456B-8C5F-E39B7D9751A2}" dt="2022-11-20T16:27:07.081" v="44"/>
        <pc:sldMkLst>
          <pc:docMk/>
          <pc:sldMk cId="3270565196" sldId="402"/>
        </pc:sldMkLst>
        <pc:spChg chg="add del">
          <ac:chgData name="Kasey Carter" userId="d5d64c75-2cb2-4171-bea5-4550cb713a73" providerId="ADAL" clId="{6407403F-B5DF-456B-8C5F-E39B7D9751A2}" dt="2022-11-20T16:27:07.081" v="44"/>
          <ac:spMkLst>
            <pc:docMk/>
            <pc:sldMk cId="3270565196" sldId="402"/>
            <ac:spMk id="18" creationId="{419501C6-F015-4273-AF88-E0F6C853899F}"/>
          </ac:spMkLst>
        </pc:spChg>
        <pc:spChg chg="add del">
          <ac:chgData name="Kasey Carter" userId="d5d64c75-2cb2-4171-bea5-4550cb713a73" providerId="ADAL" clId="{6407403F-B5DF-456B-8C5F-E39B7D9751A2}" dt="2022-11-20T16:27:07.081" v="44"/>
          <ac:spMkLst>
            <pc:docMk/>
            <pc:sldMk cId="3270565196" sldId="402"/>
            <ac:spMk id="20" creationId="{CA677DB7-5829-45BD-9754-5EC484CC4253}"/>
          </ac:spMkLst>
        </pc:spChg>
      </pc:sldChg>
      <pc:sldChg chg="addSp delSp modSp mod">
        <pc:chgData name="Kasey Carter" userId="d5d64c75-2cb2-4171-bea5-4550cb713a73" providerId="ADAL" clId="{6407403F-B5DF-456B-8C5F-E39B7D9751A2}" dt="2022-11-20T22:13:51.381" v="211" actId="26606"/>
        <pc:sldMkLst>
          <pc:docMk/>
          <pc:sldMk cId="1719066610" sldId="403"/>
        </pc:sldMkLst>
        <pc:spChg chg="add del mod">
          <ac:chgData name="Kasey Carter" userId="d5d64c75-2cb2-4171-bea5-4550cb713a73" providerId="ADAL" clId="{6407403F-B5DF-456B-8C5F-E39B7D9751A2}" dt="2022-11-20T22:13:49.458" v="210"/>
          <ac:spMkLst>
            <pc:docMk/>
            <pc:sldMk cId="1719066610" sldId="403"/>
            <ac:spMk id="4" creationId="{FB8B8A49-6E6E-DC4D-0B9D-562CDC8CB98D}"/>
          </ac:spMkLst>
        </pc:spChg>
        <pc:spChg chg="del">
          <ac:chgData name="Kasey Carter" userId="d5d64c75-2cb2-4171-bea5-4550cb713a73" providerId="ADAL" clId="{6407403F-B5DF-456B-8C5F-E39B7D9751A2}" dt="2022-11-20T22:13:51.381" v="211" actId="26606"/>
          <ac:spMkLst>
            <pc:docMk/>
            <pc:sldMk cId="1719066610" sldId="403"/>
            <ac:spMk id="18" creationId="{419501C6-F015-4273-AF88-E0F6C853899F}"/>
          </ac:spMkLst>
        </pc:spChg>
        <pc:spChg chg="del">
          <ac:chgData name="Kasey Carter" userId="d5d64c75-2cb2-4171-bea5-4550cb713a73" providerId="ADAL" clId="{6407403F-B5DF-456B-8C5F-E39B7D9751A2}" dt="2022-11-20T22:13:51.381" v="211" actId="26606"/>
          <ac:spMkLst>
            <pc:docMk/>
            <pc:sldMk cId="1719066610" sldId="403"/>
            <ac:spMk id="20" creationId="{CA677DB7-5829-45BD-9754-5EC484CC4253}"/>
          </ac:spMkLst>
        </pc:spChg>
        <pc:spChg chg="add">
          <ac:chgData name="Kasey Carter" userId="d5d64c75-2cb2-4171-bea5-4550cb713a73" providerId="ADAL" clId="{6407403F-B5DF-456B-8C5F-E39B7D9751A2}" dt="2022-11-20T22:13:51.381" v="211" actId="26606"/>
          <ac:spMkLst>
            <pc:docMk/>
            <pc:sldMk cId="1719066610" sldId="403"/>
            <ac:spMk id="25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22:13:51.381" v="211" actId="26606"/>
          <ac:spMkLst>
            <pc:docMk/>
            <pc:sldMk cId="1719066610" sldId="403"/>
            <ac:spMk id="27" creationId="{CA677DB7-5829-45BD-9754-5EC484CC4253}"/>
          </ac:spMkLst>
        </pc:spChg>
        <pc:picChg chg="del">
          <ac:chgData name="Kasey Carter" userId="d5d64c75-2cb2-4171-bea5-4550cb713a73" providerId="ADAL" clId="{6407403F-B5DF-456B-8C5F-E39B7D9751A2}" dt="2022-11-20T22:13:30.982" v="206" actId="478"/>
          <ac:picMkLst>
            <pc:docMk/>
            <pc:sldMk cId="1719066610" sldId="403"/>
            <ac:picMk id="5" creationId="{402E791F-5EF6-9D51-8DCA-CFF082C85B1D}"/>
          </ac:picMkLst>
        </pc:picChg>
        <pc:picChg chg="add del mod">
          <ac:chgData name="Kasey Carter" userId="d5d64c75-2cb2-4171-bea5-4550cb713a73" providerId="ADAL" clId="{6407403F-B5DF-456B-8C5F-E39B7D9751A2}" dt="2022-11-20T22:13:49.295" v="209"/>
          <ac:picMkLst>
            <pc:docMk/>
            <pc:sldMk cId="1719066610" sldId="403"/>
            <ac:picMk id="6" creationId="{E3E7647F-B196-35AD-E77D-47EAFE0814B4}"/>
          </ac:picMkLst>
        </pc:picChg>
        <pc:picChg chg="add mod">
          <ac:chgData name="Kasey Carter" userId="d5d64c75-2cb2-4171-bea5-4550cb713a73" providerId="ADAL" clId="{6407403F-B5DF-456B-8C5F-E39B7D9751A2}" dt="2022-11-20T22:13:51.381" v="211" actId="26606"/>
          <ac:picMkLst>
            <pc:docMk/>
            <pc:sldMk cId="1719066610" sldId="403"/>
            <ac:picMk id="7" creationId="{189AFB82-F682-ADDE-64EF-711C1958A12F}"/>
          </ac:picMkLst>
        </pc:picChg>
      </pc:sldChg>
      <pc:sldChg chg="addSp delSp modSp new mod setBg">
        <pc:chgData name="Kasey Carter" userId="d5d64c75-2cb2-4171-bea5-4550cb713a73" providerId="ADAL" clId="{6407403F-B5DF-456B-8C5F-E39B7D9751A2}" dt="2022-11-20T22:18:44.742" v="233" actId="20577"/>
        <pc:sldMkLst>
          <pc:docMk/>
          <pc:sldMk cId="2585758404" sldId="404"/>
        </pc:sldMkLst>
        <pc:spChg chg="mod">
          <ac:chgData name="Kasey Carter" userId="d5d64c75-2cb2-4171-bea5-4550cb713a73" providerId="ADAL" clId="{6407403F-B5DF-456B-8C5F-E39B7D9751A2}" dt="2022-11-20T22:18:44.742" v="233" actId="20577"/>
          <ac:spMkLst>
            <pc:docMk/>
            <pc:sldMk cId="2585758404" sldId="404"/>
            <ac:spMk id="2" creationId="{B9C18578-4889-220A-8F77-C931E886B8E0}"/>
          </ac:spMkLst>
        </pc:spChg>
        <pc:spChg chg="del">
          <ac:chgData name="Kasey Carter" userId="d5d64c75-2cb2-4171-bea5-4550cb713a73" providerId="ADAL" clId="{6407403F-B5DF-456B-8C5F-E39B7D9751A2}" dt="2022-11-20T22:18:37.490" v="219"/>
          <ac:spMkLst>
            <pc:docMk/>
            <pc:sldMk cId="2585758404" sldId="404"/>
            <ac:spMk id="3" creationId="{66A6F686-00CB-A63A-8ACD-D0616FD9BB99}"/>
          </ac:spMkLst>
        </pc:spChg>
        <pc:spChg chg="add">
          <ac:chgData name="Kasey Carter" userId="d5d64c75-2cb2-4171-bea5-4550cb713a73" providerId="ADAL" clId="{6407403F-B5DF-456B-8C5F-E39B7D9751A2}" dt="2022-11-20T22:18:40" v="220" actId="26606"/>
          <ac:spMkLst>
            <pc:docMk/>
            <pc:sldMk cId="2585758404" sldId="404"/>
            <ac:spMk id="9" creationId="{419501C6-F015-4273-AF88-E0F6C853899F}"/>
          </ac:spMkLst>
        </pc:spChg>
        <pc:spChg chg="add">
          <ac:chgData name="Kasey Carter" userId="d5d64c75-2cb2-4171-bea5-4550cb713a73" providerId="ADAL" clId="{6407403F-B5DF-456B-8C5F-E39B7D9751A2}" dt="2022-11-20T22:18:40" v="220" actId="26606"/>
          <ac:spMkLst>
            <pc:docMk/>
            <pc:sldMk cId="2585758404" sldId="404"/>
            <ac:spMk id="11" creationId="{CA677DB7-5829-45BD-9754-5EC484CC4253}"/>
          </ac:spMkLst>
        </pc:spChg>
        <pc:picChg chg="add mod">
          <ac:chgData name="Kasey Carter" userId="d5d64c75-2cb2-4171-bea5-4550cb713a73" providerId="ADAL" clId="{6407403F-B5DF-456B-8C5F-E39B7D9751A2}" dt="2022-11-20T22:18:40" v="220" actId="26606"/>
          <ac:picMkLst>
            <pc:docMk/>
            <pc:sldMk cId="2585758404" sldId="404"/>
            <ac:picMk id="4" creationId="{DE3897CE-E2AA-217F-E9C5-4FC0F0D1A0BE}"/>
          </ac:picMkLst>
        </pc:picChg>
      </pc:sldChg>
    </pc:docChg>
  </pc:docChgLst>
  <pc:docChgLst>
    <pc:chgData name="Kasey Dykes" userId="d5d64c75-2cb2-4171-bea5-4550cb713a73" providerId="ADAL" clId="{8DACCF91-B8BC-49A3-BB8D-66BD9B6E7D62}"/>
    <pc:docChg chg="delSld modSld">
      <pc:chgData name="Kasey Dykes" userId="d5d64c75-2cb2-4171-bea5-4550cb713a73" providerId="ADAL" clId="{8DACCF91-B8BC-49A3-BB8D-66BD9B6E7D62}" dt="2022-01-19T17:32:03.231" v="2" actId="47"/>
      <pc:docMkLst>
        <pc:docMk/>
      </pc:docMkLst>
      <pc:sldChg chg="del">
        <pc:chgData name="Kasey Dykes" userId="d5d64c75-2cb2-4171-bea5-4550cb713a73" providerId="ADAL" clId="{8DACCF91-B8BC-49A3-BB8D-66BD9B6E7D62}" dt="2022-01-19T17:32:03.231" v="2" actId="47"/>
        <pc:sldMkLst>
          <pc:docMk/>
          <pc:sldMk cId="3480768203" sldId="259"/>
        </pc:sldMkLst>
      </pc:sldChg>
      <pc:sldChg chg="modSp mod">
        <pc:chgData name="Kasey Dykes" userId="d5d64c75-2cb2-4171-bea5-4550cb713a73" providerId="ADAL" clId="{8DACCF91-B8BC-49A3-BB8D-66BD9B6E7D62}" dt="2022-01-17T10:02:53.736" v="1" actId="20577"/>
        <pc:sldMkLst>
          <pc:docMk/>
          <pc:sldMk cId="738643209" sldId="260"/>
        </pc:sldMkLst>
        <pc:spChg chg="mod">
          <ac:chgData name="Kasey Dykes" userId="d5d64c75-2cb2-4171-bea5-4550cb713a73" providerId="ADAL" clId="{8DACCF91-B8BC-49A3-BB8D-66BD9B6E7D62}" dt="2022-01-17T10:02:53.736" v="1" actId="20577"/>
          <ac:spMkLst>
            <pc:docMk/>
            <pc:sldMk cId="738643209" sldId="260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8A5DC42D-D3E3-402A-B04E-DB06AE6CD7E7}"/>
    <pc:docChg chg="custSel addSld modSld">
      <pc:chgData name="Kasey Dykes" userId="d5d64c75-2cb2-4171-bea5-4550cb713a73" providerId="ADAL" clId="{8A5DC42D-D3E3-402A-B04E-DB06AE6CD7E7}" dt="2022-07-18T14:06:44.564" v="114" actId="478"/>
      <pc:docMkLst>
        <pc:docMk/>
      </pc:docMkLst>
      <pc:sldChg chg="modSp modAnim">
        <pc:chgData name="Kasey Dykes" userId="d5d64c75-2cb2-4171-bea5-4550cb713a73" providerId="ADAL" clId="{8A5DC42D-D3E3-402A-B04E-DB06AE6CD7E7}" dt="2022-07-18T14:03:53.158" v="89" actId="20577"/>
        <pc:sldMkLst>
          <pc:docMk/>
          <pc:sldMk cId="1065986319" sldId="258"/>
        </pc:sldMkLst>
        <pc:spChg chg="mod">
          <ac:chgData name="Kasey Dykes" userId="d5d64c75-2cb2-4171-bea5-4550cb713a73" providerId="ADAL" clId="{8A5DC42D-D3E3-402A-B04E-DB06AE6CD7E7}" dt="2022-07-18T14:03:53.158" v="89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addSp delSp modSp modAnim">
        <pc:chgData name="Kasey Dykes" userId="d5d64c75-2cb2-4171-bea5-4550cb713a73" providerId="ADAL" clId="{8A5DC42D-D3E3-402A-B04E-DB06AE6CD7E7}" dt="2022-07-18T14:02:19.929" v="1"/>
        <pc:sldMkLst>
          <pc:docMk/>
          <pc:sldMk cId="2395014320" sldId="263"/>
        </pc:sldMkLst>
        <pc:spChg chg="del">
          <ac:chgData name="Kasey Dykes" userId="d5d64c75-2cb2-4171-bea5-4550cb713a73" providerId="ADAL" clId="{8A5DC42D-D3E3-402A-B04E-DB06AE6CD7E7}" dt="2022-07-18T13:57:22.681" v="0"/>
          <ac:spMkLst>
            <pc:docMk/>
            <pc:sldMk cId="2395014320" sldId="263"/>
            <ac:spMk id="3" creationId="{00000000-0000-0000-0000-000000000000}"/>
          </ac:spMkLst>
        </pc:spChg>
        <pc:spChg chg="del">
          <ac:chgData name="Kasey Dykes" userId="d5d64c75-2cb2-4171-bea5-4550cb713a73" providerId="ADAL" clId="{8A5DC42D-D3E3-402A-B04E-DB06AE6CD7E7}" dt="2022-07-18T14:02:19.929" v="1"/>
          <ac:spMkLst>
            <pc:docMk/>
            <pc:sldMk cId="2395014320" sldId="263"/>
            <ac:spMk id="5" creationId="{FF99BE8E-97BF-384B-C609-51E53797C6D5}"/>
          </ac:spMkLst>
        </pc:spChg>
        <pc:picChg chg="add mod">
          <ac:chgData name="Kasey Dykes" userId="d5d64c75-2cb2-4171-bea5-4550cb713a73" providerId="ADAL" clId="{8A5DC42D-D3E3-402A-B04E-DB06AE6CD7E7}" dt="2022-07-18T14:02:19.929" v="1"/>
          <ac:picMkLst>
            <pc:docMk/>
            <pc:sldMk cId="2395014320" sldId="263"/>
            <ac:picMk id="7" creationId="{959F6ABE-ED0D-5063-5081-F6C338F3159A}"/>
          </ac:picMkLst>
        </pc:picChg>
        <pc:picChg chg="add mod">
          <ac:chgData name="Kasey Dykes" userId="d5d64c75-2cb2-4171-bea5-4550cb713a73" providerId="ADAL" clId="{8A5DC42D-D3E3-402A-B04E-DB06AE6CD7E7}" dt="2022-07-18T13:57:22.681" v="0"/>
          <ac:picMkLst>
            <pc:docMk/>
            <pc:sldMk cId="2395014320" sldId="263"/>
            <ac:picMk id="1026" creationId="{450EEC33-00B2-3030-6360-59E3DC7E1762}"/>
          </ac:picMkLst>
        </pc:picChg>
      </pc:sldChg>
      <pc:sldChg chg="delSp modSp new mod">
        <pc:chgData name="Kasey Dykes" userId="d5d64c75-2cb2-4171-bea5-4550cb713a73" providerId="ADAL" clId="{8A5DC42D-D3E3-402A-B04E-DB06AE6CD7E7}" dt="2022-07-18T14:06:36.724" v="104" actId="478"/>
        <pc:sldMkLst>
          <pc:docMk/>
          <pc:sldMk cId="2903186348" sldId="276"/>
        </pc:sldMkLst>
        <pc:spChg chg="mod">
          <ac:chgData name="Kasey Dykes" userId="d5d64c75-2cb2-4171-bea5-4550cb713a73" providerId="ADAL" clId="{8A5DC42D-D3E3-402A-B04E-DB06AE6CD7E7}" dt="2022-07-18T14:06:33.931" v="103" actId="20577"/>
          <ac:spMkLst>
            <pc:docMk/>
            <pc:sldMk cId="2903186348" sldId="276"/>
            <ac:spMk id="2" creationId="{D4F39BB6-D385-210E-6977-778BCADC25B1}"/>
          </ac:spMkLst>
        </pc:spChg>
        <pc:spChg chg="del">
          <ac:chgData name="Kasey Dykes" userId="d5d64c75-2cb2-4171-bea5-4550cb713a73" providerId="ADAL" clId="{8A5DC42D-D3E3-402A-B04E-DB06AE6CD7E7}" dt="2022-07-18T14:06:36.724" v="104" actId="478"/>
          <ac:spMkLst>
            <pc:docMk/>
            <pc:sldMk cId="2903186348" sldId="276"/>
            <ac:spMk id="3" creationId="{07E31F28-E945-D136-AD09-F3BAC684D434}"/>
          </ac:spMkLst>
        </pc:spChg>
      </pc:sldChg>
      <pc:sldChg chg="delSp modSp new mod">
        <pc:chgData name="Kasey Dykes" userId="d5d64c75-2cb2-4171-bea5-4550cb713a73" providerId="ADAL" clId="{8A5DC42D-D3E3-402A-B04E-DB06AE6CD7E7}" dt="2022-07-18T14:06:44.564" v="114" actId="478"/>
        <pc:sldMkLst>
          <pc:docMk/>
          <pc:sldMk cId="3709738062" sldId="277"/>
        </pc:sldMkLst>
        <pc:spChg chg="mod">
          <ac:chgData name="Kasey Dykes" userId="d5d64c75-2cb2-4171-bea5-4550cb713a73" providerId="ADAL" clId="{8A5DC42D-D3E3-402A-B04E-DB06AE6CD7E7}" dt="2022-07-18T14:06:42.501" v="113" actId="20577"/>
          <ac:spMkLst>
            <pc:docMk/>
            <pc:sldMk cId="3709738062" sldId="277"/>
            <ac:spMk id="2" creationId="{1379C352-D0B3-B49D-F1AC-4E38E16501BC}"/>
          </ac:spMkLst>
        </pc:spChg>
        <pc:spChg chg="del">
          <ac:chgData name="Kasey Dykes" userId="d5d64c75-2cb2-4171-bea5-4550cb713a73" providerId="ADAL" clId="{8A5DC42D-D3E3-402A-B04E-DB06AE6CD7E7}" dt="2022-07-18T14:06:44.564" v="114" actId="478"/>
          <ac:spMkLst>
            <pc:docMk/>
            <pc:sldMk cId="3709738062" sldId="277"/>
            <ac:spMk id="3" creationId="{61D540A6-3D75-530C-4B8F-2E7DA650EB79}"/>
          </ac:spMkLst>
        </pc:spChg>
      </pc:sldChg>
    </pc:docChg>
  </pc:docChgLst>
  <pc:docChgLst>
    <pc:chgData name="Kasey Dykes" userId="d5d64c75-2cb2-4171-bea5-4550cb713a73" providerId="ADAL" clId="{E9E4FFC3-F374-4E45-8A6B-95BE39AB9AA4}"/>
    <pc:docChg chg="modSld">
      <pc:chgData name="Kasey Dykes" userId="d5d64c75-2cb2-4171-bea5-4550cb713a73" providerId="ADAL" clId="{E9E4FFC3-F374-4E45-8A6B-95BE39AB9AA4}" dt="2022-01-17T15:18:06.612" v="1" actId="20577"/>
      <pc:docMkLst>
        <pc:docMk/>
      </pc:docMkLst>
      <pc:sldChg chg="modSp mod">
        <pc:chgData name="Kasey Dykes" userId="d5d64c75-2cb2-4171-bea5-4550cb713a73" providerId="ADAL" clId="{E9E4FFC3-F374-4E45-8A6B-95BE39AB9AA4}" dt="2022-01-17T15:18:06.612" v="1" actId="20577"/>
        <pc:sldMkLst>
          <pc:docMk/>
          <pc:sldMk cId="606468625" sldId="256"/>
        </pc:sldMkLst>
        <pc:spChg chg="mod">
          <ac:chgData name="Kasey Dykes" userId="d5d64c75-2cb2-4171-bea5-4550cb713a73" providerId="ADAL" clId="{E9E4FFC3-F374-4E45-8A6B-95BE39AB9AA4}" dt="2022-01-17T15:18:06.612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7C739FBB-B9D6-8690-9D2E-179BC1F72516}"/>
    <pc:docChg chg="modSld">
      <pc:chgData name="Kasey Dykes" userId="S::kasey.dykes@chichester.ac.uk::d5d64c75-2cb2-4171-bea5-4550cb713a73" providerId="AD" clId="Web-{7C739FBB-B9D6-8690-9D2E-179BC1F72516}" dt="2022-07-12T12:51:52.420" v="2" actId="20577"/>
      <pc:docMkLst>
        <pc:docMk/>
      </pc:docMkLst>
      <pc:sldChg chg="modSp">
        <pc:chgData name="Kasey Dykes" userId="S::kasey.dykes@chichester.ac.uk::d5d64c75-2cb2-4171-bea5-4550cb713a73" providerId="AD" clId="Web-{7C739FBB-B9D6-8690-9D2E-179BC1F72516}" dt="2022-07-12T12:51:52.420" v="2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C739FBB-B9D6-8690-9D2E-179BC1F72516}" dt="2022-07-12T12:51:52.420" v="2" actId="20577"/>
          <ac:spMkLst>
            <pc:docMk/>
            <pc:sldMk cId="929598286" sldId="272"/>
            <ac:spMk id="5" creationId="{2BB08A7C-440B-4AD9-8F45-70E0AED36257}"/>
          </ac:spMkLst>
        </pc:spChg>
      </pc:sldChg>
    </pc:docChg>
  </pc:docChgLst>
  <pc:docChgLst>
    <pc:chgData name="Kasey Dykes" userId="S::kasey.dykes@chichester.ac.uk::d5d64c75-2cb2-4171-bea5-4550cb713a73" providerId="AD" clId="Web-{A7BF8FE6-A5C3-8CAC-0200-AFF1E6E777D8}"/>
    <pc:docChg chg="modSld">
      <pc:chgData name="Kasey Dykes" userId="S::kasey.dykes@chichester.ac.uk::d5d64c75-2cb2-4171-bea5-4550cb713a73" providerId="AD" clId="Web-{A7BF8FE6-A5C3-8CAC-0200-AFF1E6E777D8}" dt="2022-01-18T09:20:39.917" v="0" actId="20577"/>
      <pc:docMkLst>
        <pc:docMk/>
      </pc:docMkLst>
      <pc:sldChg chg="modSp">
        <pc:chgData name="Kasey Dykes" userId="S::kasey.dykes@chichester.ac.uk::d5d64c75-2cb2-4171-bea5-4550cb713a73" providerId="AD" clId="Web-{A7BF8FE6-A5C3-8CAC-0200-AFF1E6E777D8}" dt="2022-01-18T09:20:39.917" v="0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A7BF8FE6-A5C3-8CAC-0200-AFF1E6E777D8}" dt="2022-01-18T09:20:39.917" v="0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Carter" userId="S::carterk@chichester.ac.uk::d5d64c75-2cb2-4171-bea5-4550cb713a73" providerId="AD" clId="Web-{DEE1A2EE-62CC-4D6F-AA82-CE1F0E00A97B}"/>
    <pc:docChg chg="addSld">
      <pc:chgData name="Kasey Carter" userId="S::carterk@chichester.ac.uk::d5d64c75-2cb2-4171-bea5-4550cb713a73" providerId="AD" clId="Web-{DEE1A2EE-62CC-4D6F-AA82-CE1F0E00A97B}" dt="2022-09-02T09:31:48.768" v="0"/>
      <pc:docMkLst>
        <pc:docMk/>
      </pc:docMkLst>
      <pc:sldChg chg="add">
        <pc:chgData name="Kasey Carter" userId="S::carterk@chichester.ac.uk::d5d64c75-2cb2-4171-bea5-4550cb713a73" providerId="AD" clId="Web-{DEE1A2EE-62CC-4D6F-AA82-CE1F0E00A97B}" dt="2022-09-02T09:31:48.768" v="0"/>
        <pc:sldMkLst>
          <pc:docMk/>
          <pc:sldMk cId="1337075680" sldId="278"/>
        </pc:sldMkLst>
      </pc:sldChg>
    </pc:docChg>
  </pc:docChgLst>
  <pc:docChgLst>
    <pc:chgData name="Kasey Dykes" userId="S::kasey.dykes@chichester.ac.uk::d5d64c75-2cb2-4171-bea5-4550cb713a73" providerId="AD" clId="Web-{45E0C5C2-8D51-3E68-EFA1-C80E7F0362DF}"/>
    <pc:docChg chg="modSld">
      <pc:chgData name="Kasey Dykes" userId="S::kasey.dykes@chichester.ac.uk::d5d64c75-2cb2-4171-bea5-4550cb713a73" providerId="AD" clId="Web-{45E0C5C2-8D51-3E68-EFA1-C80E7F0362DF}" dt="2022-07-12T12:49:29.541" v="12" actId="20577"/>
      <pc:docMkLst>
        <pc:docMk/>
      </pc:docMkLst>
      <pc:sldChg chg="modSp">
        <pc:chgData name="Kasey Dykes" userId="S::kasey.dykes@chichester.ac.uk::d5d64c75-2cb2-4171-bea5-4550cb713a73" providerId="AD" clId="Web-{45E0C5C2-8D51-3E68-EFA1-C80E7F0362DF}" dt="2022-07-12T12:49:08.540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45E0C5C2-8D51-3E68-EFA1-C80E7F0362DF}" dt="2022-07-12T12:49:08.540" v="0" actId="20577"/>
          <ac:spMkLst>
            <pc:docMk/>
            <pc:sldMk cId="606468625" sldId="256"/>
            <ac:spMk id="3" creationId="{00000000-0000-0000-0000-000000000000}"/>
          </ac:spMkLst>
        </pc:spChg>
      </pc:sldChg>
      <pc:sldChg chg="addSp modSp mod modClrScheme chgLayout">
        <pc:chgData name="Kasey Dykes" userId="S::kasey.dykes@chichester.ac.uk::d5d64c75-2cb2-4171-bea5-4550cb713a73" providerId="AD" clId="Web-{45E0C5C2-8D51-3E68-EFA1-C80E7F0362DF}" dt="2022-07-12T12:49:22.791" v="7" actId="20577"/>
        <pc:sldMkLst>
          <pc:docMk/>
          <pc:sldMk cId="2395014320" sldId="263"/>
        </pc:sldMkLst>
        <pc:spChg chg="mod ord">
          <ac:chgData name="Kasey Dykes" userId="S::kasey.dykes@chichester.ac.uk::d5d64c75-2cb2-4171-bea5-4550cb713a73" providerId="AD" clId="Web-{45E0C5C2-8D51-3E68-EFA1-C80E7F0362DF}" dt="2022-07-12T12:49:11.009" v="1"/>
          <ac:spMkLst>
            <pc:docMk/>
            <pc:sldMk cId="2395014320" sldId="263"/>
            <ac:spMk id="2" creationId="{00000000-0000-0000-0000-000000000000}"/>
          </ac:spMkLst>
        </pc:spChg>
        <pc:spChg chg="mod ord">
          <ac:chgData name="Kasey Dykes" userId="S::kasey.dykes@chichester.ac.uk::d5d64c75-2cb2-4171-bea5-4550cb713a73" providerId="AD" clId="Web-{45E0C5C2-8D51-3E68-EFA1-C80E7F0362DF}" dt="2022-07-12T12:49:11.009" v="1"/>
          <ac:spMkLst>
            <pc:docMk/>
            <pc:sldMk cId="2395014320" sldId="263"/>
            <ac:spMk id="3" creationId="{00000000-0000-0000-0000-000000000000}"/>
          </ac:spMkLst>
        </pc:spChg>
        <pc:spChg chg="add mod ord">
          <ac:chgData name="Kasey Dykes" userId="S::kasey.dykes@chichester.ac.uk::d5d64c75-2cb2-4171-bea5-4550cb713a73" providerId="AD" clId="Web-{45E0C5C2-8D51-3E68-EFA1-C80E7F0362DF}" dt="2022-07-12T12:49:14.868" v="4" actId="20577"/>
          <ac:spMkLst>
            <pc:docMk/>
            <pc:sldMk cId="2395014320" sldId="263"/>
            <ac:spMk id="4" creationId="{6CEDEF41-4C37-307D-D597-AACBE06AA70C}"/>
          </ac:spMkLst>
        </pc:spChg>
        <pc:spChg chg="add mod ord">
          <ac:chgData name="Kasey Dykes" userId="S::kasey.dykes@chichester.ac.uk::d5d64c75-2cb2-4171-bea5-4550cb713a73" providerId="AD" clId="Web-{45E0C5C2-8D51-3E68-EFA1-C80E7F0362DF}" dt="2022-07-12T12:49:11.009" v="1"/>
          <ac:spMkLst>
            <pc:docMk/>
            <pc:sldMk cId="2395014320" sldId="263"/>
            <ac:spMk id="5" creationId="{FF99BE8E-97BF-384B-C609-51E53797C6D5}"/>
          </ac:spMkLst>
        </pc:spChg>
        <pc:spChg chg="add mod ord">
          <ac:chgData name="Kasey Dykes" userId="S::kasey.dykes@chichester.ac.uk::d5d64c75-2cb2-4171-bea5-4550cb713a73" providerId="AD" clId="Web-{45E0C5C2-8D51-3E68-EFA1-C80E7F0362DF}" dt="2022-07-12T12:49:22.791" v="7" actId="20577"/>
          <ac:spMkLst>
            <pc:docMk/>
            <pc:sldMk cId="2395014320" sldId="263"/>
            <ac:spMk id="6" creationId="{705E8786-702E-F458-33F7-937CF06F2469}"/>
          </ac:spMkLst>
        </pc:spChg>
      </pc:sldChg>
      <pc:sldChg chg="modSp">
        <pc:chgData name="Kasey Dykes" userId="S::kasey.dykes@chichester.ac.uk::d5d64c75-2cb2-4171-bea5-4550cb713a73" providerId="AD" clId="Web-{45E0C5C2-8D51-3E68-EFA1-C80E7F0362DF}" dt="2022-07-12T12:49:29.541" v="12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45E0C5C2-8D51-3E68-EFA1-C80E7F0362DF}" dt="2022-07-12T12:49:29.541" v="12" actId="20577"/>
          <ac:spMkLst>
            <pc:docMk/>
            <pc:sldMk cId="929598286" sldId="272"/>
            <ac:spMk id="5" creationId="{2BB08A7C-440B-4AD9-8F45-70E0AED36257}"/>
          </ac:spMkLst>
        </pc:spChg>
      </pc:sldChg>
    </pc:docChg>
  </pc:docChgLst>
  <pc:docChgLst>
    <pc:chgData name="Kasey Dykes" userId="S::kasey.dykes@chichester.ac.uk::d5d64c75-2cb2-4171-bea5-4550cb713a73" providerId="AD" clId="Web-{76B52B5C-39FD-3B1F-BDA2-9AE6361F0B1F}"/>
    <pc:docChg chg="delSld modSld">
      <pc:chgData name="Kasey Dykes" userId="S::kasey.dykes@chichester.ac.uk::d5d64c75-2cb2-4171-bea5-4550cb713a73" providerId="AD" clId="Web-{76B52B5C-39FD-3B1F-BDA2-9AE6361F0B1F}" dt="2022-07-11T10:01:46.188" v="5" actId="20577"/>
      <pc:docMkLst>
        <pc:docMk/>
      </pc:docMkLst>
      <pc:sldChg chg="del">
        <pc:chgData name="Kasey Dykes" userId="S::kasey.dykes@chichester.ac.uk::d5d64c75-2cb2-4171-bea5-4550cb713a73" providerId="AD" clId="Web-{76B52B5C-39FD-3B1F-BDA2-9AE6361F0B1F}" dt="2022-07-11T10:01:35.812" v="0"/>
        <pc:sldMkLst>
          <pc:docMk/>
          <pc:sldMk cId="894731803" sldId="261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6.640" v="1"/>
        <pc:sldMkLst>
          <pc:docMk/>
          <pc:sldMk cId="956867205" sldId="262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9.468" v="2"/>
        <pc:sldMkLst>
          <pc:docMk/>
          <pc:sldMk cId="460949982" sldId="269"/>
        </pc:sldMkLst>
      </pc:sldChg>
      <pc:sldChg chg="modSp">
        <pc:chgData name="Kasey Dykes" userId="S::kasey.dykes@chichester.ac.uk::d5d64c75-2cb2-4171-bea5-4550cb713a73" providerId="AD" clId="Web-{76B52B5C-39FD-3B1F-BDA2-9AE6361F0B1F}" dt="2022-07-11T10:01:46.188" v="5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6B52B5C-39FD-3B1F-BDA2-9AE6361F0B1F}" dt="2022-07-11T10:01:46.188" v="5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del">
        <pc:chgData name="Kasey Dykes" userId="S::kasey.dykes@chichester.ac.uk::d5d64c75-2cb2-4171-bea5-4550cb713a73" providerId="AD" clId="Web-{76B52B5C-39FD-3B1F-BDA2-9AE6361F0B1F}" dt="2022-07-11T10:01:40.453" v="3"/>
        <pc:sldMkLst>
          <pc:docMk/>
          <pc:sldMk cId="1707226979" sldId="277"/>
        </pc:sldMkLst>
      </pc:sldChg>
    </pc:docChg>
  </pc:docChgLst>
  <pc:docChgLst>
    <pc:chgData clId="Web-{76B52B5C-39FD-3B1F-BDA2-9AE6361F0B1F}"/>
    <pc:docChg chg="delSld">
      <pc:chgData name="" userId="" providerId="" clId="Web-{76B52B5C-39FD-3B1F-BDA2-9AE6361F0B1F}" dt="2022-07-11T10:01:34.484" v="0"/>
      <pc:docMkLst>
        <pc:docMk/>
      </pc:docMkLst>
      <pc:sldChg chg="del">
        <pc:chgData name="" userId="" providerId="" clId="Web-{76B52B5C-39FD-3B1F-BDA2-9AE6361F0B1F}" dt="2022-07-11T10:01:34.484" v="0"/>
        <pc:sldMkLst>
          <pc:docMk/>
          <pc:sldMk cId="738643209" sldId="260"/>
        </pc:sldMkLst>
      </pc:sldChg>
    </pc:docChg>
  </pc:docChgLst>
  <pc:docChgLst>
    <pc:chgData clId="Web-{568D3A0C-F1CB-74AF-8BF2-C68385571431}"/>
    <pc:docChg chg="modSld">
      <pc:chgData name="" userId="" providerId="" clId="Web-{568D3A0C-F1CB-74AF-8BF2-C68385571431}" dt="2022-07-11T09:57:03.026" v="1" actId="20577"/>
      <pc:docMkLst>
        <pc:docMk/>
      </pc:docMkLst>
      <pc:sldChg chg="modSp">
        <pc:chgData name="" userId="" providerId="" clId="Web-{568D3A0C-F1CB-74AF-8BF2-C68385571431}" dt="2022-07-11T09:57:03.026" v="1" actId="20577"/>
        <pc:sldMkLst>
          <pc:docMk/>
          <pc:sldMk cId="606468625" sldId="256"/>
        </pc:sldMkLst>
        <pc:spChg chg="mod">
          <ac:chgData name="" userId="" providerId="" clId="Web-{568D3A0C-F1CB-74AF-8BF2-C68385571431}" dt="2022-07-11T09:57:03.026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DC3A40F-34BB-ED26-12FA-2F980A5BED26}"/>
    <pc:docChg chg="delSld modSld">
      <pc:chgData name="Kasey Dykes" userId="S::kasey.dykes@chichester.ac.uk::d5d64c75-2cb2-4171-bea5-4550cb713a73" providerId="AD" clId="Web-{ADC3A40F-34BB-ED26-12FA-2F980A5BED26}" dt="2022-07-11T09:56:18.390" v="21" actId="20577"/>
      <pc:docMkLst>
        <pc:docMk/>
      </pc:docMkLst>
      <pc:sldChg chg="modSp">
        <pc:chgData name="Kasey Dykes" userId="S::kasey.dykes@chichester.ac.uk::d5d64c75-2cb2-4171-bea5-4550cb713a73" providerId="AD" clId="Web-{ADC3A40F-34BB-ED26-12FA-2F980A5BED26}" dt="2022-07-11T08:53:41.166" v="15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DC3A40F-34BB-ED26-12FA-2F980A5BED26}" dt="2022-07-11T08:53:41.166" v="15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DC3A40F-34BB-ED26-12FA-2F980A5BED26}" dt="2022-07-11T09:56:18.390" v="2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ADC3A40F-34BB-ED26-12FA-2F980A5BED26}" dt="2022-07-11T09:56:18.390" v="2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delSp modSp delAnim">
        <pc:chgData name="Kasey Dykes" userId="S::kasey.dykes@chichester.ac.uk::d5d64c75-2cb2-4171-bea5-4550cb713a73" providerId="AD" clId="Web-{ADC3A40F-34BB-ED26-12FA-2F980A5BED26}" dt="2022-07-11T09:55:54.607" v="19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ADC3A40F-34BB-ED26-12FA-2F980A5BED26}" dt="2022-07-11T09:55:54.607" v="19" actId="20577"/>
          <ac:spMkLst>
            <pc:docMk/>
            <pc:sldMk cId="2395014320" sldId="263"/>
            <ac:spMk id="3" creationId="{00000000-0000-0000-0000-000000000000}"/>
          </ac:spMkLst>
        </pc:spChg>
        <pc:picChg chg="del">
          <ac:chgData name="Kasey Dykes" userId="S::kasey.dykes@chichester.ac.uk::d5d64c75-2cb2-4171-bea5-4550cb713a73" providerId="AD" clId="Web-{ADC3A40F-34BB-ED26-12FA-2F980A5BED26}" dt="2022-07-11T09:55:47.123" v="16"/>
          <ac:picMkLst>
            <pc:docMk/>
            <pc:sldMk cId="2395014320" sldId="263"/>
            <ac:picMk id="5" creationId="{00000000-0000-0000-0000-000000000000}"/>
          </ac:picMkLst>
        </pc:picChg>
        <pc:picChg chg="del">
          <ac:chgData name="Kasey Dykes" userId="S::kasey.dykes@chichester.ac.uk::d5d64c75-2cb2-4171-bea5-4550cb713a73" providerId="AD" clId="Web-{ADC3A40F-34BB-ED26-12FA-2F980A5BED26}" dt="2022-07-11T09:55:49.076" v="17"/>
          <ac:picMkLst>
            <pc:docMk/>
            <pc:sldMk cId="2395014320" sldId="263"/>
            <ac:picMk id="7" creationId="{00000000-0000-0000-0000-000000000000}"/>
          </ac:picMkLst>
        </pc:picChg>
      </pc:sldChg>
      <pc:sldChg chg="del">
        <pc:chgData name="Kasey Dykes" userId="S::kasey.dykes@chichester.ac.uk::d5d64c75-2cb2-4171-bea5-4550cb713a73" providerId="AD" clId="Web-{ADC3A40F-34BB-ED26-12FA-2F980A5BED26}" dt="2022-07-11T08:53:09.680" v="14"/>
        <pc:sldMkLst>
          <pc:docMk/>
          <pc:sldMk cId="4003409656" sldId="264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3"/>
        <pc:sldMkLst>
          <pc:docMk/>
          <pc:sldMk cId="235607770" sldId="265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2"/>
        <pc:sldMkLst>
          <pc:docMk/>
          <pc:sldMk cId="388062634" sldId="266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1"/>
        <pc:sldMkLst>
          <pc:docMk/>
          <pc:sldMk cId="2975866777" sldId="267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1"/>
        <pc:sldMkLst>
          <pc:docMk/>
          <pc:sldMk cId="2840417244" sldId="27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2"/>
        <pc:sldMkLst>
          <pc:docMk/>
          <pc:sldMk cId="3040762610" sldId="27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0"/>
        <pc:sldMkLst>
          <pc:docMk/>
          <pc:sldMk cId="660131162" sldId="27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9"/>
        <pc:sldMkLst>
          <pc:docMk/>
          <pc:sldMk cId="864755259" sldId="27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8"/>
        <pc:sldMkLst>
          <pc:docMk/>
          <pc:sldMk cId="354398946" sldId="28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7"/>
        <pc:sldMkLst>
          <pc:docMk/>
          <pc:sldMk cId="3478131453" sldId="28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6"/>
        <pc:sldMkLst>
          <pc:docMk/>
          <pc:sldMk cId="2272917950" sldId="282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4"/>
        <pc:sldMkLst>
          <pc:docMk/>
          <pc:sldMk cId="3199985080" sldId="28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3"/>
        <pc:sldMkLst>
          <pc:docMk/>
          <pc:sldMk cId="3411374743" sldId="28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0"/>
        <pc:sldMkLst>
          <pc:docMk/>
          <pc:sldMk cId="2698853886" sldId="29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5"/>
        <pc:sldMkLst>
          <pc:docMk/>
          <pc:sldMk cId="1485318752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0C457-FA0E-440D-BFC6-BD89E78B85D3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F314D-02ED-4BA6-9E78-32171A098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6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https://youtu.be/7QReTFK2hD4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8F60-B9F2-4289-AAFA-4FCEF01134D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1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8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OrDWm15bY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QReTFK2hD4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Skills L2 </a:t>
            </a:r>
            <a:r>
              <a:rPr lang="en-US" dirty="0" err="1"/>
              <a:t>Maths</a:t>
            </a:r>
            <a:endParaRPr lang="en-GB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Session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6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2FF77-906F-4021-8DFB-44045780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Practice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3655B8-98EE-4876-A0B4-3C5DC64CB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2497276"/>
            <a:ext cx="6257544" cy="15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2FF77-906F-4021-8DFB-44045780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20BE71-A911-4B29-B153-1333AD69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1769837"/>
            <a:ext cx="6257544" cy="30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0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2FF77-906F-4021-8DFB-44045780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A0C9B1-4F57-49BD-B3DB-63BCEDB4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1863700"/>
            <a:ext cx="6257544" cy="28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1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6759-70A7-44CF-951F-0010AE0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Trees</a:t>
            </a:r>
          </a:p>
        </p:txBody>
      </p:sp>
      <p:pic>
        <p:nvPicPr>
          <p:cNvPr id="4" name="Online Media 3" title="Tree Diagrams - Corbettmaths">
            <a:hlinkClick r:id="" action="ppaction://media"/>
            <a:extLst>
              <a:ext uri="{FF2B5EF4-FFF2-40B4-BE49-F238E27FC236}">
                <a16:creationId xmlns:a16="http://schemas.microsoft.com/office/drawing/2014/main" id="{FF0425E0-BA53-48AC-BD92-66E2BD9D09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1313" y="2559677"/>
            <a:ext cx="6430962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4C5338-F70B-4205-8CF6-426C0F0FD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2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5CEBDF-46A8-4F66-9302-25A2B0A5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work through this one together</a:t>
            </a:r>
          </a:p>
        </p:txBody>
      </p:sp>
    </p:spTree>
    <p:extLst>
      <p:ext uri="{BB962C8B-B14F-4D97-AF65-F5344CB8AC3E}">
        <p14:creationId xmlns:p14="http://schemas.microsoft.com/office/powerpoint/2010/main" val="157018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70E018-A1EF-46DC-B2B0-12DA0E75D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64"/>
          <a:stretch/>
        </p:blipFill>
        <p:spPr bwMode="auto">
          <a:xfrm>
            <a:off x="20" y="9"/>
            <a:ext cx="61563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Content Placeholder 4101">
            <a:extLst>
              <a:ext uri="{FF2B5EF4-FFF2-40B4-BE49-F238E27FC236}">
                <a16:creationId xmlns:a16="http://schemas.microsoft.com/office/drawing/2014/main" id="{6B2ECB5F-F287-4869-8E3F-F229F33C1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Have a go at this one yourselves</a:t>
            </a:r>
          </a:p>
        </p:txBody>
      </p:sp>
    </p:spTree>
    <p:extLst>
      <p:ext uri="{BB962C8B-B14F-4D97-AF65-F5344CB8AC3E}">
        <p14:creationId xmlns:p14="http://schemas.microsoft.com/office/powerpoint/2010/main" val="271183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C352-D0B3-B49D-F1AC-4E38E165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70973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they?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6338" y="2150970"/>
            <a:ext cx="20329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2064" y="2150969"/>
            <a:ext cx="2798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346" y="4205428"/>
            <a:ext cx="20249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9814" y="4205427"/>
            <a:ext cx="22589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011" y="3166632"/>
            <a:ext cx="396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‘average’.</a:t>
            </a:r>
          </a:p>
          <a:p>
            <a:r>
              <a:rPr lang="en-US" dirty="0"/>
              <a:t>Add the numbers together and divide by how many there are.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6338" y="5221090"/>
            <a:ext cx="39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most common value.</a:t>
            </a:r>
          </a:p>
          <a:p>
            <a:r>
              <a:rPr lang="en-US" dirty="0"/>
              <a:t>Could be more than one answer.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69814" y="3166631"/>
            <a:ext cx="423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middle one.</a:t>
            </a:r>
          </a:p>
          <a:p>
            <a:r>
              <a:rPr lang="en-US" dirty="0"/>
              <a:t>Put the numbers in ascending order first.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69814" y="5221089"/>
            <a:ext cx="423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span of the data.</a:t>
            </a:r>
          </a:p>
          <a:p>
            <a:r>
              <a:rPr lang="en-US" dirty="0"/>
              <a:t>Difference between the highest and lowest value.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6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Mean, Median, Mode and Range from this set of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3	4	5	3	2	1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03096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Mean, Median, Mode and Range from these sets of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3600" dirty="0"/>
              <a:t> 11,  5,  19,  11,  5,  7,  12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 120,  135,  115,  120,  130,  145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 70,  77,  73,  77,  81,  78,  76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180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7F8B-7FDC-2FCC-BE7F-DCF0C681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br>
              <a:rPr lang="en-US" dirty="0"/>
            </a:br>
            <a:r>
              <a:rPr lang="en-US" dirty="0"/>
              <a:t>5 in 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4F514F-BA49-EAF5-3AFD-38F717BC0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180679"/>
              </p:ext>
            </p:extLst>
          </p:nvPr>
        </p:nvGraphicFramePr>
        <p:xfrm>
          <a:off x="975731" y="2639121"/>
          <a:ext cx="10165820" cy="33514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33164">
                  <a:extLst>
                    <a:ext uri="{9D8B030D-6E8A-4147-A177-3AD203B41FA5}">
                      <a16:colId xmlns:a16="http://schemas.microsoft.com/office/drawing/2014/main" val="4146507791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3859604145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674085111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3036322766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4039451405"/>
                    </a:ext>
                  </a:extLst>
                </a:gridCol>
              </a:tblGrid>
              <a:tr h="16757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 + 5 x 3 = ?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Share £25 in the ratio 2:3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34% of 950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 estimation to solve: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4.72 x 63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How many degrees in a rectangle?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05674"/>
                  </a:ext>
                </a:extLst>
              </a:tr>
              <a:tr h="16757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7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4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93683F-36CA-3F8D-D460-8C8E46E4D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151904"/>
            <a:ext cx="6257544" cy="42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 Question</a:t>
            </a:r>
          </a:p>
        </p:txBody>
      </p:sp>
      <p:pic>
        <p:nvPicPr>
          <p:cNvPr id="6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A8AF4D-8891-CC11-FF12-D74429173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2348659"/>
            <a:ext cx="6257544" cy="18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 Question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1887165"/>
            <a:ext cx="6257544" cy="27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2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 Question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1801125"/>
            <a:ext cx="6257544" cy="29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5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Mean from a table</a:t>
            </a:r>
            <a:endParaRPr lang="en-GB" dirty="0"/>
          </a:p>
        </p:txBody>
      </p:sp>
      <p:pic>
        <p:nvPicPr>
          <p:cNvPr id="5" name="7QReTFK2hD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31136" y="2342686"/>
            <a:ext cx="7729200" cy="43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8578-4889-220A-8F77-C931E886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 Question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3897CE-E2AA-217F-E9C5-4FC0F0D1A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887166"/>
            <a:ext cx="6257544" cy="27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8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Mean from a Table – Exam Question</a:t>
            </a:r>
          </a:p>
        </p:txBody>
      </p:sp>
      <p:pic>
        <p:nvPicPr>
          <p:cNvPr id="5" name="Content Placeholder 4" descr="Tabl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543000"/>
            <a:ext cx="6257544" cy="34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72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F5A14-BE57-443F-955E-196AB6D07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</p:spPr>
        <p:txBody>
          <a:bodyPr>
            <a:normAutofit/>
          </a:bodyPr>
          <a:lstStyle/>
          <a:p>
            <a:r>
              <a:rPr lang="en-GB" dirty="0"/>
              <a:t>All done!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08A7C-440B-4AD9-8F45-70E0AED3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Next week’s topic is: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9295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72CB-E791-85AD-6574-AA5EE1A0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9508-97FC-1A02-9447-9A4594D3A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What did we do last lesson?</a:t>
            </a:r>
          </a:p>
        </p:txBody>
      </p:sp>
    </p:spTree>
    <p:extLst>
      <p:ext uri="{BB962C8B-B14F-4D97-AF65-F5344CB8AC3E}">
        <p14:creationId xmlns:p14="http://schemas.microsoft.com/office/powerpoint/2010/main" val="81087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 Question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9AFB82-F682-ADDE-64EF-711C1958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2598961"/>
            <a:ext cx="6257544" cy="13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6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DEF41-4C37-307D-D597-AACBE06AA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9F6ABE-ED0D-5063-5081-F6C338F315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38888" y="3175919"/>
            <a:ext cx="4252912" cy="253181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E8786-702E-F458-33F7-937CF06F2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Averages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today?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50EEC33-00B2-3030-6360-59E3DC7E17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77" y="3143250"/>
            <a:ext cx="3137496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Writing Probability</a:t>
            </a:r>
          </a:p>
          <a:p>
            <a:r>
              <a:rPr lang="en-US" sz="2800" dirty="0"/>
              <a:t>Probability Trees</a:t>
            </a:r>
          </a:p>
          <a:p>
            <a:endParaRPr lang="en-US" sz="2800" dirty="0"/>
          </a:p>
          <a:p>
            <a:r>
              <a:rPr lang="en-US" sz="2800" dirty="0"/>
              <a:t>How to calculate the different types of average</a:t>
            </a:r>
          </a:p>
          <a:p>
            <a:r>
              <a:rPr lang="en-US" sz="2800" dirty="0"/>
              <a:t>Calculating mean from a table</a:t>
            </a:r>
          </a:p>
        </p:txBody>
      </p:sp>
    </p:spTree>
    <p:extLst>
      <p:ext uri="{BB962C8B-B14F-4D97-AF65-F5344CB8AC3E}">
        <p14:creationId xmlns:p14="http://schemas.microsoft.com/office/powerpoint/2010/main" val="10659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9BB6-D385-210E-6977-778BCADC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90318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BA49-E50F-4CFD-BB91-B8A66D5D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probability?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8E10-433C-4FA7-BAE2-F953B4F7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/>
              <a:t>Probability is the likelihood of something happening</a:t>
            </a:r>
          </a:p>
          <a:p>
            <a:pPr marL="0" indent="0">
              <a:buNone/>
            </a:pPr>
            <a:r>
              <a:rPr lang="en-GB" sz="2000" dirty="0"/>
              <a:t>For example:</a:t>
            </a:r>
          </a:p>
          <a:p>
            <a:pPr marL="0" indent="0">
              <a:buNone/>
            </a:pPr>
            <a:r>
              <a:rPr lang="en-GB" sz="2000" dirty="0"/>
              <a:t>When flipping a coin what is the chance of it landing on heads?</a:t>
            </a:r>
          </a:p>
          <a:p>
            <a:pPr marL="0" indent="0">
              <a:buNone/>
            </a:pPr>
            <a:r>
              <a:rPr lang="en-GB" sz="2000" dirty="0"/>
              <a:t>There are two possible options: Heads or Tails</a:t>
            </a:r>
          </a:p>
          <a:p>
            <a:r>
              <a:rPr lang="en-GB" sz="2000" dirty="0"/>
              <a:t>So, what’s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380800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 Question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02E791F-5EF6-9D51-8DCA-CFF082C85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0410" y="411600"/>
            <a:ext cx="5705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49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4" ma:contentTypeDescription="Create a new document." ma:contentTypeScope="" ma:versionID="03a873066d51c240444531b22fc82f4e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295e6bf93f9598c9578881f944d81644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2784E0-E5A8-460A-ADE1-0018203A97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85E25C-97C3-4160-A773-A465689C6715}"/>
</file>

<file path=customXml/itemProps3.xml><?xml version="1.0" encoding="utf-8"?>
<ds:datastoreItem xmlns:ds="http://schemas.openxmlformats.org/officeDocument/2006/customXml" ds:itemID="{A3452493-D7D6-4173-8632-9B2178717EAC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32a3d327-319a-4891-a29f-6151636f0e03"/>
    <ds:schemaRef ds:uri="42420e0f-129b-4816-94a7-95fce393a76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1738</TotalTime>
  <Words>335</Words>
  <Application>Microsoft Office PowerPoint</Application>
  <PresentationFormat>Widescreen</PresentationFormat>
  <Paragraphs>70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 MT</vt:lpstr>
      <vt:lpstr>Parcel</vt:lpstr>
      <vt:lpstr>Functional Skills L2 Maths</vt:lpstr>
      <vt:lpstr>Starter Activity 5 in 5</vt:lpstr>
      <vt:lpstr>Recap</vt:lpstr>
      <vt:lpstr>Exam Question</vt:lpstr>
      <vt:lpstr>What are we doing today?</vt:lpstr>
      <vt:lpstr>What do we need to know?</vt:lpstr>
      <vt:lpstr>Probability</vt:lpstr>
      <vt:lpstr>What is probability?</vt:lpstr>
      <vt:lpstr>Exam Question</vt:lpstr>
      <vt:lpstr>Practice question</vt:lpstr>
      <vt:lpstr>Exam question</vt:lpstr>
      <vt:lpstr>Exam question</vt:lpstr>
      <vt:lpstr>Probability Trees</vt:lpstr>
      <vt:lpstr>PowerPoint Presentation</vt:lpstr>
      <vt:lpstr>PowerPoint Presentation</vt:lpstr>
      <vt:lpstr>Averages</vt:lpstr>
      <vt:lpstr>What are they?</vt:lpstr>
      <vt:lpstr>Find the Mean, Median, Mode and Range from this set of numbers</vt:lpstr>
      <vt:lpstr>Find the Mean, Median, Mode and Range from these sets of numbers</vt:lpstr>
      <vt:lpstr>Exam Question</vt:lpstr>
      <vt:lpstr>Exam Question</vt:lpstr>
      <vt:lpstr>Exam Question</vt:lpstr>
      <vt:lpstr>Exam Question</vt:lpstr>
      <vt:lpstr>Finding Mean from a table</vt:lpstr>
      <vt:lpstr>Exam Question</vt:lpstr>
      <vt:lpstr>Mean from a Table – Exam Question</vt:lpstr>
      <vt:lpstr>All done!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Dykes</dc:creator>
  <cp:lastModifiedBy>Kasey Carter</cp:lastModifiedBy>
  <cp:revision>42</cp:revision>
  <dcterms:created xsi:type="dcterms:W3CDTF">2021-09-22T09:27:53Z</dcterms:created>
  <dcterms:modified xsi:type="dcterms:W3CDTF">2022-11-20T22:20:54Z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</Properties>
</file>