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73" r:id="rId6"/>
    <p:sldId id="274" r:id="rId7"/>
    <p:sldId id="282" r:id="rId8"/>
    <p:sldId id="263" r:id="rId9"/>
    <p:sldId id="258" r:id="rId10"/>
    <p:sldId id="280" r:id="rId11"/>
    <p:sldId id="283" r:id="rId12"/>
    <p:sldId id="285" r:id="rId13"/>
    <p:sldId id="286" r:id="rId14"/>
    <p:sldId id="281" r:id="rId15"/>
    <p:sldId id="284" r:id="rId16"/>
    <p:sldId id="287" r:id="rId17"/>
    <p:sldId id="292" r:id="rId18"/>
    <p:sldId id="278" r:id="rId19"/>
    <p:sldId id="289" r:id="rId20"/>
    <p:sldId id="277" r:id="rId21"/>
    <p:sldId id="276" r:id="rId22"/>
    <p:sldId id="291" r:id="rId23"/>
    <p:sldId id="293" r:id="rId24"/>
    <p:sldId id="272" r:id="rId2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34B57A-78B0-4A70-AE67-C572F17720C2}" v="63" dt="2022-11-27T22:06:19.395"/>
    <p1510:client id="{4A54D28F-BB49-41C8-80A6-B7F3A9C5021F}" v="5" dt="2022-11-28T15:16:47.9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ey Dykes" userId="S::kasey.dykes@chichester.ac.uk::d5d64c75-2cb2-4171-bea5-4550cb713a73" providerId="AD" clId="Web-{C2755A3D-A683-51F7-7471-450D39BCEFD2}"/>
    <pc:docChg chg="addSld modSld">
      <pc:chgData name="Kasey Dykes" userId="S::kasey.dykes@chichester.ac.uk::d5d64c75-2cb2-4171-bea5-4550cb713a73" providerId="AD" clId="Web-{C2755A3D-A683-51F7-7471-450D39BCEFD2}" dt="2022-07-18T13:20:27.318" v="61"/>
      <pc:docMkLst>
        <pc:docMk/>
      </pc:docMkLst>
      <pc:sldChg chg="addSp delSp modSp new">
        <pc:chgData name="Kasey Dykes" userId="S::kasey.dykes@chichester.ac.uk::d5d64c75-2cb2-4171-bea5-4550cb713a73" providerId="AD" clId="Web-{C2755A3D-A683-51F7-7471-450D39BCEFD2}" dt="2022-07-18T13:20:27.318" v="61"/>
        <pc:sldMkLst>
          <pc:docMk/>
          <pc:sldMk cId="4161947604" sldId="273"/>
        </pc:sldMkLst>
        <pc:spChg chg="mod">
          <ac:chgData name="Kasey Dykes" userId="S::kasey.dykes@chichester.ac.uk::d5d64c75-2cb2-4171-bea5-4550cb713a73" providerId="AD" clId="Web-{C2755A3D-A683-51F7-7471-450D39BCEFD2}" dt="2022-07-18T13:16:47.750" v="4" actId="20577"/>
          <ac:spMkLst>
            <pc:docMk/>
            <pc:sldMk cId="4161947604" sldId="273"/>
            <ac:spMk id="2" creationId="{B8587F8B-7FDC-2FCC-BE7F-DCF0C681EE86}"/>
          </ac:spMkLst>
        </pc:spChg>
        <pc:spChg chg="del">
          <ac:chgData name="Kasey Dykes" userId="S::kasey.dykes@chichester.ac.uk::d5d64c75-2cb2-4171-bea5-4550cb713a73" providerId="AD" clId="Web-{C2755A3D-A683-51F7-7471-450D39BCEFD2}" dt="2022-07-18T13:18:43.268" v="32"/>
          <ac:spMkLst>
            <pc:docMk/>
            <pc:sldMk cId="4161947604" sldId="273"/>
            <ac:spMk id="3" creationId="{9B329BCE-6E21-3DF9-7736-5868ADECB9D3}"/>
          </ac:spMkLst>
        </pc:spChg>
        <pc:graphicFrameChg chg="add mod ord modGraphic">
          <ac:chgData name="Kasey Dykes" userId="S::kasey.dykes@chichester.ac.uk::d5d64c75-2cb2-4171-bea5-4550cb713a73" providerId="AD" clId="Web-{C2755A3D-A683-51F7-7471-450D39BCEFD2}" dt="2022-07-18T13:20:27.318" v="61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  <pc:sldChg chg="modSp new mod modShow chgLayout">
        <pc:chgData name="Kasey Dykes" userId="S::kasey.dykes@chichester.ac.uk::d5d64c75-2cb2-4171-bea5-4550cb713a73" providerId="AD" clId="Web-{C2755A3D-A683-51F7-7471-450D39BCEFD2}" dt="2022-07-18T13:17:09.688" v="24"/>
        <pc:sldMkLst>
          <pc:docMk/>
          <pc:sldMk cId="810876766" sldId="274"/>
        </pc:sldMkLst>
        <pc:spChg chg="mod ord">
          <ac:chgData name="Kasey Dykes" userId="S::kasey.dykes@chichester.ac.uk::d5d64c75-2cb2-4171-bea5-4550cb713a73" providerId="AD" clId="Web-{C2755A3D-A683-51F7-7471-450D39BCEFD2}" dt="2022-07-18T13:16:56.359" v="11" actId="20577"/>
          <ac:spMkLst>
            <pc:docMk/>
            <pc:sldMk cId="810876766" sldId="274"/>
            <ac:spMk id="2" creationId="{350472CB-E791-85AD-6574-AA5EE1A001D4}"/>
          </ac:spMkLst>
        </pc:spChg>
        <pc:spChg chg="mod ord">
          <ac:chgData name="Kasey Dykes" userId="S::kasey.dykes@chichester.ac.uk::d5d64c75-2cb2-4171-bea5-4550cb713a73" providerId="AD" clId="Web-{C2755A3D-A683-51F7-7471-450D39BCEFD2}" dt="2022-07-18T13:17:09.688" v="24"/>
          <ac:spMkLst>
            <pc:docMk/>
            <pc:sldMk cId="810876766" sldId="274"/>
            <ac:spMk id="3" creationId="{D9C59508-97FC-1A02-9447-9A4594D3A0D7}"/>
          </ac:spMkLst>
        </pc:spChg>
      </pc:sldChg>
      <pc:sldChg chg="modSp new">
        <pc:chgData name="Kasey Dykes" userId="S::kasey.dykes@chichester.ac.uk::d5d64c75-2cb2-4171-bea5-4550cb713a73" providerId="AD" clId="Web-{C2755A3D-A683-51F7-7471-450D39BCEFD2}" dt="2022-07-18T13:17:55.189" v="31" actId="20577"/>
        <pc:sldMkLst>
          <pc:docMk/>
          <pc:sldMk cId="1457506959" sldId="275"/>
        </pc:sldMkLst>
        <pc:spChg chg="mod">
          <ac:chgData name="Kasey Dykes" userId="S::kasey.dykes@chichester.ac.uk::d5d64c75-2cb2-4171-bea5-4550cb713a73" providerId="AD" clId="Web-{C2755A3D-A683-51F7-7471-450D39BCEFD2}" dt="2022-07-18T13:17:55.189" v="31" actId="20577"/>
          <ac:spMkLst>
            <pc:docMk/>
            <pc:sldMk cId="1457506959" sldId="275"/>
            <ac:spMk id="2" creationId="{C6106B69-C17B-4CD3-DDF9-9033033B2307}"/>
          </ac:spMkLst>
        </pc:spChg>
      </pc:sldChg>
    </pc:docChg>
  </pc:docChgLst>
  <pc:docChgLst>
    <pc:chgData name="Kasey Dykes" userId="d5d64c75-2cb2-4171-bea5-4550cb713a73" providerId="ADAL" clId="{8DACCF91-B8BC-49A3-BB8D-66BD9B6E7D62}"/>
    <pc:docChg chg="delSld modSld">
      <pc:chgData name="Kasey Dykes" userId="d5d64c75-2cb2-4171-bea5-4550cb713a73" providerId="ADAL" clId="{8DACCF91-B8BC-49A3-BB8D-66BD9B6E7D62}" dt="2022-01-19T17:32:03.231" v="2" actId="47"/>
      <pc:docMkLst>
        <pc:docMk/>
      </pc:docMkLst>
      <pc:sldChg chg="del">
        <pc:chgData name="Kasey Dykes" userId="d5d64c75-2cb2-4171-bea5-4550cb713a73" providerId="ADAL" clId="{8DACCF91-B8BC-49A3-BB8D-66BD9B6E7D62}" dt="2022-01-19T17:32:03.231" v="2" actId="47"/>
        <pc:sldMkLst>
          <pc:docMk/>
          <pc:sldMk cId="3480768203" sldId="259"/>
        </pc:sldMkLst>
      </pc:sldChg>
      <pc:sldChg chg="modSp mod">
        <pc:chgData name="Kasey Dykes" userId="d5d64c75-2cb2-4171-bea5-4550cb713a73" providerId="ADAL" clId="{8DACCF91-B8BC-49A3-BB8D-66BD9B6E7D62}" dt="2022-01-17T10:02:53.736" v="1" actId="20577"/>
        <pc:sldMkLst>
          <pc:docMk/>
          <pc:sldMk cId="738643209" sldId="260"/>
        </pc:sldMkLst>
        <pc:spChg chg="mod">
          <ac:chgData name="Kasey Dykes" userId="d5d64c75-2cb2-4171-bea5-4550cb713a73" providerId="ADAL" clId="{8DACCF91-B8BC-49A3-BB8D-66BD9B6E7D62}" dt="2022-01-17T10:02:53.736" v="1" actId="20577"/>
          <ac:spMkLst>
            <pc:docMk/>
            <pc:sldMk cId="738643209" sldId="260"/>
            <ac:spMk id="3" creationId="{00000000-0000-0000-0000-000000000000}"/>
          </ac:spMkLst>
        </pc:spChg>
      </pc:sldChg>
    </pc:docChg>
  </pc:docChgLst>
  <pc:docChgLst>
    <pc:chgData name="Kasey Carter" userId="S::carterk@chichester.ac.uk::d5d64c75-2cb2-4171-bea5-4550cb713a73" providerId="AD" clId="Web-{B5C127CB-46CB-5826-39D1-4770607AB1B7}"/>
    <pc:docChg chg="modSld">
      <pc:chgData name="Kasey Carter" userId="S::carterk@chichester.ac.uk::d5d64c75-2cb2-4171-bea5-4550cb713a73" providerId="AD" clId="Web-{B5C127CB-46CB-5826-39D1-4770607AB1B7}" dt="2022-08-15T10:47:47.384" v="76" actId="20577"/>
      <pc:docMkLst>
        <pc:docMk/>
      </pc:docMkLst>
      <pc:sldChg chg="modSp">
        <pc:chgData name="Kasey Carter" userId="S::carterk@chichester.ac.uk::d5d64c75-2cb2-4171-bea5-4550cb713a73" providerId="AD" clId="Web-{B5C127CB-46CB-5826-39D1-4770607AB1B7}" dt="2022-08-15T10:47:47.384" v="76" actId="20577"/>
        <pc:sldMkLst>
          <pc:docMk/>
          <pc:sldMk cId="1065986319" sldId="258"/>
        </pc:sldMkLst>
        <pc:spChg chg="mod">
          <ac:chgData name="Kasey Carter" userId="S::carterk@chichester.ac.uk::d5d64c75-2cb2-4171-bea5-4550cb713a73" providerId="AD" clId="Web-{B5C127CB-46CB-5826-39D1-4770607AB1B7}" dt="2022-08-15T10:47:47.384" v="76" actId="20577"/>
          <ac:spMkLst>
            <pc:docMk/>
            <pc:sldMk cId="1065986319" sldId="258"/>
            <ac:spMk id="3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ADC3A40F-34BB-ED26-12FA-2F980A5BED26}"/>
    <pc:docChg chg="delSld modSld">
      <pc:chgData name="Kasey Dykes" userId="S::kasey.dykes@chichester.ac.uk::d5d64c75-2cb2-4171-bea5-4550cb713a73" providerId="AD" clId="Web-{ADC3A40F-34BB-ED26-12FA-2F980A5BED26}" dt="2022-07-11T09:56:18.390" v="21" actId="20577"/>
      <pc:docMkLst>
        <pc:docMk/>
      </pc:docMkLst>
      <pc:sldChg chg="modSp">
        <pc:chgData name="Kasey Dykes" userId="S::kasey.dykes@chichester.ac.uk::d5d64c75-2cb2-4171-bea5-4550cb713a73" providerId="AD" clId="Web-{ADC3A40F-34BB-ED26-12FA-2F980A5BED26}" dt="2022-07-11T08:53:41.166" v="15" actId="20577"/>
        <pc:sldMkLst>
          <pc:docMk/>
          <pc:sldMk cId="1065986319" sldId="258"/>
        </pc:sldMkLst>
        <pc:spChg chg="mod">
          <ac:chgData name="Kasey Dykes" userId="S::kasey.dykes@chichester.ac.uk::d5d64c75-2cb2-4171-bea5-4550cb713a73" providerId="AD" clId="Web-{ADC3A40F-34BB-ED26-12FA-2F980A5BED26}" dt="2022-07-11T08:53:41.166" v="15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ADC3A40F-34BB-ED26-12FA-2F980A5BED26}" dt="2022-07-11T09:56:18.390" v="2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ADC3A40F-34BB-ED26-12FA-2F980A5BED26}" dt="2022-07-11T09:56:18.390" v="2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delSp modSp delAnim">
        <pc:chgData name="Kasey Dykes" userId="S::kasey.dykes@chichester.ac.uk::d5d64c75-2cb2-4171-bea5-4550cb713a73" providerId="AD" clId="Web-{ADC3A40F-34BB-ED26-12FA-2F980A5BED26}" dt="2022-07-11T09:55:54.607" v="19" actId="20577"/>
        <pc:sldMkLst>
          <pc:docMk/>
          <pc:sldMk cId="2395014320" sldId="263"/>
        </pc:sldMkLst>
        <pc:spChg chg="mod">
          <ac:chgData name="Kasey Dykes" userId="S::kasey.dykes@chichester.ac.uk::d5d64c75-2cb2-4171-bea5-4550cb713a73" providerId="AD" clId="Web-{ADC3A40F-34BB-ED26-12FA-2F980A5BED26}" dt="2022-07-11T09:55:54.607" v="19" actId="20577"/>
          <ac:spMkLst>
            <pc:docMk/>
            <pc:sldMk cId="2395014320" sldId="263"/>
            <ac:spMk id="3" creationId="{00000000-0000-0000-0000-000000000000}"/>
          </ac:spMkLst>
        </pc:spChg>
        <pc:picChg chg="del">
          <ac:chgData name="Kasey Dykes" userId="S::kasey.dykes@chichester.ac.uk::d5d64c75-2cb2-4171-bea5-4550cb713a73" providerId="AD" clId="Web-{ADC3A40F-34BB-ED26-12FA-2F980A5BED26}" dt="2022-07-11T09:55:47.123" v="16"/>
          <ac:picMkLst>
            <pc:docMk/>
            <pc:sldMk cId="2395014320" sldId="263"/>
            <ac:picMk id="5" creationId="{00000000-0000-0000-0000-000000000000}"/>
          </ac:picMkLst>
        </pc:picChg>
        <pc:picChg chg="del">
          <ac:chgData name="Kasey Dykes" userId="S::kasey.dykes@chichester.ac.uk::d5d64c75-2cb2-4171-bea5-4550cb713a73" providerId="AD" clId="Web-{ADC3A40F-34BB-ED26-12FA-2F980A5BED26}" dt="2022-07-11T09:55:49.076" v="17"/>
          <ac:picMkLst>
            <pc:docMk/>
            <pc:sldMk cId="2395014320" sldId="263"/>
            <ac:picMk id="7" creationId="{00000000-0000-0000-0000-000000000000}"/>
          </ac:picMkLst>
        </pc:picChg>
      </pc:sldChg>
      <pc:sldChg chg="del">
        <pc:chgData name="Kasey Dykes" userId="S::kasey.dykes@chichester.ac.uk::d5d64c75-2cb2-4171-bea5-4550cb713a73" providerId="AD" clId="Web-{ADC3A40F-34BB-ED26-12FA-2F980A5BED26}" dt="2022-07-11T08:53:09.680" v="14"/>
        <pc:sldMkLst>
          <pc:docMk/>
          <pc:sldMk cId="4003409656" sldId="264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3"/>
        <pc:sldMkLst>
          <pc:docMk/>
          <pc:sldMk cId="235607770" sldId="265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2"/>
        <pc:sldMkLst>
          <pc:docMk/>
          <pc:sldMk cId="388062634" sldId="266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1"/>
        <pc:sldMkLst>
          <pc:docMk/>
          <pc:sldMk cId="2975866777" sldId="267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1"/>
        <pc:sldMkLst>
          <pc:docMk/>
          <pc:sldMk cId="2840417244" sldId="27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2"/>
        <pc:sldMkLst>
          <pc:docMk/>
          <pc:sldMk cId="3040762610" sldId="27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0"/>
        <pc:sldMkLst>
          <pc:docMk/>
          <pc:sldMk cId="660131162" sldId="27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9"/>
        <pc:sldMkLst>
          <pc:docMk/>
          <pc:sldMk cId="864755259" sldId="27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8"/>
        <pc:sldMkLst>
          <pc:docMk/>
          <pc:sldMk cId="354398946" sldId="28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7"/>
        <pc:sldMkLst>
          <pc:docMk/>
          <pc:sldMk cId="3478131453" sldId="28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6"/>
        <pc:sldMkLst>
          <pc:docMk/>
          <pc:sldMk cId="2272917950" sldId="282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4"/>
        <pc:sldMkLst>
          <pc:docMk/>
          <pc:sldMk cId="3199985080" sldId="28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3"/>
        <pc:sldMkLst>
          <pc:docMk/>
          <pc:sldMk cId="3411374743" sldId="28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0"/>
        <pc:sldMkLst>
          <pc:docMk/>
          <pc:sldMk cId="2698853886" sldId="29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5"/>
        <pc:sldMkLst>
          <pc:docMk/>
          <pc:sldMk cId="1485318752" sldId="291"/>
        </pc:sldMkLst>
      </pc:sldChg>
    </pc:docChg>
  </pc:docChgLst>
  <pc:docChgLst>
    <pc:chgData clId="Web-{568D3A0C-F1CB-74AF-8BF2-C68385571431}"/>
    <pc:docChg chg="modSld">
      <pc:chgData name="" userId="" providerId="" clId="Web-{568D3A0C-F1CB-74AF-8BF2-C68385571431}" dt="2022-07-11T09:57:03.026" v="1" actId="20577"/>
      <pc:docMkLst>
        <pc:docMk/>
      </pc:docMkLst>
      <pc:sldChg chg="modSp">
        <pc:chgData name="" userId="" providerId="" clId="Web-{568D3A0C-F1CB-74AF-8BF2-C68385571431}" dt="2022-07-11T09:57:03.026" v="1" actId="20577"/>
        <pc:sldMkLst>
          <pc:docMk/>
          <pc:sldMk cId="606468625" sldId="256"/>
        </pc:sldMkLst>
        <pc:spChg chg="mod">
          <ac:chgData name="" userId="" providerId="" clId="Web-{568D3A0C-F1CB-74AF-8BF2-C68385571431}" dt="2022-07-11T09:57:03.026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d5d64c75-2cb2-4171-bea5-4550cb713a73" providerId="ADAL" clId="{E9E4FFC3-F374-4E45-8A6B-95BE39AB9AA4}"/>
    <pc:docChg chg="modSld">
      <pc:chgData name="Kasey Dykes" userId="d5d64c75-2cb2-4171-bea5-4550cb713a73" providerId="ADAL" clId="{E9E4FFC3-F374-4E45-8A6B-95BE39AB9AA4}" dt="2022-01-17T15:18:06.612" v="1" actId="20577"/>
      <pc:docMkLst>
        <pc:docMk/>
      </pc:docMkLst>
      <pc:sldChg chg="modSp mod">
        <pc:chgData name="Kasey Dykes" userId="d5d64c75-2cb2-4171-bea5-4550cb713a73" providerId="ADAL" clId="{E9E4FFC3-F374-4E45-8A6B-95BE39AB9AA4}" dt="2022-01-17T15:18:06.612" v="1" actId="20577"/>
        <pc:sldMkLst>
          <pc:docMk/>
          <pc:sldMk cId="606468625" sldId="256"/>
        </pc:sldMkLst>
        <pc:spChg chg="mod">
          <ac:chgData name="Kasey Dykes" userId="d5d64c75-2cb2-4171-bea5-4550cb713a73" providerId="ADAL" clId="{E9E4FFC3-F374-4E45-8A6B-95BE39AB9AA4}" dt="2022-01-17T15:18:06.612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1378E1F8-D851-7AC7-39AE-D08FFBA937EF}"/>
    <pc:docChg chg="modSld">
      <pc:chgData name="Kasey Dykes" userId="S::kasey.dykes@chichester.ac.uk::d5d64c75-2cb2-4171-bea5-4550cb713a73" providerId="AD" clId="Web-{1378E1F8-D851-7AC7-39AE-D08FFBA937EF}" dt="2022-07-18T14:58:17.793" v="1" actId="20577"/>
      <pc:docMkLst>
        <pc:docMk/>
      </pc:docMkLst>
      <pc:sldChg chg="modSp">
        <pc:chgData name="Kasey Dykes" userId="S::kasey.dykes@chichester.ac.uk::d5d64c75-2cb2-4171-bea5-4550cb713a73" providerId="AD" clId="Web-{1378E1F8-D851-7AC7-39AE-D08FFBA937EF}" dt="2022-07-18T14:58:17.793" v="1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1378E1F8-D851-7AC7-39AE-D08FFBA937EF}" dt="2022-07-18T14:58:17.793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Carter" userId="d5d64c75-2cb2-4171-bea5-4550cb713a73" providerId="ADAL" clId="{3734B57A-78B0-4A70-AE67-C572F17720C2}"/>
    <pc:docChg chg="undo custSel addSld delSld modSld">
      <pc:chgData name="Kasey Carter" userId="d5d64c75-2cb2-4171-bea5-4550cb713a73" providerId="ADAL" clId="{3734B57A-78B0-4A70-AE67-C572F17720C2}" dt="2022-11-27T22:06:42.313" v="1387" actId="20577"/>
      <pc:docMkLst>
        <pc:docMk/>
      </pc:docMkLst>
      <pc:sldChg chg="modSp mod">
        <pc:chgData name="Kasey Carter" userId="d5d64c75-2cb2-4171-bea5-4550cb713a73" providerId="ADAL" clId="{3734B57A-78B0-4A70-AE67-C572F17720C2}" dt="2022-11-27T20:33:27.844" v="51" actId="6549"/>
        <pc:sldMkLst>
          <pc:docMk/>
          <pc:sldMk cId="929598286" sldId="272"/>
        </pc:sldMkLst>
        <pc:spChg chg="mod">
          <ac:chgData name="Kasey Carter" userId="d5d64c75-2cb2-4171-bea5-4550cb713a73" providerId="ADAL" clId="{3734B57A-78B0-4A70-AE67-C572F17720C2}" dt="2022-11-27T20:33:27.844" v="51" actId="6549"/>
          <ac:spMkLst>
            <pc:docMk/>
            <pc:sldMk cId="929598286" sldId="272"/>
            <ac:spMk id="5" creationId="{2BB08A7C-440B-4AD9-8F45-70E0AED36257}"/>
          </ac:spMkLst>
        </pc:spChg>
      </pc:sldChg>
      <pc:sldChg chg="modSp mod">
        <pc:chgData name="Kasey Carter" userId="d5d64c75-2cb2-4171-bea5-4550cb713a73" providerId="ADAL" clId="{3734B57A-78B0-4A70-AE67-C572F17720C2}" dt="2022-11-27T22:06:42.313" v="1387" actId="20577"/>
        <pc:sldMkLst>
          <pc:docMk/>
          <pc:sldMk cId="4161947604" sldId="273"/>
        </pc:sldMkLst>
        <pc:graphicFrameChg chg="mod modGraphic">
          <ac:chgData name="Kasey Carter" userId="d5d64c75-2cb2-4171-bea5-4550cb713a73" providerId="ADAL" clId="{3734B57A-78B0-4A70-AE67-C572F17720C2}" dt="2022-11-27T22:06:42.313" v="1387" actId="20577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  <pc:sldChg chg="del">
        <pc:chgData name="Kasey Carter" userId="d5d64c75-2cb2-4171-bea5-4550cb713a73" providerId="ADAL" clId="{3734B57A-78B0-4A70-AE67-C572F17720C2}" dt="2022-11-27T11:19:55.285" v="48" actId="47"/>
        <pc:sldMkLst>
          <pc:docMk/>
          <pc:sldMk cId="2723990517" sldId="279"/>
        </pc:sldMkLst>
      </pc:sldChg>
      <pc:sldChg chg="delSp modSp new mod">
        <pc:chgData name="Kasey Carter" userId="d5d64c75-2cb2-4171-bea5-4550cb713a73" providerId="ADAL" clId="{3734B57A-78B0-4A70-AE67-C572F17720C2}" dt="2022-11-27T11:07:13.505" v="29" actId="20577"/>
        <pc:sldMkLst>
          <pc:docMk/>
          <pc:sldMk cId="3858072918" sldId="280"/>
        </pc:sldMkLst>
        <pc:spChg chg="mod">
          <ac:chgData name="Kasey Carter" userId="d5d64c75-2cb2-4171-bea5-4550cb713a73" providerId="ADAL" clId="{3734B57A-78B0-4A70-AE67-C572F17720C2}" dt="2022-11-27T11:07:13.505" v="29" actId="20577"/>
          <ac:spMkLst>
            <pc:docMk/>
            <pc:sldMk cId="3858072918" sldId="280"/>
            <ac:spMk id="2" creationId="{CB1906EB-D7AD-B635-A269-D0E771D8B1BC}"/>
          </ac:spMkLst>
        </pc:spChg>
        <pc:spChg chg="del">
          <ac:chgData name="Kasey Carter" userId="d5d64c75-2cb2-4171-bea5-4550cb713a73" providerId="ADAL" clId="{3734B57A-78B0-4A70-AE67-C572F17720C2}" dt="2022-11-27T11:07:06.362" v="13" actId="478"/>
          <ac:spMkLst>
            <pc:docMk/>
            <pc:sldMk cId="3858072918" sldId="280"/>
            <ac:spMk id="3" creationId="{1DF29D61-C0A8-0E2F-C123-8444A437ED7E}"/>
          </ac:spMkLst>
        </pc:spChg>
      </pc:sldChg>
      <pc:sldChg chg="delSp modSp new mod">
        <pc:chgData name="Kasey Carter" userId="d5d64c75-2cb2-4171-bea5-4550cb713a73" providerId="ADAL" clId="{3734B57A-78B0-4A70-AE67-C572F17720C2}" dt="2022-11-27T11:07:01.639" v="12" actId="20577"/>
        <pc:sldMkLst>
          <pc:docMk/>
          <pc:sldMk cId="3901464702" sldId="281"/>
        </pc:sldMkLst>
        <pc:spChg chg="mod">
          <ac:chgData name="Kasey Carter" userId="d5d64c75-2cb2-4171-bea5-4550cb713a73" providerId="ADAL" clId="{3734B57A-78B0-4A70-AE67-C572F17720C2}" dt="2022-11-27T11:07:01.639" v="12" actId="20577"/>
          <ac:spMkLst>
            <pc:docMk/>
            <pc:sldMk cId="3901464702" sldId="281"/>
            <ac:spMk id="2" creationId="{9B400FC2-BF76-EF06-D119-E86C5A82B034}"/>
          </ac:spMkLst>
        </pc:spChg>
        <pc:spChg chg="del">
          <ac:chgData name="Kasey Carter" userId="d5d64c75-2cb2-4171-bea5-4550cb713a73" providerId="ADAL" clId="{3734B57A-78B0-4A70-AE67-C572F17720C2}" dt="2022-11-27T11:06:56.755" v="2" actId="478"/>
          <ac:spMkLst>
            <pc:docMk/>
            <pc:sldMk cId="3901464702" sldId="281"/>
            <ac:spMk id="3" creationId="{8DB8471D-696D-B339-803F-03C1326CB1B7}"/>
          </ac:spMkLst>
        </pc:spChg>
      </pc:sldChg>
      <pc:sldChg chg="addSp delSp modSp new mod setBg">
        <pc:chgData name="Kasey Carter" userId="d5d64c75-2cb2-4171-bea5-4550cb713a73" providerId="ADAL" clId="{3734B57A-78B0-4A70-AE67-C572F17720C2}" dt="2022-11-27T20:51:41.274" v="53" actId="26606"/>
        <pc:sldMkLst>
          <pc:docMk/>
          <pc:sldMk cId="786585411" sldId="282"/>
        </pc:sldMkLst>
        <pc:spChg chg="mod">
          <ac:chgData name="Kasey Carter" userId="d5d64c75-2cb2-4171-bea5-4550cb713a73" providerId="ADAL" clId="{3734B57A-78B0-4A70-AE67-C572F17720C2}" dt="2022-11-27T20:51:41.274" v="53" actId="26606"/>
          <ac:spMkLst>
            <pc:docMk/>
            <pc:sldMk cId="786585411" sldId="282"/>
            <ac:spMk id="2" creationId="{F7B8EEA1-A359-2997-45E7-716EA9DEAA1A}"/>
          </ac:spMkLst>
        </pc:spChg>
        <pc:spChg chg="del">
          <ac:chgData name="Kasey Carter" userId="d5d64c75-2cb2-4171-bea5-4550cb713a73" providerId="ADAL" clId="{3734B57A-78B0-4A70-AE67-C572F17720C2}" dt="2022-11-27T20:51:37.366" v="52" actId="22"/>
          <ac:spMkLst>
            <pc:docMk/>
            <pc:sldMk cId="786585411" sldId="282"/>
            <ac:spMk id="3" creationId="{90FCA841-429C-0431-F554-A1B5C4BF8184}"/>
          </ac:spMkLst>
        </pc:spChg>
        <pc:spChg chg="add">
          <ac:chgData name="Kasey Carter" userId="d5d64c75-2cb2-4171-bea5-4550cb713a73" providerId="ADAL" clId="{3734B57A-78B0-4A70-AE67-C572F17720C2}" dt="2022-11-27T20:51:41.274" v="53" actId="26606"/>
          <ac:spMkLst>
            <pc:docMk/>
            <pc:sldMk cId="786585411" sldId="282"/>
            <ac:spMk id="10" creationId="{419501C6-F015-4273-AF88-E0F6C853899F}"/>
          </ac:spMkLst>
        </pc:spChg>
        <pc:spChg chg="add">
          <ac:chgData name="Kasey Carter" userId="d5d64c75-2cb2-4171-bea5-4550cb713a73" providerId="ADAL" clId="{3734B57A-78B0-4A70-AE67-C572F17720C2}" dt="2022-11-27T20:51:41.274" v="53" actId="26606"/>
          <ac:spMkLst>
            <pc:docMk/>
            <pc:sldMk cId="786585411" sldId="282"/>
            <ac:spMk id="12" creationId="{CA677DB7-5829-45BD-9754-5EC484CC4253}"/>
          </ac:spMkLst>
        </pc:spChg>
        <pc:picChg chg="add mod ord">
          <ac:chgData name="Kasey Carter" userId="d5d64c75-2cb2-4171-bea5-4550cb713a73" providerId="ADAL" clId="{3734B57A-78B0-4A70-AE67-C572F17720C2}" dt="2022-11-27T20:51:41.274" v="53" actId="26606"/>
          <ac:picMkLst>
            <pc:docMk/>
            <pc:sldMk cId="786585411" sldId="282"/>
            <ac:picMk id="5" creationId="{1D7AA937-E268-B7D5-A6CE-225150CABD3A}"/>
          </ac:picMkLst>
        </pc:picChg>
      </pc:sldChg>
      <pc:sldChg chg="modSp new mod modAnim">
        <pc:chgData name="Kasey Carter" userId="d5d64c75-2cb2-4171-bea5-4550cb713a73" providerId="ADAL" clId="{3734B57A-78B0-4A70-AE67-C572F17720C2}" dt="2022-11-27T21:14:38.864" v="739"/>
        <pc:sldMkLst>
          <pc:docMk/>
          <pc:sldMk cId="1011594963" sldId="283"/>
        </pc:sldMkLst>
        <pc:spChg chg="mod">
          <ac:chgData name="Kasey Carter" userId="d5d64c75-2cb2-4171-bea5-4550cb713a73" providerId="ADAL" clId="{3734B57A-78B0-4A70-AE67-C572F17720C2}" dt="2022-11-27T20:53:44.467" v="69" actId="20577"/>
          <ac:spMkLst>
            <pc:docMk/>
            <pc:sldMk cId="1011594963" sldId="283"/>
            <ac:spMk id="2" creationId="{B76AFADA-D59D-E165-BC0D-50614DBA7A7E}"/>
          </ac:spMkLst>
        </pc:spChg>
        <pc:spChg chg="mod">
          <ac:chgData name="Kasey Carter" userId="d5d64c75-2cb2-4171-bea5-4550cb713a73" providerId="ADAL" clId="{3734B57A-78B0-4A70-AE67-C572F17720C2}" dt="2022-11-27T21:11:12.801" v="452" actId="20577"/>
          <ac:spMkLst>
            <pc:docMk/>
            <pc:sldMk cId="1011594963" sldId="283"/>
            <ac:spMk id="3" creationId="{2CD7BADD-659D-2C3F-E5E6-59545B9E4FCE}"/>
          </ac:spMkLst>
        </pc:spChg>
      </pc:sldChg>
      <pc:sldChg chg="addSp modSp new mod modAnim">
        <pc:chgData name="Kasey Carter" userId="d5d64c75-2cb2-4171-bea5-4550cb713a73" providerId="ADAL" clId="{3734B57A-78B0-4A70-AE67-C572F17720C2}" dt="2022-11-27T21:14:51.560" v="741"/>
        <pc:sldMkLst>
          <pc:docMk/>
          <pc:sldMk cId="3122364657" sldId="284"/>
        </pc:sldMkLst>
        <pc:spChg chg="mod">
          <ac:chgData name="Kasey Carter" userId="d5d64c75-2cb2-4171-bea5-4550cb713a73" providerId="ADAL" clId="{3734B57A-78B0-4A70-AE67-C572F17720C2}" dt="2022-11-27T20:59:07.217" v="79" actId="20577"/>
          <ac:spMkLst>
            <pc:docMk/>
            <pc:sldMk cId="3122364657" sldId="284"/>
            <ac:spMk id="2" creationId="{65D1CE69-7E41-43D4-2786-AEB929EE7342}"/>
          </ac:spMkLst>
        </pc:spChg>
        <pc:spChg chg="mod">
          <ac:chgData name="Kasey Carter" userId="d5d64c75-2cb2-4171-bea5-4550cb713a73" providerId="ADAL" clId="{3734B57A-78B0-4A70-AE67-C572F17720C2}" dt="2022-11-27T21:13:18.802" v="652" actId="20577"/>
          <ac:spMkLst>
            <pc:docMk/>
            <pc:sldMk cId="3122364657" sldId="284"/>
            <ac:spMk id="3" creationId="{9A22D902-7096-5951-EDD0-5B2CF64002D2}"/>
          </ac:spMkLst>
        </pc:spChg>
        <pc:spChg chg="add mod">
          <ac:chgData name="Kasey Carter" userId="d5d64c75-2cb2-4171-bea5-4550cb713a73" providerId="ADAL" clId="{3734B57A-78B0-4A70-AE67-C572F17720C2}" dt="2022-11-27T21:14:19.674" v="738" actId="20577"/>
          <ac:spMkLst>
            <pc:docMk/>
            <pc:sldMk cId="3122364657" sldId="284"/>
            <ac:spMk id="4" creationId="{2E1E331F-C9EE-2D5A-7B0F-B705B992815C}"/>
          </ac:spMkLst>
        </pc:spChg>
      </pc:sldChg>
      <pc:sldChg chg="addSp delSp modSp new mod setBg">
        <pc:chgData name="Kasey Carter" userId="d5d64c75-2cb2-4171-bea5-4550cb713a73" providerId="ADAL" clId="{3734B57A-78B0-4A70-AE67-C572F17720C2}" dt="2022-11-27T21:04:47.085" v="154" actId="26606"/>
        <pc:sldMkLst>
          <pc:docMk/>
          <pc:sldMk cId="1485675195" sldId="285"/>
        </pc:sldMkLst>
        <pc:spChg chg="mod">
          <ac:chgData name="Kasey Carter" userId="d5d64c75-2cb2-4171-bea5-4550cb713a73" providerId="ADAL" clId="{3734B57A-78B0-4A70-AE67-C572F17720C2}" dt="2022-11-27T21:04:47.085" v="154" actId="26606"/>
          <ac:spMkLst>
            <pc:docMk/>
            <pc:sldMk cId="1485675195" sldId="285"/>
            <ac:spMk id="2" creationId="{4BF6D3AC-1F3C-A277-E859-972A555EAEE0}"/>
          </ac:spMkLst>
        </pc:spChg>
        <pc:spChg chg="del">
          <ac:chgData name="Kasey Carter" userId="d5d64c75-2cb2-4171-bea5-4550cb713a73" providerId="ADAL" clId="{3734B57A-78B0-4A70-AE67-C572F17720C2}" dt="2022-11-27T21:04:43.208" v="153" actId="22"/>
          <ac:spMkLst>
            <pc:docMk/>
            <pc:sldMk cId="1485675195" sldId="285"/>
            <ac:spMk id="3" creationId="{9AFFC2A2-8EED-589C-C5F2-E311414DD9DC}"/>
          </ac:spMkLst>
        </pc:spChg>
        <pc:spChg chg="add">
          <ac:chgData name="Kasey Carter" userId="d5d64c75-2cb2-4171-bea5-4550cb713a73" providerId="ADAL" clId="{3734B57A-78B0-4A70-AE67-C572F17720C2}" dt="2022-11-27T21:04:47.085" v="154" actId="26606"/>
          <ac:spMkLst>
            <pc:docMk/>
            <pc:sldMk cId="1485675195" sldId="285"/>
            <ac:spMk id="10" creationId="{419501C6-F015-4273-AF88-E0F6C853899F}"/>
          </ac:spMkLst>
        </pc:spChg>
        <pc:spChg chg="add">
          <ac:chgData name="Kasey Carter" userId="d5d64c75-2cb2-4171-bea5-4550cb713a73" providerId="ADAL" clId="{3734B57A-78B0-4A70-AE67-C572F17720C2}" dt="2022-11-27T21:04:47.085" v="154" actId="26606"/>
          <ac:spMkLst>
            <pc:docMk/>
            <pc:sldMk cId="1485675195" sldId="285"/>
            <ac:spMk id="12" creationId="{CA677DB7-5829-45BD-9754-5EC484CC4253}"/>
          </ac:spMkLst>
        </pc:spChg>
        <pc:picChg chg="add mod ord">
          <ac:chgData name="Kasey Carter" userId="d5d64c75-2cb2-4171-bea5-4550cb713a73" providerId="ADAL" clId="{3734B57A-78B0-4A70-AE67-C572F17720C2}" dt="2022-11-27T21:04:47.085" v="154" actId="26606"/>
          <ac:picMkLst>
            <pc:docMk/>
            <pc:sldMk cId="1485675195" sldId="285"/>
            <ac:picMk id="5" creationId="{9B74A0DB-5C3D-F078-5E32-578016BF7591}"/>
          </ac:picMkLst>
        </pc:picChg>
      </pc:sldChg>
      <pc:sldChg chg="addSp delSp modSp new mod setBg">
        <pc:chgData name="Kasey Carter" userId="d5d64c75-2cb2-4171-bea5-4550cb713a73" providerId="ADAL" clId="{3734B57A-78B0-4A70-AE67-C572F17720C2}" dt="2022-11-27T21:05:30.260" v="156" actId="26606"/>
        <pc:sldMkLst>
          <pc:docMk/>
          <pc:sldMk cId="2093058186" sldId="286"/>
        </pc:sldMkLst>
        <pc:spChg chg="mod">
          <ac:chgData name="Kasey Carter" userId="d5d64c75-2cb2-4171-bea5-4550cb713a73" providerId="ADAL" clId="{3734B57A-78B0-4A70-AE67-C572F17720C2}" dt="2022-11-27T21:05:30.260" v="156" actId="26606"/>
          <ac:spMkLst>
            <pc:docMk/>
            <pc:sldMk cId="2093058186" sldId="286"/>
            <ac:spMk id="2" creationId="{469B38CB-73E8-260C-26A8-4C02091AFC3D}"/>
          </ac:spMkLst>
        </pc:spChg>
        <pc:spChg chg="del">
          <ac:chgData name="Kasey Carter" userId="d5d64c75-2cb2-4171-bea5-4550cb713a73" providerId="ADAL" clId="{3734B57A-78B0-4A70-AE67-C572F17720C2}" dt="2022-11-27T21:05:28.104" v="155" actId="22"/>
          <ac:spMkLst>
            <pc:docMk/>
            <pc:sldMk cId="2093058186" sldId="286"/>
            <ac:spMk id="3" creationId="{7A992ED1-EC7E-F2FD-D74F-794285B64912}"/>
          </ac:spMkLst>
        </pc:spChg>
        <pc:spChg chg="add">
          <ac:chgData name="Kasey Carter" userId="d5d64c75-2cb2-4171-bea5-4550cb713a73" providerId="ADAL" clId="{3734B57A-78B0-4A70-AE67-C572F17720C2}" dt="2022-11-27T21:05:30.260" v="156" actId="26606"/>
          <ac:spMkLst>
            <pc:docMk/>
            <pc:sldMk cId="2093058186" sldId="286"/>
            <ac:spMk id="10" creationId="{419501C6-F015-4273-AF88-E0F6C853899F}"/>
          </ac:spMkLst>
        </pc:spChg>
        <pc:spChg chg="add">
          <ac:chgData name="Kasey Carter" userId="d5d64c75-2cb2-4171-bea5-4550cb713a73" providerId="ADAL" clId="{3734B57A-78B0-4A70-AE67-C572F17720C2}" dt="2022-11-27T21:05:30.260" v="156" actId="26606"/>
          <ac:spMkLst>
            <pc:docMk/>
            <pc:sldMk cId="2093058186" sldId="286"/>
            <ac:spMk id="12" creationId="{CA677DB7-5829-45BD-9754-5EC484CC4253}"/>
          </ac:spMkLst>
        </pc:spChg>
        <pc:picChg chg="add mod ord">
          <ac:chgData name="Kasey Carter" userId="d5d64c75-2cb2-4171-bea5-4550cb713a73" providerId="ADAL" clId="{3734B57A-78B0-4A70-AE67-C572F17720C2}" dt="2022-11-27T21:05:30.260" v="156" actId="26606"/>
          <ac:picMkLst>
            <pc:docMk/>
            <pc:sldMk cId="2093058186" sldId="286"/>
            <ac:picMk id="5" creationId="{C83FC51A-927F-0AD5-5D17-E7089BB953CA}"/>
          </ac:picMkLst>
        </pc:picChg>
      </pc:sldChg>
      <pc:sldChg chg="addSp delSp modSp new mod setBg">
        <pc:chgData name="Kasey Carter" userId="d5d64c75-2cb2-4171-bea5-4550cb713a73" providerId="ADAL" clId="{3734B57A-78B0-4A70-AE67-C572F17720C2}" dt="2022-11-27T21:32:01.551" v="1205" actId="26606"/>
        <pc:sldMkLst>
          <pc:docMk/>
          <pc:sldMk cId="238581377" sldId="287"/>
        </pc:sldMkLst>
        <pc:spChg chg="mod">
          <ac:chgData name="Kasey Carter" userId="d5d64c75-2cb2-4171-bea5-4550cb713a73" providerId="ADAL" clId="{3734B57A-78B0-4A70-AE67-C572F17720C2}" dt="2022-11-27T21:28:43.988" v="1183" actId="26606"/>
          <ac:spMkLst>
            <pc:docMk/>
            <pc:sldMk cId="238581377" sldId="287"/>
            <ac:spMk id="2" creationId="{2939E78F-557D-2C14-7E00-8E42B8CC4B3A}"/>
          </ac:spMkLst>
        </pc:spChg>
        <pc:spChg chg="del">
          <ac:chgData name="Kasey Carter" userId="d5d64c75-2cb2-4171-bea5-4550cb713a73" providerId="ADAL" clId="{3734B57A-78B0-4A70-AE67-C572F17720C2}" dt="2022-11-27T21:28:32.201" v="1182" actId="22"/>
          <ac:spMkLst>
            <pc:docMk/>
            <pc:sldMk cId="238581377" sldId="287"/>
            <ac:spMk id="3" creationId="{8C134127-2417-9EF6-52EC-A313487613A6}"/>
          </ac:spMkLst>
        </pc:spChg>
        <pc:spChg chg="add del mod">
          <ac:chgData name="Kasey Carter" userId="d5d64c75-2cb2-4171-bea5-4550cb713a73" providerId="ADAL" clId="{3734B57A-78B0-4A70-AE67-C572F17720C2}" dt="2022-11-27T21:31:59.331" v="1204"/>
          <ac:spMkLst>
            <pc:docMk/>
            <pc:sldMk cId="238581377" sldId="287"/>
            <ac:spMk id="7" creationId="{707FE36C-94F7-6F6D-8605-B2E9C2F34262}"/>
          </ac:spMkLst>
        </pc:spChg>
        <pc:spChg chg="add del">
          <ac:chgData name="Kasey Carter" userId="d5d64c75-2cb2-4171-bea5-4550cb713a73" providerId="ADAL" clId="{3734B57A-78B0-4A70-AE67-C572F17720C2}" dt="2022-11-27T21:32:01.551" v="1205" actId="26606"/>
          <ac:spMkLst>
            <pc:docMk/>
            <pc:sldMk cId="238581377" sldId="287"/>
            <ac:spMk id="10" creationId="{419501C6-F015-4273-AF88-E0F6C853899F}"/>
          </ac:spMkLst>
        </pc:spChg>
        <pc:spChg chg="add del">
          <ac:chgData name="Kasey Carter" userId="d5d64c75-2cb2-4171-bea5-4550cb713a73" providerId="ADAL" clId="{3734B57A-78B0-4A70-AE67-C572F17720C2}" dt="2022-11-27T21:32:01.551" v="1205" actId="26606"/>
          <ac:spMkLst>
            <pc:docMk/>
            <pc:sldMk cId="238581377" sldId="287"/>
            <ac:spMk id="12" creationId="{CA677DB7-5829-45BD-9754-5EC484CC4253}"/>
          </ac:spMkLst>
        </pc:spChg>
        <pc:spChg chg="add">
          <ac:chgData name="Kasey Carter" userId="d5d64c75-2cb2-4171-bea5-4550cb713a73" providerId="ADAL" clId="{3734B57A-78B0-4A70-AE67-C572F17720C2}" dt="2022-11-27T21:32:01.551" v="1205" actId="26606"/>
          <ac:spMkLst>
            <pc:docMk/>
            <pc:sldMk cId="238581377" sldId="287"/>
            <ac:spMk id="17" creationId="{419501C6-F015-4273-AF88-E0F6C853899F}"/>
          </ac:spMkLst>
        </pc:spChg>
        <pc:spChg chg="add">
          <ac:chgData name="Kasey Carter" userId="d5d64c75-2cb2-4171-bea5-4550cb713a73" providerId="ADAL" clId="{3734B57A-78B0-4A70-AE67-C572F17720C2}" dt="2022-11-27T21:32:01.551" v="1205" actId="26606"/>
          <ac:spMkLst>
            <pc:docMk/>
            <pc:sldMk cId="238581377" sldId="287"/>
            <ac:spMk id="19" creationId="{CA677DB7-5829-45BD-9754-5EC484CC4253}"/>
          </ac:spMkLst>
        </pc:spChg>
        <pc:picChg chg="add del mod ord">
          <ac:chgData name="Kasey Carter" userId="d5d64c75-2cb2-4171-bea5-4550cb713a73" providerId="ADAL" clId="{3734B57A-78B0-4A70-AE67-C572F17720C2}" dt="2022-11-27T21:29:38.015" v="1188" actId="21"/>
          <ac:picMkLst>
            <pc:docMk/>
            <pc:sldMk cId="238581377" sldId="287"/>
            <ac:picMk id="5" creationId="{9AF441E4-5187-90D4-61DF-F0F5ECDBFA2B}"/>
          </ac:picMkLst>
        </pc:picChg>
        <pc:picChg chg="add mod">
          <ac:chgData name="Kasey Carter" userId="d5d64c75-2cb2-4171-bea5-4550cb713a73" providerId="ADAL" clId="{3734B57A-78B0-4A70-AE67-C572F17720C2}" dt="2022-11-27T21:32:01.551" v="1205" actId="26606"/>
          <ac:picMkLst>
            <pc:docMk/>
            <pc:sldMk cId="238581377" sldId="287"/>
            <ac:picMk id="8" creationId="{4D432E89-441D-5FD0-ECB8-8EBD888908CB}"/>
          </ac:picMkLst>
        </pc:picChg>
      </pc:sldChg>
      <pc:sldChg chg="modSp new del mod">
        <pc:chgData name="Kasey Carter" userId="d5d64c75-2cb2-4171-bea5-4550cb713a73" providerId="ADAL" clId="{3734B57A-78B0-4A70-AE67-C572F17720C2}" dt="2022-11-27T21:32:24.265" v="1207" actId="47"/>
        <pc:sldMkLst>
          <pc:docMk/>
          <pc:sldMk cId="97876021" sldId="288"/>
        </pc:sldMkLst>
        <pc:spChg chg="mod">
          <ac:chgData name="Kasey Carter" userId="d5d64c75-2cb2-4171-bea5-4550cb713a73" providerId="ADAL" clId="{3734B57A-78B0-4A70-AE67-C572F17720C2}" dt="2022-11-27T21:15:18.993" v="777" actId="20577"/>
          <ac:spMkLst>
            <pc:docMk/>
            <pc:sldMk cId="97876021" sldId="288"/>
            <ac:spMk id="2" creationId="{430DDF14-7EA5-5FDC-C6D9-F480B22A6E00}"/>
          </ac:spMkLst>
        </pc:spChg>
      </pc:sldChg>
      <pc:sldChg chg="modSp new mod modAnim">
        <pc:chgData name="Kasey Carter" userId="d5d64c75-2cb2-4171-bea5-4550cb713a73" providerId="ADAL" clId="{3734B57A-78B0-4A70-AE67-C572F17720C2}" dt="2022-11-27T21:19:11.569" v="1124"/>
        <pc:sldMkLst>
          <pc:docMk/>
          <pc:sldMk cId="1697485428" sldId="289"/>
        </pc:sldMkLst>
        <pc:spChg chg="mod">
          <ac:chgData name="Kasey Carter" userId="d5d64c75-2cb2-4171-bea5-4550cb713a73" providerId="ADAL" clId="{3734B57A-78B0-4A70-AE67-C572F17720C2}" dt="2022-11-27T21:15:37.653" v="791" actId="20577"/>
          <ac:spMkLst>
            <pc:docMk/>
            <pc:sldMk cId="1697485428" sldId="289"/>
            <ac:spMk id="2" creationId="{973B7522-EA62-7165-004A-2668CA0E8AA9}"/>
          </ac:spMkLst>
        </pc:spChg>
        <pc:spChg chg="mod">
          <ac:chgData name="Kasey Carter" userId="d5d64c75-2cb2-4171-bea5-4550cb713a73" providerId="ADAL" clId="{3734B57A-78B0-4A70-AE67-C572F17720C2}" dt="2022-11-27T21:18:19.894" v="1123" actId="403"/>
          <ac:spMkLst>
            <pc:docMk/>
            <pc:sldMk cId="1697485428" sldId="289"/>
            <ac:spMk id="3" creationId="{5892376B-1183-7A98-8CD2-4C780D14D2C5}"/>
          </ac:spMkLst>
        </pc:spChg>
      </pc:sldChg>
      <pc:sldChg chg="addSp delSp modSp new del mod setBg modClrScheme chgLayout">
        <pc:chgData name="Kasey Carter" userId="d5d64c75-2cb2-4171-bea5-4550cb713a73" providerId="ADAL" clId="{3734B57A-78B0-4A70-AE67-C572F17720C2}" dt="2022-11-27T21:27:04.309" v="1181" actId="47"/>
        <pc:sldMkLst>
          <pc:docMk/>
          <pc:sldMk cId="1992100308" sldId="290"/>
        </pc:sldMkLst>
        <pc:spChg chg="mod ord">
          <ac:chgData name="Kasey Carter" userId="d5d64c75-2cb2-4171-bea5-4550cb713a73" providerId="ADAL" clId="{3734B57A-78B0-4A70-AE67-C572F17720C2}" dt="2022-11-27T21:25:25.657" v="1163" actId="26606"/>
          <ac:spMkLst>
            <pc:docMk/>
            <pc:sldMk cId="1992100308" sldId="290"/>
            <ac:spMk id="2" creationId="{A5BC2150-C430-04FC-BFF6-5F8DDC5D4A55}"/>
          </ac:spMkLst>
        </pc:spChg>
        <pc:spChg chg="del mod ord">
          <ac:chgData name="Kasey Carter" userId="d5d64c75-2cb2-4171-bea5-4550cb713a73" providerId="ADAL" clId="{3734B57A-78B0-4A70-AE67-C572F17720C2}" dt="2022-11-27T21:24:39.738" v="1154" actId="700"/>
          <ac:spMkLst>
            <pc:docMk/>
            <pc:sldMk cId="1992100308" sldId="290"/>
            <ac:spMk id="3" creationId="{1150C999-2924-91AF-3E40-C4C9576BD0DF}"/>
          </ac:spMkLst>
        </pc:spChg>
        <pc:spChg chg="add del mod ord">
          <ac:chgData name="Kasey Carter" userId="d5d64c75-2cb2-4171-bea5-4550cb713a73" providerId="ADAL" clId="{3734B57A-78B0-4A70-AE67-C572F17720C2}" dt="2022-11-27T21:24:41.746" v="1155" actId="22"/>
          <ac:spMkLst>
            <pc:docMk/>
            <pc:sldMk cId="1992100308" sldId="290"/>
            <ac:spMk id="4" creationId="{EAFB2F77-88DB-229C-9DB4-FF2A9BF465BC}"/>
          </ac:spMkLst>
        </pc:spChg>
        <pc:spChg chg="add del mod ord">
          <ac:chgData name="Kasey Carter" userId="d5d64c75-2cb2-4171-bea5-4550cb713a73" providerId="ADAL" clId="{3734B57A-78B0-4A70-AE67-C572F17720C2}" dt="2022-11-27T21:25:07.627" v="1156" actId="22"/>
          <ac:spMkLst>
            <pc:docMk/>
            <pc:sldMk cId="1992100308" sldId="290"/>
            <ac:spMk id="5" creationId="{2119AFE7-0A40-BCF9-EE26-715E2AA2EFD4}"/>
          </ac:spMkLst>
        </pc:spChg>
        <pc:spChg chg="add mod">
          <ac:chgData name="Kasey Carter" userId="d5d64c75-2cb2-4171-bea5-4550cb713a73" providerId="ADAL" clId="{3734B57A-78B0-4A70-AE67-C572F17720C2}" dt="2022-11-27T21:26:17.222" v="1168" actId="21"/>
          <ac:spMkLst>
            <pc:docMk/>
            <pc:sldMk cId="1992100308" sldId="290"/>
            <ac:spMk id="12" creationId="{903F1642-2F2C-A31D-A911-4DCB5B8C1520}"/>
          </ac:spMkLst>
        </pc:spChg>
        <pc:spChg chg="add del">
          <ac:chgData name="Kasey Carter" userId="d5d64c75-2cb2-4171-bea5-4550cb713a73" providerId="ADAL" clId="{3734B57A-78B0-4A70-AE67-C572F17720C2}" dt="2022-11-27T21:25:25.657" v="1163" actId="26606"/>
          <ac:spMkLst>
            <pc:docMk/>
            <pc:sldMk cId="1992100308" sldId="290"/>
            <ac:spMk id="13" creationId="{033BE7E3-F195-DC63-8416-3106A7815521}"/>
          </ac:spMkLst>
        </pc:spChg>
        <pc:spChg chg="add mod">
          <ac:chgData name="Kasey Carter" userId="d5d64c75-2cb2-4171-bea5-4550cb713a73" providerId="ADAL" clId="{3734B57A-78B0-4A70-AE67-C572F17720C2}" dt="2022-11-27T21:26:30.434" v="1174" actId="21"/>
          <ac:spMkLst>
            <pc:docMk/>
            <pc:sldMk cId="1992100308" sldId="290"/>
            <ac:spMk id="15" creationId="{E51F7737-DF24-72F2-6F36-4ABA71D7C91F}"/>
          </ac:spMkLst>
        </pc:spChg>
        <pc:spChg chg="add del">
          <ac:chgData name="Kasey Carter" userId="d5d64c75-2cb2-4171-bea5-4550cb713a73" providerId="ADAL" clId="{3734B57A-78B0-4A70-AE67-C572F17720C2}" dt="2022-11-27T21:25:25.657" v="1163" actId="26606"/>
          <ac:spMkLst>
            <pc:docMk/>
            <pc:sldMk cId="1992100308" sldId="290"/>
            <ac:spMk id="16" creationId="{8E1D4842-F208-47E0-A3A4-6469A9F04595}"/>
          </ac:spMkLst>
        </pc:spChg>
        <pc:picChg chg="add del mod ord">
          <ac:chgData name="Kasey Carter" userId="d5d64c75-2cb2-4171-bea5-4550cb713a73" providerId="ADAL" clId="{3734B57A-78B0-4A70-AE67-C572F17720C2}" dt="2022-11-27T21:26:17.222" v="1168" actId="21"/>
          <ac:picMkLst>
            <pc:docMk/>
            <pc:sldMk cId="1992100308" sldId="290"/>
            <ac:picMk id="7" creationId="{83EDC6F3-DDA0-0EA7-0ED5-C42D9B1721FE}"/>
          </ac:picMkLst>
        </pc:picChg>
        <pc:picChg chg="add del mod ord">
          <ac:chgData name="Kasey Carter" userId="d5d64c75-2cb2-4171-bea5-4550cb713a73" providerId="ADAL" clId="{3734B57A-78B0-4A70-AE67-C572F17720C2}" dt="2022-11-27T21:26:30.434" v="1174" actId="21"/>
          <ac:picMkLst>
            <pc:docMk/>
            <pc:sldMk cId="1992100308" sldId="290"/>
            <ac:picMk id="9" creationId="{58230BDD-4CCC-9682-AB33-1DAAFD4608A3}"/>
          </ac:picMkLst>
        </pc:picChg>
        <pc:picChg chg="add del mod">
          <ac:chgData name="Kasey Carter" userId="d5d64c75-2cb2-4171-bea5-4550cb713a73" providerId="ADAL" clId="{3734B57A-78B0-4A70-AE67-C572F17720C2}" dt="2022-11-27T21:25:23.898" v="1161"/>
          <ac:picMkLst>
            <pc:docMk/>
            <pc:sldMk cId="1992100308" sldId="290"/>
            <ac:picMk id="10" creationId="{ABF17356-1955-0A61-E173-F7037D9A5035}"/>
          </ac:picMkLst>
        </pc:picChg>
      </pc:sldChg>
      <pc:sldChg chg="addSp delSp modSp add mod setBg">
        <pc:chgData name="Kasey Carter" userId="d5d64c75-2cb2-4171-bea5-4550cb713a73" providerId="ADAL" clId="{3734B57A-78B0-4A70-AE67-C572F17720C2}" dt="2022-11-27T21:33:24.851" v="1251"/>
        <pc:sldMkLst>
          <pc:docMk/>
          <pc:sldMk cId="2564291189" sldId="291"/>
        </pc:sldMkLst>
        <pc:spChg chg="mod">
          <ac:chgData name="Kasey Carter" userId="d5d64c75-2cb2-4171-bea5-4550cb713a73" providerId="ADAL" clId="{3734B57A-78B0-4A70-AE67-C572F17720C2}" dt="2022-11-27T21:26:24.861" v="1171" actId="26606"/>
          <ac:spMkLst>
            <pc:docMk/>
            <pc:sldMk cId="2564291189" sldId="291"/>
            <ac:spMk id="2" creationId="{A5BC2150-C430-04FC-BFF6-5F8DDC5D4A55}"/>
          </ac:spMkLst>
        </pc:spChg>
        <pc:spChg chg="add del mod">
          <ac:chgData name="Kasey Carter" userId="d5d64c75-2cb2-4171-bea5-4550cb713a73" providerId="ADAL" clId="{3734B57A-78B0-4A70-AE67-C572F17720C2}" dt="2022-11-27T21:26:34.490" v="1175"/>
          <ac:spMkLst>
            <pc:docMk/>
            <pc:sldMk cId="2564291189" sldId="291"/>
            <ac:spMk id="5" creationId="{A85FBC76-37DB-BA0C-FF2D-B343F25B4F12}"/>
          </ac:spMkLst>
        </pc:spChg>
        <pc:spChg chg="add del">
          <ac:chgData name="Kasey Carter" userId="d5d64c75-2cb2-4171-bea5-4550cb713a73" providerId="ADAL" clId="{3734B57A-78B0-4A70-AE67-C572F17720C2}" dt="2022-11-27T21:26:20.979" v="1169"/>
          <ac:spMkLst>
            <pc:docMk/>
            <pc:sldMk cId="2564291189" sldId="291"/>
            <ac:spMk id="13" creationId="{C0C42451-A2AF-6E70-F8AC-18F514540E67}"/>
          </ac:spMkLst>
        </pc:spChg>
        <pc:spChg chg="add del">
          <ac:chgData name="Kasey Carter" userId="d5d64c75-2cb2-4171-bea5-4550cb713a73" providerId="ADAL" clId="{3734B57A-78B0-4A70-AE67-C572F17720C2}" dt="2022-11-27T21:26:13.241" v="1166" actId="26606"/>
          <ac:spMkLst>
            <pc:docMk/>
            <pc:sldMk cId="2564291189" sldId="291"/>
            <ac:spMk id="14" creationId="{2F0F143B-3981-4FC2-BB15-0C5867633489}"/>
          </ac:spMkLst>
        </pc:spChg>
        <pc:spChg chg="add del">
          <ac:chgData name="Kasey Carter" userId="d5d64c75-2cb2-4171-bea5-4550cb713a73" providerId="ADAL" clId="{3734B57A-78B0-4A70-AE67-C572F17720C2}" dt="2022-11-27T21:26:24.861" v="1171" actId="26606"/>
          <ac:spMkLst>
            <pc:docMk/>
            <pc:sldMk cId="2564291189" sldId="291"/>
            <ac:spMk id="16" creationId="{8E1D4842-F208-47E0-A3A4-6469A9F04595}"/>
          </ac:spMkLst>
        </pc:spChg>
        <pc:spChg chg="add del">
          <ac:chgData name="Kasey Carter" userId="d5d64c75-2cb2-4171-bea5-4550cb713a73" providerId="ADAL" clId="{3734B57A-78B0-4A70-AE67-C572F17720C2}" dt="2022-11-27T21:26:24.861" v="1171" actId="26606"/>
          <ac:spMkLst>
            <pc:docMk/>
            <pc:sldMk cId="2564291189" sldId="291"/>
            <ac:spMk id="21" creationId="{4E3759DD-698F-4D3A-AF4C-5E44527D3070}"/>
          </ac:spMkLst>
        </pc:spChg>
        <pc:picChg chg="add mod ord">
          <ac:chgData name="Kasey Carter" userId="d5d64c75-2cb2-4171-bea5-4550cb713a73" providerId="ADAL" clId="{3734B57A-78B0-4A70-AE67-C572F17720C2}" dt="2022-11-27T21:26:24.861" v="1171" actId="26606"/>
          <ac:picMkLst>
            <pc:docMk/>
            <pc:sldMk cId="2564291189" sldId="291"/>
            <ac:picMk id="3" creationId="{A11E014F-4906-5649-9361-80FEA814FFC1}"/>
          </ac:picMkLst>
        </pc:picChg>
        <pc:picChg chg="add mod">
          <ac:chgData name="Kasey Carter" userId="d5d64c75-2cb2-4171-bea5-4550cb713a73" providerId="ADAL" clId="{3734B57A-78B0-4A70-AE67-C572F17720C2}" dt="2022-11-27T21:26:56.241" v="1180" actId="1076"/>
          <ac:picMkLst>
            <pc:docMk/>
            <pc:sldMk cId="2564291189" sldId="291"/>
            <ac:picMk id="6" creationId="{C9FA9748-E1E0-0014-064E-57E21E5A1358}"/>
          </ac:picMkLst>
        </pc:picChg>
        <pc:picChg chg="del mod ord">
          <ac:chgData name="Kasey Carter" userId="d5d64c75-2cb2-4171-bea5-4550cb713a73" providerId="ADAL" clId="{3734B57A-78B0-4A70-AE67-C572F17720C2}" dt="2022-11-27T21:26:26.173" v="1172" actId="478"/>
          <ac:picMkLst>
            <pc:docMk/>
            <pc:sldMk cId="2564291189" sldId="291"/>
            <ac:picMk id="7" creationId="{83EDC6F3-DDA0-0EA7-0ED5-C42D9B1721FE}"/>
          </ac:picMkLst>
        </pc:picChg>
        <pc:picChg chg="add del mod">
          <ac:chgData name="Kasey Carter" userId="d5d64c75-2cb2-4171-bea5-4550cb713a73" providerId="ADAL" clId="{3734B57A-78B0-4A70-AE67-C572F17720C2}" dt="2022-11-27T21:33:24.851" v="1251"/>
          <ac:picMkLst>
            <pc:docMk/>
            <pc:sldMk cId="2564291189" sldId="291"/>
            <ac:picMk id="8" creationId="{58A7D4D0-5546-14E2-A921-439152A3C095}"/>
          </ac:picMkLst>
        </pc:picChg>
        <pc:picChg chg="del mod">
          <ac:chgData name="Kasey Carter" userId="d5d64c75-2cb2-4171-bea5-4550cb713a73" providerId="ADAL" clId="{3734B57A-78B0-4A70-AE67-C572F17720C2}" dt="2022-11-27T21:26:27.554" v="1173" actId="478"/>
          <ac:picMkLst>
            <pc:docMk/>
            <pc:sldMk cId="2564291189" sldId="291"/>
            <ac:picMk id="9" creationId="{58230BDD-4CCC-9682-AB33-1DAAFD4608A3}"/>
          </ac:picMkLst>
        </pc:picChg>
      </pc:sldChg>
      <pc:sldChg chg="addSp delSp modSp add del mod">
        <pc:chgData name="Kasey Carter" userId="d5d64c75-2cb2-4171-bea5-4550cb713a73" providerId="ADAL" clId="{3734B57A-78B0-4A70-AE67-C572F17720C2}" dt="2022-11-27T21:32:04.061" v="1206" actId="47"/>
        <pc:sldMkLst>
          <pc:docMk/>
          <pc:sldMk cId="1721994643" sldId="292"/>
        </pc:sldMkLst>
        <pc:spChg chg="add del mod">
          <ac:chgData name="Kasey Carter" userId="d5d64c75-2cb2-4171-bea5-4550cb713a73" providerId="ADAL" clId="{3734B57A-78B0-4A70-AE67-C572F17720C2}" dt="2022-11-27T21:29:44.203" v="1190"/>
          <ac:spMkLst>
            <pc:docMk/>
            <pc:sldMk cId="1721994643" sldId="292"/>
            <ac:spMk id="5" creationId="{106C9D16-ED6B-37AE-100B-9287717D2085}"/>
          </ac:spMkLst>
        </pc:spChg>
        <pc:spChg chg="add del mod">
          <ac:chgData name="Kasey Carter" userId="d5d64c75-2cb2-4171-bea5-4550cb713a73" providerId="ADAL" clId="{3734B57A-78B0-4A70-AE67-C572F17720C2}" dt="2022-11-27T21:30:01.083" v="1195" actId="478"/>
          <ac:spMkLst>
            <pc:docMk/>
            <pc:sldMk cId="1721994643" sldId="292"/>
            <ac:spMk id="9" creationId="{FF5EBFF7-2824-035F-D4B1-7A2C38CFB44E}"/>
          </ac:spMkLst>
        </pc:spChg>
        <pc:picChg chg="del">
          <ac:chgData name="Kasey Carter" userId="d5d64c75-2cb2-4171-bea5-4550cb713a73" providerId="ADAL" clId="{3734B57A-78B0-4A70-AE67-C572F17720C2}" dt="2022-11-27T21:29:41.280" v="1189" actId="478"/>
          <ac:picMkLst>
            <pc:docMk/>
            <pc:sldMk cId="1721994643" sldId="292"/>
            <ac:picMk id="3" creationId="{A11E014F-4906-5649-9361-80FEA814FFC1}"/>
          </ac:picMkLst>
        </pc:picChg>
        <pc:picChg chg="del">
          <ac:chgData name="Kasey Carter" userId="d5d64c75-2cb2-4171-bea5-4550cb713a73" providerId="ADAL" clId="{3734B57A-78B0-4A70-AE67-C572F17720C2}" dt="2022-11-27T21:29:57.502" v="1194" actId="478"/>
          <ac:picMkLst>
            <pc:docMk/>
            <pc:sldMk cId="1721994643" sldId="292"/>
            <ac:picMk id="6" creationId="{C9FA9748-E1E0-0014-064E-57E21E5A1358}"/>
          </ac:picMkLst>
        </pc:picChg>
        <pc:picChg chg="add mod">
          <ac:chgData name="Kasey Carter" userId="d5d64c75-2cb2-4171-bea5-4550cb713a73" providerId="ADAL" clId="{3734B57A-78B0-4A70-AE67-C572F17720C2}" dt="2022-11-27T21:29:55.114" v="1193" actId="14100"/>
          <ac:picMkLst>
            <pc:docMk/>
            <pc:sldMk cId="1721994643" sldId="292"/>
            <ac:picMk id="7" creationId="{8FEE6524-8AE3-A34B-B7A5-D4DB556908F4}"/>
          </ac:picMkLst>
        </pc:picChg>
        <pc:picChg chg="add del mod">
          <ac:chgData name="Kasey Carter" userId="d5d64c75-2cb2-4171-bea5-4550cb713a73" providerId="ADAL" clId="{3734B57A-78B0-4A70-AE67-C572F17720C2}" dt="2022-11-27T21:31:54.524" v="1203" actId="478"/>
          <ac:picMkLst>
            <pc:docMk/>
            <pc:sldMk cId="1721994643" sldId="292"/>
            <ac:picMk id="11" creationId="{D18249DF-D945-56DB-D16E-FE3458A07B57}"/>
          </ac:picMkLst>
        </pc:picChg>
      </pc:sldChg>
      <pc:sldChg chg="addSp delSp modSp new mod setBg">
        <pc:chgData name="Kasey Carter" userId="d5d64c75-2cb2-4171-bea5-4550cb713a73" providerId="ADAL" clId="{3734B57A-78B0-4A70-AE67-C572F17720C2}" dt="2022-11-27T21:33:08.516" v="1249" actId="26606"/>
        <pc:sldMkLst>
          <pc:docMk/>
          <pc:sldMk cId="1932996771" sldId="292"/>
        </pc:sldMkLst>
        <pc:spChg chg="mod">
          <ac:chgData name="Kasey Carter" userId="d5d64c75-2cb2-4171-bea5-4550cb713a73" providerId="ADAL" clId="{3734B57A-78B0-4A70-AE67-C572F17720C2}" dt="2022-11-27T21:33:08.516" v="1249" actId="26606"/>
          <ac:spMkLst>
            <pc:docMk/>
            <pc:sldMk cId="1932996771" sldId="292"/>
            <ac:spMk id="2" creationId="{1F14C500-FCBF-2061-C018-637D0526E3FD}"/>
          </ac:spMkLst>
        </pc:spChg>
        <pc:spChg chg="del">
          <ac:chgData name="Kasey Carter" userId="d5d64c75-2cb2-4171-bea5-4550cb713a73" providerId="ADAL" clId="{3734B57A-78B0-4A70-AE67-C572F17720C2}" dt="2022-11-27T21:33:04.550" v="1248" actId="478"/>
          <ac:spMkLst>
            <pc:docMk/>
            <pc:sldMk cId="1932996771" sldId="292"/>
            <ac:spMk id="3" creationId="{C7955CE7-3E47-DEF7-797F-0B493B03A15F}"/>
          </ac:spMkLst>
        </pc:spChg>
        <pc:picChg chg="add">
          <ac:chgData name="Kasey Carter" userId="d5d64c75-2cb2-4171-bea5-4550cb713a73" providerId="ADAL" clId="{3734B57A-78B0-4A70-AE67-C572F17720C2}" dt="2022-11-27T21:33:08.516" v="1249" actId="26606"/>
          <ac:picMkLst>
            <pc:docMk/>
            <pc:sldMk cId="1932996771" sldId="292"/>
            <ac:picMk id="4" creationId="{A24147D2-DD62-1A29-2CA7-49CDE194919E}"/>
          </ac:picMkLst>
        </pc:picChg>
      </pc:sldChg>
      <pc:sldChg chg="addSp delSp add del setBg delDesignElem">
        <pc:chgData name="Kasey Carter" userId="d5d64c75-2cb2-4171-bea5-4550cb713a73" providerId="ADAL" clId="{3734B57A-78B0-4A70-AE67-C572F17720C2}" dt="2022-11-27T21:29:33.492" v="1186"/>
        <pc:sldMkLst>
          <pc:docMk/>
          <pc:sldMk cId="3161894738" sldId="292"/>
        </pc:sldMkLst>
        <pc:spChg chg="add del">
          <ac:chgData name="Kasey Carter" userId="d5d64c75-2cb2-4171-bea5-4550cb713a73" providerId="ADAL" clId="{3734B57A-78B0-4A70-AE67-C572F17720C2}" dt="2022-11-27T21:29:33.492" v="1186"/>
          <ac:spMkLst>
            <pc:docMk/>
            <pc:sldMk cId="3161894738" sldId="292"/>
            <ac:spMk id="16" creationId="{8E1D4842-F208-47E0-A3A4-6469A9F04595}"/>
          </ac:spMkLst>
        </pc:spChg>
      </pc:sldChg>
      <pc:sldChg chg="add setBg">
        <pc:chgData name="Kasey Carter" userId="d5d64c75-2cb2-4171-bea5-4550cb713a73" providerId="ADAL" clId="{3734B57A-78B0-4A70-AE67-C572F17720C2}" dt="2022-11-27T21:33:34.346" v="1252"/>
        <pc:sldMkLst>
          <pc:docMk/>
          <pc:sldMk cId="877407652" sldId="293"/>
        </pc:sldMkLst>
      </pc:sldChg>
    </pc:docChg>
  </pc:docChgLst>
  <pc:docChgLst>
    <pc:chgData name="Kasey Dykes" userId="d5d64c75-2cb2-4171-bea5-4550cb713a73" providerId="ADAL" clId="{491D35EB-5C44-47FB-BA50-97158EA006D5}"/>
    <pc:docChg chg="undo custSel modSld">
      <pc:chgData name="Kasey Dykes" userId="d5d64c75-2cb2-4171-bea5-4550cb713a73" providerId="ADAL" clId="{491D35EB-5C44-47FB-BA50-97158EA006D5}" dt="2022-07-18T14:57:40.839" v="6" actId="12788"/>
      <pc:docMkLst>
        <pc:docMk/>
      </pc:docMkLst>
      <pc:sldChg chg="addSp delSp modSp mod modClrScheme delAnim chgLayout">
        <pc:chgData name="Kasey Dykes" userId="d5d64c75-2cb2-4171-bea5-4550cb713a73" providerId="ADAL" clId="{491D35EB-5C44-47FB-BA50-97158EA006D5}" dt="2022-07-18T14:57:40.839" v="6" actId="12788"/>
        <pc:sldMkLst>
          <pc:docMk/>
          <pc:sldMk cId="2395014320" sldId="263"/>
        </pc:sldMkLst>
        <pc:spChg chg="mod ord">
          <ac:chgData name="Kasey Dykes" userId="d5d64c75-2cb2-4171-bea5-4550cb713a73" providerId="ADAL" clId="{491D35EB-5C44-47FB-BA50-97158EA006D5}" dt="2022-07-18T14:57:18.465" v="0" actId="700"/>
          <ac:spMkLst>
            <pc:docMk/>
            <pc:sldMk cId="2395014320" sldId="263"/>
            <ac:spMk id="2" creationId="{00000000-0000-0000-0000-000000000000}"/>
          </ac:spMkLst>
        </pc:spChg>
        <pc:spChg chg="del mod ord">
          <ac:chgData name="Kasey Dykes" userId="d5d64c75-2cb2-4171-bea5-4550cb713a73" providerId="ADAL" clId="{491D35EB-5C44-47FB-BA50-97158EA006D5}" dt="2022-07-18T14:57:18.465" v="0" actId="700"/>
          <ac:spMkLst>
            <pc:docMk/>
            <pc:sldMk cId="2395014320" sldId="263"/>
            <ac:spMk id="3" creationId="{00000000-0000-0000-0000-000000000000}"/>
          </ac:spMkLst>
        </pc:spChg>
        <pc:spChg chg="add mod ord">
          <ac:chgData name="Kasey Dykes" userId="d5d64c75-2cb2-4171-bea5-4550cb713a73" providerId="ADAL" clId="{491D35EB-5C44-47FB-BA50-97158EA006D5}" dt="2022-07-18T14:57:38.192" v="5" actId="12788"/>
          <ac:spMkLst>
            <pc:docMk/>
            <pc:sldMk cId="2395014320" sldId="263"/>
            <ac:spMk id="4" creationId="{BC46076D-C99A-B88B-4F63-37B7527EFE2E}"/>
          </ac:spMkLst>
        </pc:spChg>
        <pc:spChg chg="add mod ord">
          <ac:chgData name="Kasey Dykes" userId="d5d64c75-2cb2-4171-bea5-4550cb713a73" providerId="ADAL" clId="{491D35EB-5C44-47FB-BA50-97158EA006D5}" dt="2022-07-18T14:57:40.839" v="6" actId="12788"/>
          <ac:spMkLst>
            <pc:docMk/>
            <pc:sldMk cId="2395014320" sldId="263"/>
            <ac:spMk id="5" creationId="{8F94CAC1-30D0-11B4-C76C-C9DA4D3A6F21}"/>
          </ac:spMkLst>
        </pc:spChg>
        <pc:spChg chg="add del mod ord">
          <ac:chgData name="Kasey Dykes" userId="d5d64c75-2cb2-4171-bea5-4550cb713a73" providerId="ADAL" clId="{491D35EB-5C44-47FB-BA50-97158EA006D5}" dt="2022-07-18T14:57:24.113" v="1" actId="478"/>
          <ac:spMkLst>
            <pc:docMk/>
            <pc:sldMk cId="2395014320" sldId="263"/>
            <ac:spMk id="6" creationId="{AE75A18B-EFC1-81F1-47AC-E534B494EA70}"/>
          </ac:spMkLst>
        </pc:spChg>
        <pc:spChg chg="add del mod ord">
          <ac:chgData name="Kasey Dykes" userId="d5d64c75-2cb2-4171-bea5-4550cb713a73" providerId="ADAL" clId="{491D35EB-5C44-47FB-BA50-97158EA006D5}" dt="2022-07-18T14:57:24.113" v="1" actId="478"/>
          <ac:spMkLst>
            <pc:docMk/>
            <pc:sldMk cId="2395014320" sldId="263"/>
            <ac:spMk id="7" creationId="{67715AB0-8099-1970-9B50-85A1A66064C4}"/>
          </ac:spMkLst>
        </pc:spChg>
      </pc:sldChg>
    </pc:docChg>
  </pc:docChgLst>
  <pc:docChgLst>
    <pc:chgData name="Kasey Dykes" userId="S::kasey.dykes@chichester.ac.uk::d5d64c75-2cb2-4171-bea5-4550cb713a73" providerId="AD" clId="Web-{568D3A0C-F1CB-74AF-8BF2-C68385571431}"/>
    <pc:docChg chg="modSld">
      <pc:chgData name="Kasey Dykes" userId="S::kasey.dykes@chichester.ac.uk::d5d64c75-2cb2-4171-bea5-4550cb713a73" providerId="AD" clId="Web-{568D3A0C-F1CB-74AF-8BF2-C68385571431}" dt="2022-07-11T09:57:58.388" v="2" actId="20577"/>
      <pc:docMkLst>
        <pc:docMk/>
      </pc:docMkLst>
      <pc:sldChg chg="modSp">
        <pc:chgData name="Kasey Dykes" userId="S::kasey.dykes@chichester.ac.uk::d5d64c75-2cb2-4171-bea5-4550cb713a73" providerId="AD" clId="Web-{568D3A0C-F1CB-74AF-8BF2-C68385571431}" dt="2022-07-11T09:57:45.887" v="0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568D3A0C-F1CB-74AF-8BF2-C68385571431}" dt="2022-07-11T09:57:45.887" v="0" actId="20577"/>
          <ac:spMkLst>
            <pc:docMk/>
            <pc:sldMk cId="606468625" sldId="256"/>
            <ac:spMk id="2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48.184" v="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568D3A0C-F1CB-74AF-8BF2-C68385571431}" dt="2022-07-11T09:57:48.184" v="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58.388" v="2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568D3A0C-F1CB-74AF-8BF2-C68385571431}" dt="2022-07-11T09:57:58.388" v="2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clId="Web-{76B52B5C-39FD-3B1F-BDA2-9AE6361F0B1F}"/>
    <pc:docChg chg="delSld">
      <pc:chgData name="" userId="" providerId="" clId="Web-{76B52B5C-39FD-3B1F-BDA2-9AE6361F0B1F}" dt="2022-07-11T10:01:34.484" v="0"/>
      <pc:docMkLst>
        <pc:docMk/>
      </pc:docMkLst>
      <pc:sldChg chg="del">
        <pc:chgData name="" userId="" providerId="" clId="Web-{76B52B5C-39FD-3B1F-BDA2-9AE6361F0B1F}" dt="2022-07-11T10:01:34.484" v="0"/>
        <pc:sldMkLst>
          <pc:docMk/>
          <pc:sldMk cId="738643209" sldId="260"/>
        </pc:sldMkLst>
      </pc:sldChg>
    </pc:docChg>
  </pc:docChgLst>
  <pc:docChgLst>
    <pc:chgData name="Kasey Dykes" userId="S::kasey.dykes@chichester.ac.uk::d5d64c75-2cb2-4171-bea5-4550cb713a73" providerId="AD" clId="Web-{A7BF8FE6-A5C3-8CAC-0200-AFF1E6E777D8}"/>
    <pc:docChg chg="modSld">
      <pc:chgData name="Kasey Dykes" userId="S::kasey.dykes@chichester.ac.uk::d5d64c75-2cb2-4171-bea5-4550cb713a73" providerId="AD" clId="Web-{A7BF8FE6-A5C3-8CAC-0200-AFF1E6E777D8}" dt="2022-01-18T09:20:39.917" v="0" actId="20577"/>
      <pc:docMkLst>
        <pc:docMk/>
      </pc:docMkLst>
      <pc:sldChg chg="modSp">
        <pc:chgData name="Kasey Dykes" userId="S::kasey.dykes@chichester.ac.uk::d5d64c75-2cb2-4171-bea5-4550cb713a73" providerId="AD" clId="Web-{A7BF8FE6-A5C3-8CAC-0200-AFF1E6E777D8}" dt="2022-01-18T09:20:39.917" v="0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A7BF8FE6-A5C3-8CAC-0200-AFF1E6E777D8}" dt="2022-01-18T09:20:39.917" v="0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Carter" userId="S::carterk@chichester.ac.uk::d5d64c75-2cb2-4171-bea5-4550cb713a73" providerId="AD" clId="Web-{44A93C6F-1861-C99F-E91B-00CCA420A37A}"/>
    <pc:docChg chg="addSld delSld modSld">
      <pc:chgData name="Kasey Carter" userId="S::carterk@chichester.ac.uk::d5d64c75-2cb2-4171-bea5-4550cb713a73" providerId="AD" clId="Web-{44A93C6F-1861-C99F-E91B-00CCA420A37A}" dt="2022-11-26T19:59:02.717" v="13" actId="20577"/>
      <pc:docMkLst>
        <pc:docMk/>
      </pc:docMkLst>
      <pc:sldChg chg="del">
        <pc:chgData name="Kasey Carter" userId="S::carterk@chichester.ac.uk::d5d64c75-2cb2-4171-bea5-4550cb713a73" providerId="AD" clId="Web-{44A93C6F-1861-C99F-E91B-00CCA420A37A}" dt="2022-11-26T19:56:07.760" v="0"/>
        <pc:sldMkLst>
          <pc:docMk/>
          <pc:sldMk cId="1457506959" sldId="275"/>
        </pc:sldMkLst>
      </pc:sldChg>
      <pc:sldChg chg="modSp new">
        <pc:chgData name="Kasey Carter" userId="S::carterk@chichester.ac.uk::d5d64c75-2cb2-4171-bea5-4550cb713a73" providerId="AD" clId="Web-{44A93C6F-1861-C99F-E91B-00CCA420A37A}" dt="2022-11-26T19:59:02.717" v="13" actId="20577"/>
        <pc:sldMkLst>
          <pc:docMk/>
          <pc:sldMk cId="2723990517" sldId="279"/>
        </pc:sldMkLst>
        <pc:spChg chg="mod">
          <ac:chgData name="Kasey Carter" userId="S::carterk@chichester.ac.uk::d5d64c75-2cb2-4171-bea5-4550cb713a73" providerId="AD" clId="Web-{44A93C6F-1861-C99F-E91B-00CCA420A37A}" dt="2022-11-26T19:59:02.717" v="13" actId="20577"/>
          <ac:spMkLst>
            <pc:docMk/>
            <pc:sldMk cId="2723990517" sldId="279"/>
            <ac:spMk id="3" creationId="{6BD88A0A-449F-39DF-5BBE-2A13FBD7804B}"/>
          </ac:spMkLst>
        </pc:spChg>
      </pc:sldChg>
    </pc:docChg>
  </pc:docChgLst>
  <pc:docChgLst>
    <pc:chgData name="Kasey Carter" userId="S::carterk@chichester.ac.uk::d5d64c75-2cb2-4171-bea5-4550cb713a73" providerId="AD" clId="Web-{8BE89951-B4E5-E91A-9A62-6E41AB57C490}"/>
    <pc:docChg chg="addSld">
      <pc:chgData name="Kasey Carter" userId="S::carterk@chichester.ac.uk::d5d64c75-2cb2-4171-bea5-4550cb713a73" providerId="AD" clId="Web-{8BE89951-B4E5-E91A-9A62-6E41AB57C490}" dt="2022-09-02T09:15:46.092" v="2"/>
      <pc:docMkLst>
        <pc:docMk/>
      </pc:docMkLst>
      <pc:sldChg chg="add">
        <pc:chgData name="Kasey Carter" userId="S::carterk@chichester.ac.uk::d5d64c75-2cb2-4171-bea5-4550cb713a73" providerId="AD" clId="Web-{8BE89951-B4E5-E91A-9A62-6E41AB57C490}" dt="2022-09-02T09:15:45.888" v="0"/>
        <pc:sldMkLst>
          <pc:docMk/>
          <pc:sldMk cId="1552807024" sldId="276"/>
        </pc:sldMkLst>
      </pc:sldChg>
      <pc:sldChg chg="add">
        <pc:chgData name="Kasey Carter" userId="S::carterk@chichester.ac.uk::d5d64c75-2cb2-4171-bea5-4550cb713a73" providerId="AD" clId="Web-{8BE89951-B4E5-E91A-9A62-6E41AB57C490}" dt="2022-09-02T09:15:46.076" v="1"/>
        <pc:sldMkLst>
          <pc:docMk/>
          <pc:sldMk cId="3827073129" sldId="277"/>
        </pc:sldMkLst>
      </pc:sldChg>
      <pc:sldChg chg="add">
        <pc:chgData name="Kasey Carter" userId="S::carterk@chichester.ac.uk::d5d64c75-2cb2-4171-bea5-4550cb713a73" providerId="AD" clId="Web-{8BE89951-B4E5-E91A-9A62-6E41AB57C490}" dt="2022-09-02T09:15:46.092" v="2"/>
        <pc:sldMkLst>
          <pc:docMk/>
          <pc:sldMk cId="4216027731" sldId="278"/>
        </pc:sldMkLst>
      </pc:sldChg>
    </pc:docChg>
  </pc:docChgLst>
  <pc:docChgLst>
    <pc:chgData name="Kasey Carter" userId="d5d64c75-2cb2-4171-bea5-4550cb713a73" providerId="ADAL" clId="{00B67E40-59C4-4FC5-886E-33199ADF3D2F}"/>
    <pc:docChg chg="modSld">
      <pc:chgData name="Kasey Carter" userId="d5d64c75-2cb2-4171-bea5-4550cb713a73" providerId="ADAL" clId="{00B67E40-59C4-4FC5-886E-33199ADF3D2F}" dt="2022-08-15T09:52:15.926" v="31" actId="20577"/>
      <pc:docMkLst>
        <pc:docMk/>
      </pc:docMkLst>
      <pc:sldChg chg="modSp mod">
        <pc:chgData name="Kasey Carter" userId="d5d64c75-2cb2-4171-bea5-4550cb713a73" providerId="ADAL" clId="{00B67E40-59C4-4FC5-886E-33199ADF3D2F}" dt="2022-08-15T09:51:00.753" v="0" actId="20577"/>
        <pc:sldMkLst>
          <pc:docMk/>
          <pc:sldMk cId="606468625" sldId="256"/>
        </pc:sldMkLst>
        <pc:spChg chg="mod">
          <ac:chgData name="Kasey Carter" userId="d5d64c75-2cb2-4171-bea5-4550cb713a73" providerId="ADAL" clId="{00B67E40-59C4-4FC5-886E-33199ADF3D2F}" dt="2022-08-15T09:51:00.753" v="0" actId="20577"/>
          <ac:spMkLst>
            <pc:docMk/>
            <pc:sldMk cId="606468625" sldId="256"/>
            <ac:spMk id="3" creationId="{00000000-0000-0000-0000-000000000000}"/>
          </ac:spMkLst>
        </pc:spChg>
      </pc:sldChg>
      <pc:sldChg chg="addSp delSp modSp mod">
        <pc:chgData name="Kasey Carter" userId="d5d64c75-2cb2-4171-bea5-4550cb713a73" providerId="ADAL" clId="{00B67E40-59C4-4FC5-886E-33199ADF3D2F}" dt="2022-08-15T09:51:31.682" v="16"/>
        <pc:sldMkLst>
          <pc:docMk/>
          <pc:sldMk cId="2395014320" sldId="263"/>
        </pc:sldMkLst>
        <pc:spChg chg="mod">
          <ac:chgData name="Kasey Carter" userId="d5d64c75-2cb2-4171-bea5-4550cb713a73" providerId="ADAL" clId="{00B67E40-59C4-4FC5-886E-33199ADF3D2F}" dt="2022-08-15T09:51:08.901" v="15" actId="20577"/>
          <ac:spMkLst>
            <pc:docMk/>
            <pc:sldMk cId="2395014320" sldId="263"/>
            <ac:spMk id="4" creationId="{BC46076D-C99A-B88B-4F63-37B7527EFE2E}"/>
          </ac:spMkLst>
        </pc:spChg>
        <pc:spChg chg="del">
          <ac:chgData name="Kasey Carter" userId="d5d64c75-2cb2-4171-bea5-4550cb713a73" providerId="ADAL" clId="{00B67E40-59C4-4FC5-886E-33199ADF3D2F}" dt="2022-08-15T09:51:31.682" v="16"/>
          <ac:spMkLst>
            <pc:docMk/>
            <pc:sldMk cId="2395014320" sldId="263"/>
            <ac:spMk id="5" creationId="{8F94CAC1-30D0-11B4-C76C-C9DA4D3A6F21}"/>
          </ac:spMkLst>
        </pc:spChg>
        <pc:picChg chg="add mod">
          <ac:chgData name="Kasey Carter" userId="d5d64c75-2cb2-4171-bea5-4550cb713a73" providerId="ADAL" clId="{00B67E40-59C4-4FC5-886E-33199ADF3D2F}" dt="2022-08-15T09:51:31.682" v="16"/>
          <ac:picMkLst>
            <pc:docMk/>
            <pc:sldMk cId="2395014320" sldId="263"/>
            <ac:picMk id="1026" creationId="{A495AE53-0BCC-0DBF-1947-8EDD17CE404E}"/>
          </ac:picMkLst>
        </pc:picChg>
      </pc:sldChg>
      <pc:sldChg chg="modSp mod">
        <pc:chgData name="Kasey Carter" userId="d5d64c75-2cb2-4171-bea5-4550cb713a73" providerId="ADAL" clId="{00B67E40-59C4-4FC5-886E-33199ADF3D2F}" dt="2022-08-15T09:52:15.926" v="31" actId="20577"/>
        <pc:sldMkLst>
          <pc:docMk/>
          <pc:sldMk cId="929598286" sldId="272"/>
        </pc:sldMkLst>
        <pc:spChg chg="mod">
          <ac:chgData name="Kasey Carter" userId="d5d64c75-2cb2-4171-bea5-4550cb713a73" providerId="ADAL" clId="{00B67E40-59C4-4FC5-886E-33199ADF3D2F}" dt="2022-08-15T09:52:15.926" v="31" actId="20577"/>
          <ac:spMkLst>
            <pc:docMk/>
            <pc:sldMk cId="929598286" sldId="272"/>
            <ac:spMk id="5" creationId="{2BB08A7C-440B-4AD9-8F45-70E0AED36257}"/>
          </ac:spMkLst>
        </pc:spChg>
      </pc:sldChg>
    </pc:docChg>
  </pc:docChgLst>
  <pc:docChgLst>
    <pc:chgData name="Kasey Dykes" userId="S::kasey.dykes@chichester.ac.uk::d5d64c75-2cb2-4171-bea5-4550cb713a73" providerId="AD" clId="Web-{76B52B5C-39FD-3B1F-BDA2-9AE6361F0B1F}"/>
    <pc:docChg chg="delSld modSld">
      <pc:chgData name="Kasey Dykes" userId="S::kasey.dykes@chichester.ac.uk::d5d64c75-2cb2-4171-bea5-4550cb713a73" providerId="AD" clId="Web-{76B52B5C-39FD-3B1F-BDA2-9AE6361F0B1F}" dt="2022-07-11T10:01:46.188" v="5" actId="20577"/>
      <pc:docMkLst>
        <pc:docMk/>
      </pc:docMkLst>
      <pc:sldChg chg="del">
        <pc:chgData name="Kasey Dykes" userId="S::kasey.dykes@chichester.ac.uk::d5d64c75-2cb2-4171-bea5-4550cb713a73" providerId="AD" clId="Web-{76B52B5C-39FD-3B1F-BDA2-9AE6361F0B1F}" dt="2022-07-11T10:01:35.812" v="0"/>
        <pc:sldMkLst>
          <pc:docMk/>
          <pc:sldMk cId="894731803" sldId="261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6.640" v="1"/>
        <pc:sldMkLst>
          <pc:docMk/>
          <pc:sldMk cId="956867205" sldId="262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9.468" v="2"/>
        <pc:sldMkLst>
          <pc:docMk/>
          <pc:sldMk cId="460949982" sldId="269"/>
        </pc:sldMkLst>
      </pc:sldChg>
      <pc:sldChg chg="modSp">
        <pc:chgData name="Kasey Dykes" userId="S::kasey.dykes@chichester.ac.uk::d5d64c75-2cb2-4171-bea5-4550cb713a73" providerId="AD" clId="Web-{76B52B5C-39FD-3B1F-BDA2-9AE6361F0B1F}" dt="2022-07-11T10:01:46.188" v="5" actId="20577"/>
        <pc:sldMkLst>
          <pc:docMk/>
          <pc:sldMk cId="929598286" sldId="272"/>
        </pc:sldMkLst>
        <pc:spChg chg="mod">
          <ac:chgData name="Kasey Dykes" userId="S::kasey.dykes@chichester.ac.uk::d5d64c75-2cb2-4171-bea5-4550cb713a73" providerId="AD" clId="Web-{76B52B5C-39FD-3B1F-BDA2-9AE6361F0B1F}" dt="2022-07-11T10:01:46.188" v="5" actId="20577"/>
          <ac:spMkLst>
            <pc:docMk/>
            <pc:sldMk cId="929598286" sldId="272"/>
            <ac:spMk id="5" creationId="{2BB08A7C-440B-4AD9-8F45-70E0AED36257}"/>
          </ac:spMkLst>
        </pc:spChg>
      </pc:sldChg>
      <pc:sldChg chg="del">
        <pc:chgData name="Kasey Dykes" userId="S::kasey.dykes@chichester.ac.uk::d5d64c75-2cb2-4171-bea5-4550cb713a73" providerId="AD" clId="Web-{76B52B5C-39FD-3B1F-BDA2-9AE6361F0B1F}" dt="2022-07-11T10:01:40.453" v="3"/>
        <pc:sldMkLst>
          <pc:docMk/>
          <pc:sldMk cId="1707226979" sldId="277"/>
        </pc:sldMkLst>
      </pc:sldChg>
    </pc:docChg>
  </pc:docChgLst>
  <pc:docChgLst>
    <pc:chgData name="Kasey Dykes" userId="d5d64c75-2cb2-4171-bea5-4550cb713a73" providerId="ADAL" clId="{77EBD612-F4A1-4036-8D25-6B54D348C32E}"/>
    <pc:docChg chg="custSel modSld">
      <pc:chgData name="Kasey Dykes" userId="d5d64c75-2cb2-4171-bea5-4550cb713a73" providerId="ADAL" clId="{77EBD612-F4A1-4036-8D25-6B54D348C32E}" dt="2022-07-18T13:21:37.907" v="8" actId="20577"/>
      <pc:docMkLst>
        <pc:docMk/>
      </pc:docMkLst>
      <pc:sldChg chg="modSp mod">
        <pc:chgData name="Kasey Dykes" userId="d5d64c75-2cb2-4171-bea5-4550cb713a73" providerId="ADAL" clId="{77EBD612-F4A1-4036-8D25-6B54D348C32E}" dt="2022-07-18T13:21:37.907" v="8" actId="20577"/>
        <pc:sldMkLst>
          <pc:docMk/>
          <pc:sldMk cId="4161947604" sldId="273"/>
        </pc:sldMkLst>
        <pc:spChg chg="mod">
          <ac:chgData name="Kasey Dykes" userId="d5d64c75-2cb2-4171-bea5-4550cb713a73" providerId="ADAL" clId="{77EBD612-F4A1-4036-8D25-6B54D348C32E}" dt="2022-07-18T13:21:37.907" v="8" actId="20577"/>
          <ac:spMkLst>
            <pc:docMk/>
            <pc:sldMk cId="4161947604" sldId="273"/>
            <ac:spMk id="2" creationId="{B8587F8B-7FDC-2FCC-BE7F-DCF0C681EE86}"/>
          </ac:spMkLst>
        </pc:spChg>
        <pc:graphicFrameChg chg="modGraphic">
          <ac:chgData name="Kasey Dykes" userId="d5d64c75-2cb2-4171-bea5-4550cb713a73" providerId="ADAL" clId="{77EBD612-F4A1-4036-8D25-6B54D348C32E}" dt="2022-07-18T13:21:27.529" v="1" actId="207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my\Documents\Google%20Drive\PGCE%20at%20Oxford\Lesson%20Planning\9%20E3\Data%20Handling%20and%20Presentation\Favourite%20Quality%20Street%20Question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66"/>
              </a:solidFill>
            </c:spPr>
            <c:extLst>
              <c:ext xmlns:c16="http://schemas.microsoft.com/office/drawing/2014/chart" uri="{C3380CC4-5D6E-409C-BE32-E72D297353CC}">
                <c16:uniqueId val="{00000001-081D-4196-A475-EE4FCA403C5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081D-4196-A475-EE4FCA403C52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081D-4196-A475-EE4FCA403C52}"/>
              </c:ext>
            </c:extLst>
          </c:dPt>
          <c:dPt>
            <c:idx val="3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7-081D-4196-A475-EE4FCA403C52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081D-4196-A475-EE4FCA403C52}"/>
              </c:ext>
            </c:extLst>
          </c:dPt>
          <c:cat>
            <c:strRef>
              <c:f>Sheet1!$A$2:$A$6</c:f>
              <c:strCache>
                <c:ptCount val="5"/>
                <c:pt idx="0">
                  <c:v>Strawberry cream</c:v>
                </c:pt>
                <c:pt idx="1">
                  <c:v>Orange cream</c:v>
                </c:pt>
                <c:pt idx="2">
                  <c:v>Purple hazelnut</c:v>
                </c:pt>
                <c:pt idx="3">
                  <c:v>Green triangle</c:v>
                </c:pt>
                <c:pt idx="4">
                  <c:v>Toffee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6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81D-4196-A475-EE4FCA403C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497265966754147"/>
          <c:y val="0.18422535724701078"/>
          <c:w val="0.33836067366579176"/>
          <c:h val="0.6824748468941382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80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9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9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91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3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714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8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8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9AE258-81C4-42D2-A961-64C8B9A26981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9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9AE258-81C4-42D2-A961-64C8B9A26981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2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Functional Skills L1 Maths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Session 11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46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9B38CB-73E8-260C-26A8-4C02091AF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Practice Question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83FC51A-927F-0AD5-5D17-E7089BB953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2583317"/>
            <a:ext cx="6257544" cy="137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058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00FC2-BF76-EF06-D119-E86C5A82B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Bar Charts</a:t>
            </a:r>
          </a:p>
        </p:txBody>
      </p:sp>
    </p:spTree>
    <p:extLst>
      <p:ext uri="{BB962C8B-B14F-4D97-AF65-F5344CB8AC3E}">
        <p14:creationId xmlns:p14="http://schemas.microsoft.com/office/powerpoint/2010/main" val="3901464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1CE69-7E41-43D4-2786-AEB929EE7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Bar Charts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2D902-7096-5951-EDD0-5B2CF6400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/>
              <a:t>If you are asked to draw a graph to represent data in the exam, it will be a bar chart!</a:t>
            </a:r>
          </a:p>
          <a:p>
            <a:pPr marL="0" indent="0">
              <a:buNone/>
            </a:pPr>
            <a:r>
              <a:rPr lang="en-GB" sz="2400"/>
              <a:t>You will get marks for:</a:t>
            </a:r>
          </a:p>
          <a:p>
            <a:r>
              <a:rPr lang="en-GB" sz="2400"/>
              <a:t>Labels!!</a:t>
            </a:r>
          </a:p>
          <a:p>
            <a:r>
              <a:rPr lang="en-GB" sz="2400"/>
              <a:t>Linear Scale</a:t>
            </a:r>
          </a:p>
          <a:p>
            <a:r>
              <a:rPr lang="en-GB" sz="2400"/>
              <a:t>Accurate plotting</a:t>
            </a:r>
          </a:p>
        </p:txBody>
      </p:sp>
      <p:sp>
        <p:nvSpPr>
          <p:cNvPr id="4" name="Rectangle: Folded Corner 3">
            <a:extLst>
              <a:ext uri="{FF2B5EF4-FFF2-40B4-BE49-F238E27FC236}">
                <a16:creationId xmlns:a16="http://schemas.microsoft.com/office/drawing/2014/main" id="{2E1E331F-C9EE-2D5A-7B0F-B705B992815C}"/>
              </a:ext>
            </a:extLst>
          </p:cNvPr>
          <p:cNvSpPr/>
          <p:nvPr/>
        </p:nvSpPr>
        <p:spPr>
          <a:xfrm rot="1057228">
            <a:off x="8457675" y="3622023"/>
            <a:ext cx="2186152" cy="2165131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Helpful Hint:</a:t>
            </a:r>
          </a:p>
          <a:p>
            <a:pPr algn="ctr"/>
            <a:endParaRPr lang="en-GB" b="1"/>
          </a:p>
          <a:p>
            <a:pPr algn="ctr"/>
            <a:r>
              <a:rPr lang="en-GB"/>
              <a:t>Use the headings from the table to label your axes</a:t>
            </a:r>
          </a:p>
        </p:txBody>
      </p:sp>
    </p:spTree>
    <p:extLst>
      <p:ext uri="{BB962C8B-B14F-4D97-AF65-F5344CB8AC3E}">
        <p14:creationId xmlns:p14="http://schemas.microsoft.com/office/powerpoint/2010/main" val="312236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39E78F-557D-2C14-7E00-8E42B8CC4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Practice Question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4D432E89-441D-5FD0-ECB8-8EBD888908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2176577"/>
            <a:ext cx="6257544" cy="219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81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4C500-FCBF-2061-C018-637D0526E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969" y="2386744"/>
            <a:ext cx="5928358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Have a go at the worksheet</a:t>
            </a:r>
          </a:p>
        </p:txBody>
      </p:sp>
      <p:pic>
        <p:nvPicPr>
          <p:cNvPr id="4" name="Picture 3" descr="Black pen against a sheet with shaded numbers">
            <a:extLst>
              <a:ext uri="{FF2B5EF4-FFF2-40B4-BE49-F238E27FC236}">
                <a16:creationId xmlns:a16="http://schemas.microsoft.com/office/drawing/2014/main" id="{A24147D2-DD62-1A29-2CA7-49CDE19491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700" r="-1" b="-1"/>
          <a:stretch/>
        </p:blipFill>
        <p:spPr>
          <a:xfrm>
            <a:off x="20" y="10"/>
            <a:ext cx="465427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996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Pie Charts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027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B7522-EA62-7165-004A-2668CA0E8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Pie Charts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2376B-1183-7A98-8CD2-4C780D14D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/>
              <a:t>You may need to draw or complete a pie chart</a:t>
            </a:r>
          </a:p>
          <a:p>
            <a:pPr marL="0" indent="0">
              <a:buNone/>
            </a:pPr>
            <a:r>
              <a:rPr lang="en-GB" sz="2400"/>
              <a:t>For this, you will need a ruler, protractor and possibly a pair of compasses (if you have to draw the circle!)</a:t>
            </a:r>
          </a:p>
          <a:p>
            <a:pPr marL="0" indent="0">
              <a:buNone/>
            </a:pPr>
            <a:r>
              <a:rPr lang="en-GB" sz="2400"/>
              <a:t>To draw a pie chart you need to know the number of degrees in a circle... </a:t>
            </a:r>
          </a:p>
          <a:p>
            <a:pPr marL="0" indent="0" algn="ctr">
              <a:buNone/>
            </a:pPr>
            <a:r>
              <a:rPr lang="en-GB" sz="3200"/>
              <a:t>360</a:t>
            </a:r>
            <a:r>
              <a:rPr lang="en-GB" sz="3200">
                <a:latin typeface="Gill Sans MT" panose="020B0502020104020203" pitchFamily="34" charset="0"/>
              </a:rPr>
              <a:t>°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169748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843544" y="1255113"/>
            <a:ext cx="1404585" cy="5488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GB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43544" y="1255112"/>
            <a:ext cx="1503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GB" sz="2800" b="1" kern="0">
                <a:solidFill>
                  <a:srgbClr val="7030A0"/>
                </a:solidFill>
                <a:latin typeface="Calibri"/>
              </a:rPr>
              <a:t>Degrees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1456" y="1144116"/>
            <a:ext cx="3045024" cy="1143000"/>
          </a:xfrm>
        </p:spPr>
        <p:txBody>
          <a:bodyPr/>
          <a:lstStyle/>
          <a:p>
            <a:r>
              <a:rPr lang="en-GB" b="1"/>
              <a:t>My Results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03512" y="1196752"/>
          <a:ext cx="4032448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Sweet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Results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5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>
                          <a:latin typeface="Arial" pitchFamily="34" charset="0"/>
                          <a:cs typeface="Arial" pitchFamily="34" charset="0"/>
                        </a:rPr>
                        <a:t>Strawberry Cream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Arial" pitchFamily="34" charset="0"/>
                          <a:cs typeface="Arial" pitchFamily="34" charset="0"/>
                        </a:rPr>
                        <a:t>Orange Cream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>
                          <a:latin typeface="Arial" pitchFamily="34" charset="0"/>
                          <a:cs typeface="Arial" pitchFamily="34" charset="0"/>
                        </a:rPr>
                        <a:t>Purple Hazelnut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>
                          <a:latin typeface="Arial" pitchFamily="34" charset="0"/>
                          <a:cs typeface="Arial" pitchFamily="34" charset="0"/>
                        </a:rPr>
                        <a:t>Green Triangle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46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b="1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5797563" y="189688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07969" y="1196752"/>
          <a:ext cx="1488165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Degrees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535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100</a:t>
                      </a:r>
                      <a:r>
                        <a:rPr lang="en-GB" sz="2000" b="1">
                          <a:latin typeface="Cambria"/>
                        </a:rPr>
                        <a:t>°</a:t>
                      </a:r>
                      <a:endParaRPr lang="en-GB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60</a:t>
                      </a:r>
                      <a:r>
                        <a:rPr lang="en-GB" sz="2000" b="1">
                          <a:latin typeface="Cambria"/>
                        </a:rPr>
                        <a:t>°</a:t>
                      </a:r>
                      <a:endParaRPr lang="en-GB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120</a:t>
                      </a:r>
                      <a:r>
                        <a:rPr lang="en-GB" sz="2000" b="1">
                          <a:latin typeface="Cambria"/>
                        </a:rPr>
                        <a:t>°</a:t>
                      </a:r>
                      <a:endParaRPr lang="en-GB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40</a:t>
                      </a:r>
                      <a:r>
                        <a:rPr lang="en-GB" sz="2000" b="1">
                          <a:latin typeface="Cambria"/>
                        </a:rPr>
                        <a:t>°</a:t>
                      </a:r>
                      <a:endParaRPr lang="en-GB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2000"/>
                        <a:t>40</a:t>
                      </a:r>
                      <a:r>
                        <a:rPr lang="en-GB" sz="2000" b="1">
                          <a:latin typeface="Cambria"/>
                        </a:rPr>
                        <a:t>°</a:t>
                      </a:r>
                      <a:endParaRPr lang="en-GB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4641">
                <a:tc>
                  <a:txBody>
                    <a:bodyPr/>
                    <a:lstStyle/>
                    <a:p>
                      <a:pPr algn="ctr"/>
                      <a:endParaRPr lang="en-GB" sz="28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44072" y="4943490"/>
            <a:ext cx="12241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GB" sz="3200" b="1" kern="0">
                <a:solidFill>
                  <a:srgbClr val="00B050"/>
                </a:solidFill>
                <a:latin typeface="Calibri"/>
              </a:rPr>
              <a:t>360</a:t>
            </a:r>
            <a:r>
              <a:rPr lang="en-GB" sz="3200" b="1" kern="0">
                <a:solidFill>
                  <a:srgbClr val="00B050"/>
                </a:solidFill>
                <a:latin typeface="Cambria"/>
              </a:rPr>
              <a:t>°</a:t>
            </a:r>
            <a:endParaRPr lang="en-GB" sz="3200" b="1" kern="0">
              <a:solidFill>
                <a:srgbClr val="00B050"/>
              </a:solidFill>
              <a:latin typeface="Calibri"/>
            </a:endParaRPr>
          </a:p>
          <a:p>
            <a:pPr defTabSz="914400">
              <a:defRPr/>
            </a:pPr>
            <a:endParaRPr lang="en-GB" kern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5303055" y="6047317"/>
            <a:ext cx="792945" cy="235974"/>
          </a:xfrm>
          <a:custGeom>
            <a:avLst/>
            <a:gdLst>
              <a:gd name="connsiteX0" fmla="*/ 0 w 589935"/>
              <a:gd name="connsiteY0" fmla="*/ 235974 h 235974"/>
              <a:gd name="connsiteX1" fmla="*/ 339213 w 589935"/>
              <a:gd name="connsiteY1" fmla="*/ 0 h 235974"/>
              <a:gd name="connsiteX2" fmla="*/ 589935 w 589935"/>
              <a:gd name="connsiteY2" fmla="*/ 235974 h 23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9935" h="235974">
                <a:moveTo>
                  <a:pt x="0" y="235974"/>
                </a:moveTo>
                <a:cubicBezTo>
                  <a:pt x="120445" y="117987"/>
                  <a:pt x="240891" y="0"/>
                  <a:pt x="339213" y="0"/>
                </a:cubicBezTo>
                <a:cubicBezTo>
                  <a:pt x="437535" y="0"/>
                  <a:pt x="513735" y="117987"/>
                  <a:pt x="589935" y="235974"/>
                </a:cubicBezTo>
              </a:path>
            </a:pathLst>
          </a:custGeom>
          <a:noFill/>
          <a:ln>
            <a:solidFill>
              <a:srgbClr val="FF0066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GB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29084" y="5635220"/>
            <a:ext cx="936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GB" sz="2400" b="1" kern="0">
                <a:solidFill>
                  <a:srgbClr val="FF0066"/>
                </a:solidFill>
                <a:latin typeface="Calibri"/>
              </a:rPr>
              <a:t>X 20</a:t>
            </a:r>
          </a:p>
        </p:txBody>
      </p:sp>
      <p:sp>
        <p:nvSpPr>
          <p:cNvPr id="13" name="Freeform 12"/>
          <p:cNvSpPr/>
          <p:nvPr/>
        </p:nvSpPr>
        <p:spPr>
          <a:xfrm>
            <a:off x="5349035" y="1896882"/>
            <a:ext cx="792945" cy="235974"/>
          </a:xfrm>
          <a:custGeom>
            <a:avLst/>
            <a:gdLst>
              <a:gd name="connsiteX0" fmla="*/ 0 w 589935"/>
              <a:gd name="connsiteY0" fmla="*/ 235974 h 235974"/>
              <a:gd name="connsiteX1" fmla="*/ 339213 w 589935"/>
              <a:gd name="connsiteY1" fmla="*/ 0 h 235974"/>
              <a:gd name="connsiteX2" fmla="*/ 589935 w 589935"/>
              <a:gd name="connsiteY2" fmla="*/ 235974 h 23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9935" h="235974">
                <a:moveTo>
                  <a:pt x="0" y="235974"/>
                </a:moveTo>
                <a:cubicBezTo>
                  <a:pt x="120445" y="117987"/>
                  <a:pt x="240891" y="0"/>
                  <a:pt x="339213" y="0"/>
                </a:cubicBezTo>
                <a:cubicBezTo>
                  <a:pt x="437535" y="0"/>
                  <a:pt x="513735" y="117987"/>
                  <a:pt x="589935" y="235974"/>
                </a:cubicBezTo>
              </a:path>
            </a:pathLst>
          </a:custGeom>
          <a:noFill/>
          <a:ln>
            <a:solidFill>
              <a:srgbClr val="FF0066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GB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75064" y="1484785"/>
            <a:ext cx="936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GB" sz="2400" b="1" kern="0">
                <a:solidFill>
                  <a:srgbClr val="FF0066"/>
                </a:solidFill>
                <a:latin typeface="Calibri"/>
              </a:rPr>
              <a:t>X 20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7725338" y="4437113"/>
                <a:ext cx="1800200" cy="892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ker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1" i="1" ker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𝟑𝟔𝟎</m:t>
                        </m:r>
                      </m:num>
                      <m:den>
                        <m:r>
                          <a:rPr lang="en-GB" sz="3600" b="1" i="1" ker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en-GB" sz="3600" b="1" kern="0">
                    <a:solidFill>
                      <a:srgbClr val="00B050"/>
                    </a:solidFill>
                    <a:latin typeface="Calibri"/>
                  </a:rPr>
                  <a:t> = </a:t>
                </a: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5338" y="4437113"/>
                <a:ext cx="1800200" cy="892745"/>
              </a:xfrm>
              <a:prstGeom prst="rect">
                <a:avLst/>
              </a:prstGeom>
              <a:blipFill>
                <a:blip r:embed="rId3"/>
                <a:stretch>
                  <a:fillRect b="-13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8832304" y="4521611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GB" sz="4000" b="1" kern="0">
                <a:solidFill>
                  <a:srgbClr val="00B050"/>
                </a:solidFill>
                <a:latin typeface="Calibri"/>
              </a:rPr>
              <a:t>20</a:t>
            </a:r>
            <a:r>
              <a:rPr lang="en-GB" sz="4000" b="1" kern="0">
                <a:solidFill>
                  <a:srgbClr val="00B050"/>
                </a:solidFill>
                <a:latin typeface="Cambria"/>
              </a:rPr>
              <a:t>°</a:t>
            </a:r>
            <a:endParaRPr lang="en-GB" sz="4000" b="1" kern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75520" y="116633"/>
            <a:ext cx="8640960" cy="92333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GB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16214" y="116632"/>
            <a:ext cx="3071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defTabSz="914400">
              <a:defRPr/>
            </a:pPr>
            <a:r>
              <a:rPr lang="en-US" sz="5400" b="1" kern="0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Pie Charts</a:t>
            </a:r>
          </a:p>
        </p:txBody>
      </p:sp>
      <p:pic>
        <p:nvPicPr>
          <p:cNvPr id="21" name="Picture 4" descr="http://knol.google.com/k/-/-/xfqw1gyel5ga/rjuw5m/homer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057" y="4151402"/>
            <a:ext cx="3187406" cy="27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98901" y="6096885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en-GB" sz="3600" b="1" kern="0">
                <a:solidFill>
                  <a:srgbClr val="00B050"/>
                </a:solidFill>
                <a:latin typeface="Calibri"/>
              </a:rPr>
              <a:t>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87888" y="447056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GB" sz="2400" b="1" kern="0">
                <a:solidFill>
                  <a:srgbClr val="4BACC6">
                    <a:lumMod val="60000"/>
                    <a:lumOff val="40000"/>
                  </a:srgbClr>
                </a:solidFill>
                <a:latin typeface="Calibri"/>
              </a:rPr>
              <a:t>“What is your favourite Quality Street?”</a:t>
            </a:r>
          </a:p>
        </p:txBody>
      </p:sp>
    </p:spTree>
    <p:extLst>
      <p:ext uri="{BB962C8B-B14F-4D97-AF65-F5344CB8AC3E}">
        <p14:creationId xmlns:p14="http://schemas.microsoft.com/office/powerpoint/2010/main" val="382707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3" decel="3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61111E-6 -4.81481E-6 L -0.07465 0.1784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3" y="891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49" presetClass="pat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61111E-6 4.7086E-6 L 0.11424 0.1142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12" y="571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4" presetClass="pat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111E-6 -3.7037E-7 L 0.08976 -0.0291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79" y="-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Graphic spid="9" grpId="0">
        <p:bldAsOne/>
      </p:bldGraphic>
      <p:bldGraphic spid="9" grpId="1">
        <p:bldAsOne/>
      </p:bldGraphic>
      <p:bldGraphic spid="9" grpId="2">
        <p:bldAsOne/>
      </p:bldGraphic>
      <p:bldP spid="10" grpId="0"/>
      <p:bldP spid="10" grpId="1"/>
      <p:bldP spid="11" grpId="0" animBg="1"/>
      <p:bldP spid="12" grpId="0"/>
      <p:bldP spid="13" grpId="0" animBg="1"/>
      <p:bldP spid="14" grpId="0"/>
      <p:bldP spid="15" grpId="0"/>
      <p:bldP spid="16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6" descr="http://www.kickaction.ca/files/images/LisaSimpson11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5973" y="5712028"/>
            <a:ext cx="792088" cy="115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818" y="1189581"/>
            <a:ext cx="5622925" cy="582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177" y="1340768"/>
            <a:ext cx="6988175" cy="4267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5831240" y="1462143"/>
            <a:ext cx="4032448" cy="40324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GB" kern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10" name="Group 9"/>
          <p:cNvGrpSpPr/>
          <p:nvPr/>
        </p:nvGrpSpPr>
        <p:grpSpPr>
          <a:xfrm rot="5400000">
            <a:off x="5467307" y="1075051"/>
            <a:ext cx="4624078" cy="4722812"/>
            <a:chOff x="4844466" y="1010444"/>
            <a:chExt cx="4624078" cy="4722812"/>
          </a:xfrm>
        </p:grpSpPr>
        <p:sp>
          <p:nvSpPr>
            <p:cNvPr id="8" name="Pie 7"/>
            <p:cNvSpPr/>
            <p:nvPr/>
          </p:nvSpPr>
          <p:spPr>
            <a:xfrm>
              <a:off x="4970385" y="1109179"/>
              <a:ext cx="4354143" cy="4624077"/>
            </a:xfrm>
            <a:prstGeom prst="pie">
              <a:avLst>
                <a:gd name="adj1" fmla="val 10782684"/>
                <a:gd name="adj2" fmla="val 50380"/>
              </a:avLst>
            </a:prstGeom>
            <a:solidFill>
              <a:srgbClr val="99CC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en-GB" kern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078" name="Picture 6" descr="http://math8geometry.wikispaces.com/file/view/protractor.gif/33819765/protractor.gif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4466" y="1010444"/>
              <a:ext cx="4624078" cy="24107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 rot="11367090">
            <a:off x="5579541" y="1063351"/>
            <a:ext cx="4624078" cy="4722812"/>
            <a:chOff x="4844466" y="1010444"/>
            <a:chExt cx="4624078" cy="4722812"/>
          </a:xfrm>
        </p:grpSpPr>
        <p:sp>
          <p:nvSpPr>
            <p:cNvPr id="21" name="Pie 20"/>
            <p:cNvSpPr/>
            <p:nvPr/>
          </p:nvSpPr>
          <p:spPr>
            <a:xfrm>
              <a:off x="4970385" y="1109179"/>
              <a:ext cx="4354143" cy="4624077"/>
            </a:xfrm>
            <a:prstGeom prst="pie">
              <a:avLst>
                <a:gd name="adj1" fmla="val 10782684"/>
                <a:gd name="adj2" fmla="val 50380"/>
              </a:avLst>
            </a:prstGeom>
            <a:solidFill>
              <a:srgbClr val="99CC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en-GB" kern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2" name="Picture 6" descr="http://math8geometry.wikispaces.com/file/view/protractor.gif/33819765/protractor.gif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4466" y="1010444"/>
              <a:ext cx="4624078" cy="24107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7" name="Straight Connector 6"/>
          <p:cNvCxnSpPr>
            <a:endCxn id="4" idx="0"/>
          </p:cNvCxnSpPr>
          <p:nvPr/>
        </p:nvCxnSpPr>
        <p:spPr>
          <a:xfrm flipV="1">
            <a:off x="7847464" y="1462143"/>
            <a:ext cx="0" cy="20162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072006" y="3861049"/>
            <a:ext cx="595995" cy="91817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7854429" y="3478368"/>
            <a:ext cx="2217576" cy="38268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610614" y="5504463"/>
            <a:ext cx="162376" cy="438432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7854430" y="3478369"/>
            <a:ext cx="756184" cy="2026095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5879977" y="3139845"/>
            <a:ext cx="1943539" cy="33539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6600056" y="1916833"/>
            <a:ext cx="1254376" cy="1584177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775520" y="116633"/>
            <a:ext cx="8640960" cy="92333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GB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16214" y="116632"/>
            <a:ext cx="3071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defTabSz="914400">
              <a:defRPr/>
            </a:pPr>
            <a:r>
              <a:rPr lang="en-US" sz="5400" b="1" kern="0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</a:rPr>
              <a:t>Pie Charts</a:t>
            </a:r>
          </a:p>
        </p:txBody>
      </p:sp>
      <p:sp>
        <p:nvSpPr>
          <p:cNvPr id="6" name="Oval 5"/>
          <p:cNvSpPr/>
          <p:nvPr/>
        </p:nvSpPr>
        <p:spPr>
          <a:xfrm>
            <a:off x="7809444" y="3455290"/>
            <a:ext cx="468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lang="en-GB" ker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280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5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-0.10642 -0.16134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30" y="-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0.37517 -0.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0" y="-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3136E-6 L -0.04704 -0.0700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-35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E1D4842-F208-47E0-A3A4-6469A9F04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BC2150-C430-04FC-BFF6-5F8DDC5D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941" y="1290025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Practice Question</a:t>
            </a:r>
          </a:p>
        </p:txBody>
      </p:sp>
      <p:pic>
        <p:nvPicPr>
          <p:cNvPr id="3" name="Content Placeholder 6">
            <a:extLst>
              <a:ext uri="{FF2B5EF4-FFF2-40B4-BE49-F238E27FC236}">
                <a16:creationId xmlns:a16="http://schemas.microsoft.com/office/drawing/2014/main" id="{A11E014F-4906-5649-9361-80FEA814FFC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813" y="3223348"/>
            <a:ext cx="5286375" cy="2313130"/>
          </a:xfrm>
        </p:spPr>
      </p:pic>
      <p:pic>
        <p:nvPicPr>
          <p:cNvPr id="6" name="Content Placeholder 8">
            <a:extLst>
              <a:ext uri="{FF2B5EF4-FFF2-40B4-BE49-F238E27FC236}">
                <a16:creationId xmlns:a16="http://schemas.microsoft.com/office/drawing/2014/main" id="{C9FA9748-E1E0-0014-064E-57E21E5A135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88037" y="990599"/>
            <a:ext cx="5303963" cy="4876800"/>
          </a:xfrm>
        </p:spPr>
      </p:pic>
    </p:spTree>
    <p:extLst>
      <p:ext uri="{BB962C8B-B14F-4D97-AF65-F5344CB8AC3E}">
        <p14:creationId xmlns:p14="http://schemas.microsoft.com/office/powerpoint/2010/main" val="256429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7F8B-7FDC-2FCC-BE7F-DCF0C681E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Starter Activity</a:t>
            </a:r>
            <a:br>
              <a:rPr lang="en-US"/>
            </a:br>
            <a:r>
              <a:rPr lang="en-US"/>
              <a:t>5 in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85074232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What</a:t>
                          </a:r>
                          <a:r>
                            <a:rPr lang="en-US" sz="1800" i="0" baseline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is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lang="en-GB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𝟐𝟎</m:t>
                                  </m:r>
                                </m:den>
                              </m:f>
                            </m:oMath>
                          </a14:m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 as a percentage?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>
                              <a:solidFill>
                                <a:schemeClr val="tx1"/>
                              </a:solidFill>
                            </a:rPr>
                            <a:t>How many cm in 1m?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162 ÷ 3 = 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How do you find the mode?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Find 15% of 180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85074232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blipFill>
                          <a:blip r:embed="rId2"/>
                          <a:stretch>
                            <a:fillRect l="-299" t="-362" r="-400000" b="-100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>
                              <a:solidFill>
                                <a:schemeClr val="tx1"/>
                              </a:solidFill>
                            </a:rPr>
                            <a:t>How many cm in 1m?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162 ÷ 3 = 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How do you find the mode?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Find 15% of 180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61947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4C500-FCBF-2061-C018-637D0526E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969" y="2386744"/>
            <a:ext cx="5928358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Have a go at the worksheet</a:t>
            </a:r>
          </a:p>
        </p:txBody>
      </p:sp>
      <p:pic>
        <p:nvPicPr>
          <p:cNvPr id="4" name="Picture 3" descr="Black pen against a sheet with shaded numbers">
            <a:extLst>
              <a:ext uri="{FF2B5EF4-FFF2-40B4-BE49-F238E27FC236}">
                <a16:creationId xmlns:a16="http://schemas.microsoft.com/office/drawing/2014/main" id="{A24147D2-DD62-1A29-2CA7-49CDE19491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700" r="-1" b="-1"/>
          <a:stretch/>
        </p:blipFill>
        <p:spPr>
          <a:xfrm>
            <a:off x="20" y="10"/>
            <a:ext cx="465427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407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BF5A14-BE57-443F-955E-196AB6D07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98" y="2490283"/>
            <a:ext cx="5602383" cy="1877437"/>
          </a:xfrm>
        </p:spPr>
        <p:txBody>
          <a:bodyPr>
            <a:normAutofit/>
          </a:bodyPr>
          <a:lstStyle/>
          <a:p>
            <a:r>
              <a:rPr lang="en-GB"/>
              <a:t>All done!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5040EF-32B8-46F3-823C-6BA3A49A7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BB08A7C-440B-4AD9-8F45-70E0AED36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9873" y="2173266"/>
            <a:ext cx="3657119" cy="2511468"/>
          </a:xfrm>
        </p:spPr>
        <p:txBody>
          <a:bodyPr anchor="ctr">
            <a:normAutofit/>
          </a:bodyPr>
          <a:lstStyle/>
          <a:p>
            <a:r>
              <a:rPr lang="en-GB" sz="2800">
                <a:solidFill>
                  <a:schemeClr val="bg1">
                    <a:lumMod val="75000"/>
                    <a:lumOff val="25000"/>
                  </a:schemeClr>
                </a:solidFill>
              </a:rPr>
              <a:t>Next week’s topic is: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>
                <a:solidFill>
                  <a:schemeClr val="bg1">
                    <a:lumMod val="75000"/>
                    <a:lumOff val="25000"/>
                  </a:schemeClr>
                </a:solidFill>
              </a:rPr>
              <a:t>Revision Week</a:t>
            </a:r>
          </a:p>
        </p:txBody>
      </p:sp>
    </p:spTree>
    <p:extLst>
      <p:ext uri="{BB962C8B-B14F-4D97-AF65-F5344CB8AC3E}">
        <p14:creationId xmlns:p14="http://schemas.microsoft.com/office/powerpoint/2010/main" val="92959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72CB-E791-85AD-6574-AA5EE1A0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59508-97FC-1A02-9447-9A4594D3A0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/>
              <a:t>What did we do last lesson?</a:t>
            </a:r>
          </a:p>
        </p:txBody>
      </p:sp>
    </p:spTree>
    <p:extLst>
      <p:ext uri="{BB962C8B-B14F-4D97-AF65-F5344CB8AC3E}">
        <p14:creationId xmlns:p14="http://schemas.microsoft.com/office/powerpoint/2010/main" val="81087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B8EEA1-A359-2997-45E7-716EA9DEA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Practice Question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D7AA937-E268-B7D5-A6CE-225150CABD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394384"/>
            <a:ext cx="6257544" cy="375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585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6076D-C99A-B88B-4F63-37B7527EF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0876" y="2313433"/>
            <a:ext cx="4270248" cy="704087"/>
          </a:xfrm>
        </p:spPr>
        <p:txBody>
          <a:bodyPr/>
          <a:lstStyle/>
          <a:p>
            <a:r>
              <a:rPr lang="en-GB"/>
              <a:t>Charts &amp; Graphs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we doing today?</a:t>
            </a:r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495AE53-0BCC-0DBF-1947-8EDD17CE404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229" y="3143250"/>
            <a:ext cx="2795543" cy="25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01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we need to know?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Understand the properties of different graph and chart types</a:t>
            </a:r>
          </a:p>
          <a:p>
            <a:r>
              <a:rPr lang="en-US" sz="2400"/>
              <a:t>How to read and interpret information from different graphs and charts</a:t>
            </a:r>
          </a:p>
          <a:p>
            <a:r>
              <a:rPr lang="en-US" sz="2400"/>
              <a:t>How to represent data in different graph and chart types</a:t>
            </a:r>
          </a:p>
          <a:p>
            <a:pPr marL="0" indent="0"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6598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906EB-D7AD-B635-A269-D0E771D8B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Frequency Tables</a:t>
            </a:r>
          </a:p>
        </p:txBody>
      </p:sp>
    </p:spTree>
    <p:extLst>
      <p:ext uri="{BB962C8B-B14F-4D97-AF65-F5344CB8AC3E}">
        <p14:creationId xmlns:p14="http://schemas.microsoft.com/office/powerpoint/2010/main" val="3858072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AFADA-D59D-E165-BC0D-50614DBA7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Frequency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7BADD-659D-2C3F-E5E6-59545B9E4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/>
              <a:t>You may have to use a frequency table for grouped data</a:t>
            </a:r>
          </a:p>
          <a:p>
            <a:pPr marL="0" indent="0">
              <a:buNone/>
            </a:pPr>
            <a:r>
              <a:rPr lang="en-GB" sz="2400"/>
              <a:t>It may include a tally column</a:t>
            </a:r>
          </a:p>
          <a:p>
            <a:pPr marL="0" indent="0">
              <a:buNone/>
            </a:pPr>
            <a:endParaRPr lang="en-GB" sz="2400"/>
          </a:p>
          <a:p>
            <a:pPr marL="0" indent="0">
              <a:buNone/>
            </a:pPr>
            <a:r>
              <a:rPr lang="en-GB" sz="2400"/>
              <a:t>To get full marks, you need to:</a:t>
            </a:r>
          </a:p>
          <a:p>
            <a:pPr lvl="1"/>
            <a:r>
              <a:rPr lang="en-GB" sz="2400"/>
              <a:t>Have clear labels</a:t>
            </a:r>
          </a:p>
          <a:p>
            <a:pPr lvl="1"/>
            <a:r>
              <a:rPr lang="en-GB" sz="2400"/>
              <a:t>Use regular intervals that don’t overlap</a:t>
            </a:r>
          </a:p>
          <a:p>
            <a:pPr lvl="1"/>
            <a:r>
              <a:rPr lang="en-GB" sz="2400"/>
              <a:t>Complete the tally/frequency accurately</a:t>
            </a:r>
          </a:p>
          <a:p>
            <a:pPr marL="228600" lvl="1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59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F6D3AC-1F3C-A277-E859-972A555EA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Practice Question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74A0DB-5C3D-F078-5E32-578016BF75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2552030"/>
            <a:ext cx="6257544" cy="143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67519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70068d-d4a8-4c8c-81e4-1587bdb1bb12" xsi:nil="true"/>
    <lcf76f155ced4ddcb4097134ff3c332f xmlns="924b722f-815d-42a8-a398-880368789fe5">
      <Terms xmlns="http://schemas.microsoft.com/office/infopath/2007/PartnerControls"/>
    </lcf76f155ced4ddcb4097134ff3c332f>
    <SharedWithUsers xmlns="dc70068d-d4a8-4c8c-81e4-1587bdb1bb12">
      <UserInfo>
        <DisplayName/>
        <AccountId xsi:nil="true"/>
        <AccountType/>
      </UserInfo>
    </SharedWithUsers>
    <MediaLengthInSeconds xmlns="924b722f-815d-42a8-a398-880368789fe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0FAD1F0456B4A93FB2D3CDECBBB4E" ma:contentTypeVersion="14" ma:contentTypeDescription="Create a new document." ma:contentTypeScope="" ma:versionID="03a873066d51c240444531b22fc82f4e">
  <xsd:schema xmlns:xsd="http://www.w3.org/2001/XMLSchema" xmlns:xs="http://www.w3.org/2001/XMLSchema" xmlns:p="http://schemas.microsoft.com/office/2006/metadata/properties" xmlns:ns2="924b722f-815d-42a8-a398-880368789fe5" xmlns:ns3="dc70068d-d4a8-4c8c-81e4-1587bdb1bb12" targetNamespace="http://schemas.microsoft.com/office/2006/metadata/properties" ma:root="true" ma:fieldsID="295e6bf93f9598c9578881f944d81644" ns2:_="" ns3:_="">
    <xsd:import namespace="924b722f-815d-42a8-a398-880368789fe5"/>
    <xsd:import namespace="dc70068d-d4a8-4c8c-81e4-1587bdb1bb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4b722f-815d-42a8-a398-880368789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81377d7-4678-41c4-aba3-c68a5ebeb4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70068d-d4a8-4c8c-81e4-1587bdb1bb1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d03974b-8878-469d-ab28-80ac5cbb371d}" ma:internalName="TaxCatchAll" ma:showField="CatchAllData" ma:web="dc70068d-d4a8-4c8c-81e4-1587bdb1bb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452493-D7D6-4173-8632-9B2178717EAC}">
  <ds:schemaRefs>
    <ds:schemaRef ds:uri="924b722f-815d-42a8-a398-880368789fe5"/>
    <ds:schemaRef ds:uri="dc70068d-d4a8-4c8c-81e4-1587bdb1bb1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068DAA5-3F62-4363-BE60-222E7AA7E95B}">
  <ds:schemaRefs>
    <ds:schemaRef ds:uri="924b722f-815d-42a8-a398-880368789fe5"/>
    <ds:schemaRef ds:uri="dc70068d-d4a8-4c8c-81e4-1587bdb1bb1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F2784E0-E5A8-460A-ADE1-0018203A97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Application>Microsoft Office PowerPoint</Application>
  <PresentationFormat>Widescreen</PresentationFormat>
  <Slides>21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Parcel</vt:lpstr>
      <vt:lpstr>Functional Skills L1 Maths</vt:lpstr>
      <vt:lpstr>Starter Activity 5 in 5</vt:lpstr>
      <vt:lpstr>Recap</vt:lpstr>
      <vt:lpstr>Practice Question</vt:lpstr>
      <vt:lpstr>What are we doing today?</vt:lpstr>
      <vt:lpstr>What do we need to know?</vt:lpstr>
      <vt:lpstr>Frequency Tables</vt:lpstr>
      <vt:lpstr>Frequency Tables</vt:lpstr>
      <vt:lpstr>Practice Question</vt:lpstr>
      <vt:lpstr>Practice Question</vt:lpstr>
      <vt:lpstr>Bar Charts</vt:lpstr>
      <vt:lpstr>Bar Charts</vt:lpstr>
      <vt:lpstr>Practice Question</vt:lpstr>
      <vt:lpstr>Have a go at the worksheet</vt:lpstr>
      <vt:lpstr>Pie Charts</vt:lpstr>
      <vt:lpstr>Pie Charts</vt:lpstr>
      <vt:lpstr>My Results</vt:lpstr>
      <vt:lpstr>PowerPoint Presentation</vt:lpstr>
      <vt:lpstr>Practice Question</vt:lpstr>
      <vt:lpstr>Have a go at the worksheet</vt:lpstr>
      <vt:lpstr>All done!</vt:lpstr>
    </vt:vector>
  </TitlesOfParts>
  <Company>Chichester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Skills L1 Maths</dc:title>
  <dc:creator>Kasey Dykes</dc:creator>
  <cp:revision>1</cp:revision>
  <cp:lastPrinted>2022-11-28T15:17:20Z</cp:lastPrinted>
  <dcterms:created xsi:type="dcterms:W3CDTF">2021-09-22T09:27:53Z</dcterms:created>
  <dcterms:modified xsi:type="dcterms:W3CDTF">2022-11-28T16:06:55Z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0x010100D700FAD1F0456B4A93FB2D3CDECBBB4E</vt:lpwstr>
  </property>
  <property fmtid="{D5CDD505-2E9C-101B-9397-08002B2CF9AE}" pid="3" name="Order">
    <vt:r8>1204500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ComplianceAssetId">
    <vt:lpwstr/>
  </property>
  <property fmtid="{D5CDD505-2E9C-101B-9397-08002B2CF9AE}" pid="7" name="MediaServiceImageTags">
    <vt:lpwstr/>
  </property>
  <property fmtid="{D5CDD505-2E9C-101B-9397-08002B2CF9AE}" pid="8" name="_SharedFileIndex">
    <vt:lpwstr/>
  </property>
  <property fmtid="{D5CDD505-2E9C-101B-9397-08002B2CF9AE}" pid="9" name="_SourceUrl">
    <vt:lpwstr/>
  </property>
</Properties>
</file>