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73" r:id="rId6"/>
    <p:sldId id="274" r:id="rId7"/>
    <p:sldId id="286" r:id="rId8"/>
    <p:sldId id="263" r:id="rId9"/>
    <p:sldId id="258" r:id="rId10"/>
    <p:sldId id="288" r:id="rId11"/>
    <p:sldId id="296" r:id="rId12"/>
    <p:sldId id="295" r:id="rId13"/>
    <p:sldId id="297" r:id="rId14"/>
    <p:sldId id="284" r:id="rId15"/>
    <p:sldId id="283" r:id="rId16"/>
    <p:sldId id="282" r:id="rId17"/>
    <p:sldId id="281" r:id="rId18"/>
    <p:sldId id="280" r:id="rId19"/>
    <p:sldId id="279" r:id="rId20"/>
    <p:sldId id="298" r:id="rId21"/>
    <p:sldId id="278" r:id="rId22"/>
    <p:sldId id="289" r:id="rId23"/>
    <p:sldId id="277" r:id="rId24"/>
    <p:sldId id="276" r:id="rId25"/>
    <p:sldId id="291" r:id="rId26"/>
    <p:sldId id="293" r:id="rId27"/>
    <p:sldId id="27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78581-EC08-4E9D-A645-8D7729C56F16}" v="105" dt="2022-11-27T21:56:56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arter" userId="S::carterk@chichester.ac.uk::d5d64c75-2cb2-4171-bea5-4550cb713a73" providerId="AD" clId="Web-{7446E1C4-80D1-793D-BCE9-CCB626931B96}"/>
    <pc:docChg chg="addSld">
      <pc:chgData name="Kasey Carter" userId="S::carterk@chichester.ac.uk::d5d64c75-2cb2-4171-bea5-4550cb713a73" providerId="AD" clId="Web-{7446E1C4-80D1-793D-BCE9-CCB626931B96}" dt="2022-09-02T09:15:31.546" v="2"/>
      <pc:docMkLst>
        <pc:docMk/>
      </pc:docMkLst>
      <pc:sldChg chg="add">
        <pc:chgData name="Kasey Carter" userId="S::carterk@chichester.ac.uk::d5d64c75-2cb2-4171-bea5-4550cb713a73" providerId="AD" clId="Web-{7446E1C4-80D1-793D-BCE9-CCB626931B96}" dt="2022-09-02T09:15:31.343" v="0"/>
        <pc:sldMkLst>
          <pc:docMk/>
          <pc:sldMk cId="3755401182" sldId="276"/>
        </pc:sldMkLst>
      </pc:sldChg>
      <pc:sldChg chg="add">
        <pc:chgData name="Kasey Carter" userId="S::carterk@chichester.ac.uk::d5d64c75-2cb2-4171-bea5-4550cb713a73" providerId="AD" clId="Web-{7446E1C4-80D1-793D-BCE9-CCB626931B96}" dt="2022-09-02T09:15:31.531" v="1"/>
        <pc:sldMkLst>
          <pc:docMk/>
          <pc:sldMk cId="4076268982" sldId="277"/>
        </pc:sldMkLst>
      </pc:sldChg>
      <pc:sldChg chg="add">
        <pc:chgData name="Kasey Carter" userId="S::carterk@chichester.ac.uk::d5d64c75-2cb2-4171-bea5-4550cb713a73" providerId="AD" clId="Web-{7446E1C4-80D1-793D-BCE9-CCB626931B96}" dt="2022-09-02T09:15:31.546" v="2"/>
        <pc:sldMkLst>
          <pc:docMk/>
          <pc:sldMk cId="1288590274" sldId="278"/>
        </pc:sldMkLst>
      </pc:sldChg>
    </pc:docChg>
  </pc:docChgLst>
  <pc:docChgLst>
    <pc:chgData name="Kasey Carter" userId="S::carterk@chichester.ac.uk::d5d64c75-2cb2-4171-bea5-4550cb713a73" providerId="AD" clId="Web-{AE95CAB1-4A16-BC34-8113-F5D3CB63A824}"/>
    <pc:docChg chg="addSld">
      <pc:chgData name="Kasey Carter" userId="S::carterk@chichester.ac.uk::d5d64c75-2cb2-4171-bea5-4550cb713a73" providerId="AD" clId="Web-{AE95CAB1-4A16-BC34-8113-F5D3CB63A824}" dt="2022-09-02T09:55:08.120" v="5"/>
      <pc:docMkLst>
        <pc:docMk/>
      </pc:docMkLst>
      <pc:sldChg chg="add">
        <pc:chgData name="Kasey Carter" userId="S::carterk@chichester.ac.uk::d5d64c75-2cb2-4171-bea5-4550cb713a73" providerId="AD" clId="Web-{AE95CAB1-4A16-BC34-8113-F5D3CB63A824}" dt="2022-09-02T09:55:02.057" v="0"/>
        <pc:sldMkLst>
          <pc:docMk/>
          <pc:sldMk cId="3530392465" sldId="279"/>
        </pc:sldMkLst>
      </pc:sldChg>
      <pc:sldChg chg="add">
        <pc:chgData name="Kasey Carter" userId="S::carterk@chichester.ac.uk::d5d64c75-2cb2-4171-bea5-4550cb713a73" providerId="AD" clId="Web-{AE95CAB1-4A16-BC34-8113-F5D3CB63A824}" dt="2022-09-02T09:55:02.167" v="1"/>
        <pc:sldMkLst>
          <pc:docMk/>
          <pc:sldMk cId="711357276" sldId="280"/>
        </pc:sldMkLst>
      </pc:sldChg>
      <pc:sldChg chg="add">
        <pc:chgData name="Kasey Carter" userId="S::carterk@chichester.ac.uk::d5d64c75-2cb2-4171-bea5-4550cb713a73" providerId="AD" clId="Web-{AE95CAB1-4A16-BC34-8113-F5D3CB63A824}" dt="2022-09-02T09:55:02.276" v="2"/>
        <pc:sldMkLst>
          <pc:docMk/>
          <pc:sldMk cId="545073847" sldId="281"/>
        </pc:sldMkLst>
      </pc:sldChg>
      <pc:sldChg chg="add">
        <pc:chgData name="Kasey Carter" userId="S::carterk@chichester.ac.uk::d5d64c75-2cb2-4171-bea5-4550cb713a73" providerId="AD" clId="Web-{AE95CAB1-4A16-BC34-8113-F5D3CB63A824}" dt="2022-09-02T09:55:02.339" v="3"/>
        <pc:sldMkLst>
          <pc:docMk/>
          <pc:sldMk cId="3364590057" sldId="282"/>
        </pc:sldMkLst>
      </pc:sldChg>
      <pc:sldChg chg="add">
        <pc:chgData name="Kasey Carter" userId="S::carterk@chichester.ac.uk::d5d64c75-2cb2-4171-bea5-4550cb713a73" providerId="AD" clId="Web-{AE95CAB1-4A16-BC34-8113-F5D3CB63A824}" dt="2022-09-02T09:55:02.495" v="4"/>
        <pc:sldMkLst>
          <pc:docMk/>
          <pc:sldMk cId="569401489" sldId="283"/>
        </pc:sldMkLst>
      </pc:sldChg>
      <pc:sldChg chg="add">
        <pc:chgData name="Kasey Carter" userId="S::carterk@chichester.ac.uk::d5d64c75-2cb2-4171-bea5-4550cb713a73" providerId="AD" clId="Web-{AE95CAB1-4A16-BC34-8113-F5D3CB63A824}" dt="2022-09-02T09:55:08.120" v="5"/>
        <pc:sldMkLst>
          <pc:docMk/>
          <pc:sldMk cId="4250460132" sldId="284"/>
        </pc:sldMkLst>
      </pc:sldChg>
    </pc:docChg>
  </pc:docChgLst>
  <pc:docChgLst>
    <pc:chgData name="Kasey Dykes" userId="S::kasey.dykes@chichester.ac.uk::d5d64c75-2cb2-4171-bea5-4550cb713a73" providerId="AD" clId="Web-{568D3A0C-F1CB-74AF-8BF2-C68385571431}"/>
    <pc:docChg chg="modSld">
      <pc:chgData name="Kasey Dykes" userId="S::kasey.dykes@chichester.ac.uk::d5d64c75-2cb2-4171-bea5-4550cb713a73" providerId="AD" clId="Web-{568D3A0C-F1CB-74AF-8BF2-C68385571431}" dt="2022-07-11T09:57:58.388" v="2" actId="20577"/>
      <pc:docMkLst>
        <pc:docMk/>
      </pc:docMkLst>
      <pc:sldChg chg="modSp">
        <pc:chgData name="Kasey Dykes" userId="S::kasey.dykes@chichester.ac.uk::d5d64c75-2cb2-4171-bea5-4550cb713a73" providerId="AD" clId="Web-{568D3A0C-F1CB-74AF-8BF2-C68385571431}" dt="2022-07-11T09:57:45.887" v="0" actId="20577"/>
        <pc:sldMkLst>
          <pc:docMk/>
          <pc:sldMk cId="606468625" sldId="256"/>
        </pc:sldMkLst>
        <pc:spChg chg="mod">
          <ac:chgData name="Kasey Dykes" userId="S::kasey.dykes@chichester.ac.uk::d5d64c75-2cb2-4171-bea5-4550cb713a73" providerId="AD" clId="Web-{568D3A0C-F1CB-74AF-8BF2-C68385571431}" dt="2022-07-11T09:57:45.887" v="0" actId="20577"/>
          <ac:spMkLst>
            <pc:docMk/>
            <pc:sldMk cId="606468625" sldId="256"/>
            <ac:spMk id="2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568D3A0C-F1CB-74AF-8BF2-C68385571431}" dt="2022-07-11T09:57:48.184" v="1" actId="20577"/>
        <pc:sldMkLst>
          <pc:docMk/>
          <pc:sldMk cId="738643209" sldId="260"/>
        </pc:sldMkLst>
        <pc:spChg chg="mod">
          <ac:chgData name="Kasey Dykes" userId="S::kasey.dykes@chichester.ac.uk::d5d64c75-2cb2-4171-bea5-4550cb713a73" providerId="AD" clId="Web-{568D3A0C-F1CB-74AF-8BF2-C68385571431}" dt="2022-07-11T09:57:48.184" v="1" actId="20577"/>
          <ac:spMkLst>
            <pc:docMk/>
            <pc:sldMk cId="738643209" sldId="260"/>
            <ac:spMk id="3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568D3A0C-F1CB-74AF-8BF2-C68385571431}" dt="2022-07-11T09:57:58.388" v="2" actId="20577"/>
        <pc:sldMkLst>
          <pc:docMk/>
          <pc:sldMk cId="460949982" sldId="269"/>
        </pc:sldMkLst>
        <pc:spChg chg="mod">
          <ac:chgData name="Kasey Dykes" userId="S::kasey.dykes@chichester.ac.uk::d5d64c75-2cb2-4171-bea5-4550cb713a73" providerId="AD" clId="Web-{568D3A0C-F1CB-74AF-8BF2-C68385571431}" dt="2022-07-11T09:57:58.388" v="2" actId="20577"/>
          <ac:spMkLst>
            <pc:docMk/>
            <pc:sldMk cId="460949982" sldId="269"/>
            <ac:spMk id="3" creationId="{00000000-0000-0000-0000-000000000000}"/>
          </ac:spMkLst>
        </pc:spChg>
      </pc:sldChg>
    </pc:docChg>
  </pc:docChgLst>
  <pc:docChgLst>
    <pc:chgData name="Kasey Dykes" userId="d5d64c75-2cb2-4171-bea5-4550cb713a73" providerId="ADAL" clId="{8DACCF91-B8BC-49A3-BB8D-66BD9B6E7D62}"/>
    <pc:docChg chg="delSld modSld">
      <pc:chgData name="Kasey Dykes" userId="d5d64c75-2cb2-4171-bea5-4550cb713a73" providerId="ADAL" clId="{8DACCF91-B8BC-49A3-BB8D-66BD9B6E7D62}" dt="2022-01-19T17:32:03.231" v="2" actId="47"/>
      <pc:docMkLst>
        <pc:docMk/>
      </pc:docMkLst>
      <pc:sldChg chg="del">
        <pc:chgData name="Kasey Dykes" userId="d5d64c75-2cb2-4171-bea5-4550cb713a73" providerId="ADAL" clId="{8DACCF91-B8BC-49A3-BB8D-66BD9B6E7D62}" dt="2022-01-19T17:32:03.231" v="2" actId="47"/>
        <pc:sldMkLst>
          <pc:docMk/>
          <pc:sldMk cId="3480768203" sldId="259"/>
        </pc:sldMkLst>
      </pc:sldChg>
      <pc:sldChg chg="modSp mod">
        <pc:chgData name="Kasey Dykes" userId="d5d64c75-2cb2-4171-bea5-4550cb713a73" providerId="ADAL" clId="{8DACCF91-B8BC-49A3-BB8D-66BD9B6E7D62}" dt="2022-01-17T10:02:53.736" v="1" actId="20577"/>
        <pc:sldMkLst>
          <pc:docMk/>
          <pc:sldMk cId="738643209" sldId="260"/>
        </pc:sldMkLst>
        <pc:spChg chg="mod">
          <ac:chgData name="Kasey Dykes" userId="d5d64c75-2cb2-4171-bea5-4550cb713a73" providerId="ADAL" clId="{8DACCF91-B8BC-49A3-BB8D-66BD9B6E7D62}" dt="2022-01-17T10:02:53.736" v="1" actId="20577"/>
          <ac:spMkLst>
            <pc:docMk/>
            <pc:sldMk cId="738643209" sldId="260"/>
            <ac:spMk id="3" creationId="{00000000-0000-0000-0000-000000000000}"/>
          </ac:spMkLst>
        </pc:spChg>
      </pc:sldChg>
    </pc:docChg>
  </pc:docChgLst>
  <pc:docChgLst>
    <pc:chgData name="Kasey Dykes" userId="d5d64c75-2cb2-4171-bea5-4550cb713a73" providerId="ADAL" clId="{E9E4FFC3-F374-4E45-8A6B-95BE39AB9AA4}"/>
    <pc:docChg chg="modSld">
      <pc:chgData name="Kasey Dykes" userId="d5d64c75-2cb2-4171-bea5-4550cb713a73" providerId="ADAL" clId="{E9E4FFC3-F374-4E45-8A6B-95BE39AB9AA4}" dt="2022-01-17T15:18:06.612" v="1" actId="20577"/>
      <pc:docMkLst>
        <pc:docMk/>
      </pc:docMkLst>
      <pc:sldChg chg="modSp mod">
        <pc:chgData name="Kasey Dykes" userId="d5d64c75-2cb2-4171-bea5-4550cb713a73" providerId="ADAL" clId="{E9E4FFC3-F374-4E45-8A6B-95BE39AB9AA4}" dt="2022-01-17T15:18:06.612" v="1" actId="20577"/>
        <pc:sldMkLst>
          <pc:docMk/>
          <pc:sldMk cId="606468625" sldId="256"/>
        </pc:sldMkLst>
        <pc:spChg chg="mod">
          <ac:chgData name="Kasey Dykes" userId="d5d64c75-2cb2-4171-bea5-4550cb713a73" providerId="ADAL" clId="{E9E4FFC3-F374-4E45-8A6B-95BE39AB9AA4}" dt="2022-01-17T15:18:06.612" v="1" actId="20577"/>
          <ac:spMkLst>
            <pc:docMk/>
            <pc:sldMk cId="606468625" sldId="256"/>
            <ac:spMk id="2" creationId="{00000000-0000-0000-0000-000000000000}"/>
          </ac:spMkLst>
        </pc:spChg>
      </pc:sldChg>
    </pc:docChg>
  </pc:docChgLst>
  <pc:docChgLst>
    <pc:chgData name="Kasey Carter" userId="d5d64c75-2cb2-4171-bea5-4550cb713a73" providerId="ADAL" clId="{47D78581-EC08-4E9D-A645-8D7729C56F16}"/>
    <pc:docChg chg="undo custSel addSld delSld modSld sldOrd">
      <pc:chgData name="Kasey Carter" userId="d5d64c75-2cb2-4171-bea5-4550cb713a73" providerId="ADAL" clId="{47D78581-EC08-4E9D-A645-8D7729C56F16}" dt="2022-11-27T22:02:30.279" v="633" actId="20577"/>
      <pc:docMkLst>
        <pc:docMk/>
      </pc:docMkLst>
      <pc:sldChg chg="modSp modAnim">
        <pc:chgData name="Kasey Carter" userId="d5d64c75-2cb2-4171-bea5-4550cb713a73" providerId="ADAL" clId="{47D78581-EC08-4E9D-A645-8D7729C56F16}" dt="2022-11-27T11:05:08.364" v="103" actId="20577"/>
        <pc:sldMkLst>
          <pc:docMk/>
          <pc:sldMk cId="1065986319" sldId="258"/>
        </pc:sldMkLst>
        <pc:spChg chg="mod">
          <ac:chgData name="Kasey Carter" userId="d5d64c75-2cb2-4171-bea5-4550cb713a73" providerId="ADAL" clId="{47D78581-EC08-4E9D-A645-8D7729C56F16}" dt="2022-11-27T11:05:08.364" v="103" actId="20577"/>
          <ac:spMkLst>
            <pc:docMk/>
            <pc:sldMk cId="1065986319" sldId="258"/>
            <ac:spMk id="3" creationId="{00000000-0000-0000-0000-000000000000}"/>
          </ac:spMkLst>
        </pc:spChg>
      </pc:sldChg>
      <pc:sldChg chg="modSp mod">
        <pc:chgData name="Kasey Carter" userId="d5d64c75-2cb2-4171-bea5-4550cb713a73" providerId="ADAL" clId="{47D78581-EC08-4E9D-A645-8D7729C56F16}" dt="2022-11-27T22:02:30.279" v="633" actId="20577"/>
        <pc:sldMkLst>
          <pc:docMk/>
          <pc:sldMk cId="4161947604" sldId="273"/>
        </pc:sldMkLst>
        <pc:graphicFrameChg chg="mod modGraphic">
          <ac:chgData name="Kasey Carter" userId="d5d64c75-2cb2-4171-bea5-4550cb713a73" providerId="ADAL" clId="{47D78581-EC08-4E9D-A645-8D7729C56F16}" dt="2022-11-27T22:02:30.279" v="633" actId="20577"/>
          <ac:graphicFrameMkLst>
            <pc:docMk/>
            <pc:sldMk cId="4161947604" sldId="273"/>
            <ac:graphicFrameMk id="4" creationId="{7C4F514F-BA49-EAF5-3AFD-38F717BC05EC}"/>
          </ac:graphicFrameMkLst>
        </pc:graphicFrameChg>
      </pc:sldChg>
      <pc:sldChg chg="del">
        <pc:chgData name="Kasey Carter" userId="d5d64c75-2cb2-4171-bea5-4550cb713a73" providerId="ADAL" clId="{47D78581-EC08-4E9D-A645-8D7729C56F16}" dt="2022-11-27T11:06:25.013" v="105" actId="47"/>
        <pc:sldMkLst>
          <pc:docMk/>
          <pc:sldMk cId="1457506959" sldId="275"/>
        </pc:sldMkLst>
      </pc:sldChg>
      <pc:sldChg chg="modSp del mod">
        <pc:chgData name="Kasey Carter" userId="d5d64c75-2cb2-4171-bea5-4550cb713a73" providerId="ADAL" clId="{47D78581-EC08-4E9D-A645-8D7729C56F16}" dt="2022-11-27T11:05:11.008" v="104" actId="47"/>
        <pc:sldMkLst>
          <pc:docMk/>
          <pc:sldMk cId="1110346881" sldId="285"/>
        </pc:sldMkLst>
        <pc:spChg chg="mod">
          <ac:chgData name="Kasey Carter" userId="d5d64c75-2cb2-4171-bea5-4550cb713a73" providerId="ADAL" clId="{47D78581-EC08-4E9D-A645-8D7729C56F16}" dt="2022-11-27T11:04:30.180" v="43" actId="5793"/>
          <ac:spMkLst>
            <pc:docMk/>
            <pc:sldMk cId="1110346881" sldId="285"/>
            <ac:spMk id="3" creationId="{CC9695ED-654B-74D1-AF66-EE51DB807C9A}"/>
          </ac:spMkLst>
        </pc:spChg>
      </pc:sldChg>
      <pc:sldChg chg="new del">
        <pc:chgData name="Kasey Carter" userId="d5d64c75-2cb2-4171-bea5-4550cb713a73" providerId="ADAL" clId="{47D78581-EC08-4E9D-A645-8D7729C56F16}" dt="2022-11-27T10:54:57.568" v="1" actId="47"/>
        <pc:sldMkLst>
          <pc:docMk/>
          <pc:sldMk cId="1348384534" sldId="286"/>
        </pc:sldMkLst>
      </pc:sldChg>
      <pc:sldChg chg="addSp delSp modSp new mod ord setBg">
        <pc:chgData name="Kasey Carter" userId="d5d64c75-2cb2-4171-bea5-4550cb713a73" providerId="ADAL" clId="{47D78581-EC08-4E9D-A645-8D7729C56F16}" dt="2022-11-27T21:40:23.365" v="115" actId="26606"/>
        <pc:sldMkLst>
          <pc:docMk/>
          <pc:sldMk cId="1470434982" sldId="286"/>
        </pc:sldMkLst>
        <pc:spChg chg="mod">
          <ac:chgData name="Kasey Carter" userId="d5d64c75-2cb2-4171-bea5-4550cb713a73" providerId="ADAL" clId="{47D78581-EC08-4E9D-A645-8D7729C56F16}" dt="2022-11-27T21:40:23.365" v="115" actId="26606"/>
          <ac:spMkLst>
            <pc:docMk/>
            <pc:sldMk cId="1470434982" sldId="286"/>
            <ac:spMk id="2" creationId="{5110F6BC-F877-9FA8-246B-C32B990C3216}"/>
          </ac:spMkLst>
        </pc:spChg>
        <pc:spChg chg="del">
          <ac:chgData name="Kasey Carter" userId="d5d64c75-2cb2-4171-bea5-4550cb713a73" providerId="ADAL" clId="{47D78581-EC08-4E9D-A645-8D7729C56F16}" dt="2022-11-27T21:40:20.495" v="114" actId="22"/>
          <ac:spMkLst>
            <pc:docMk/>
            <pc:sldMk cId="1470434982" sldId="286"/>
            <ac:spMk id="3" creationId="{FB2519E4-E5FE-BFAA-4027-C1D7FA6D002D}"/>
          </ac:spMkLst>
        </pc:spChg>
        <pc:spChg chg="add">
          <ac:chgData name="Kasey Carter" userId="d5d64c75-2cb2-4171-bea5-4550cb713a73" providerId="ADAL" clId="{47D78581-EC08-4E9D-A645-8D7729C56F16}" dt="2022-11-27T21:40:23.365" v="115" actId="26606"/>
          <ac:spMkLst>
            <pc:docMk/>
            <pc:sldMk cId="1470434982" sldId="286"/>
            <ac:spMk id="10" creationId="{419501C6-F015-4273-AF88-E0F6C853899F}"/>
          </ac:spMkLst>
        </pc:spChg>
        <pc:spChg chg="add">
          <ac:chgData name="Kasey Carter" userId="d5d64c75-2cb2-4171-bea5-4550cb713a73" providerId="ADAL" clId="{47D78581-EC08-4E9D-A645-8D7729C56F16}" dt="2022-11-27T21:40:23.365" v="115" actId="26606"/>
          <ac:spMkLst>
            <pc:docMk/>
            <pc:sldMk cId="1470434982" sldId="286"/>
            <ac:spMk id="12" creationId="{CA677DB7-5829-45BD-9754-5EC484CC4253}"/>
          </ac:spMkLst>
        </pc:spChg>
        <pc:picChg chg="add mod ord">
          <ac:chgData name="Kasey Carter" userId="d5d64c75-2cb2-4171-bea5-4550cb713a73" providerId="ADAL" clId="{47D78581-EC08-4E9D-A645-8D7729C56F16}" dt="2022-11-27T21:40:23.365" v="115" actId="26606"/>
          <ac:picMkLst>
            <pc:docMk/>
            <pc:sldMk cId="1470434982" sldId="286"/>
            <ac:picMk id="5" creationId="{D02DA56F-8F7A-AEF1-7EA3-E4C536848C81}"/>
          </ac:picMkLst>
        </pc:picChg>
      </pc:sldChg>
      <pc:sldChg chg="new del">
        <pc:chgData name="Kasey Carter" userId="d5d64c75-2cb2-4171-bea5-4550cb713a73" providerId="ADAL" clId="{47D78581-EC08-4E9D-A645-8D7729C56F16}" dt="2022-11-27T11:04:23.640" v="28" actId="47"/>
        <pc:sldMkLst>
          <pc:docMk/>
          <pc:sldMk cId="2064720564" sldId="287"/>
        </pc:sldMkLst>
      </pc:sldChg>
      <pc:sldChg chg="delSp modSp new mod">
        <pc:chgData name="Kasey Carter" userId="d5d64c75-2cb2-4171-bea5-4550cb713a73" providerId="ADAL" clId="{47D78581-EC08-4E9D-A645-8D7729C56F16}" dt="2022-11-27T11:04:48.577" v="62" actId="478"/>
        <pc:sldMkLst>
          <pc:docMk/>
          <pc:sldMk cId="2201561380" sldId="288"/>
        </pc:sldMkLst>
        <pc:spChg chg="mod">
          <ac:chgData name="Kasey Carter" userId="d5d64c75-2cb2-4171-bea5-4550cb713a73" providerId="ADAL" clId="{47D78581-EC08-4E9D-A645-8D7729C56F16}" dt="2022-11-27T11:04:45.219" v="61" actId="20577"/>
          <ac:spMkLst>
            <pc:docMk/>
            <pc:sldMk cId="2201561380" sldId="288"/>
            <ac:spMk id="2" creationId="{ED2545EA-6C97-7E09-4595-8A7D72D6CFE3}"/>
          </ac:spMkLst>
        </pc:spChg>
        <pc:spChg chg="del">
          <ac:chgData name="Kasey Carter" userId="d5d64c75-2cb2-4171-bea5-4550cb713a73" providerId="ADAL" clId="{47D78581-EC08-4E9D-A645-8D7729C56F16}" dt="2022-11-27T11:04:48.577" v="62" actId="478"/>
          <ac:spMkLst>
            <pc:docMk/>
            <pc:sldMk cId="2201561380" sldId="288"/>
            <ac:spMk id="3" creationId="{856262D1-A1D1-4970-AD63-8DEAEDD6271F}"/>
          </ac:spMkLst>
        </pc:spChg>
      </pc:sldChg>
      <pc:sldChg chg="add del">
        <pc:chgData name="Kasey Carter" userId="d5d64c75-2cb2-4171-bea5-4550cb713a73" providerId="ADAL" clId="{47D78581-EC08-4E9D-A645-8D7729C56F16}" dt="2022-11-27T21:35:12.429" v="112"/>
        <pc:sldMkLst>
          <pc:docMk/>
          <pc:sldMk cId="1697485428" sldId="289"/>
        </pc:sldMkLst>
      </pc:sldChg>
      <pc:sldChg chg="addSp delSp add del setBg delDesignElem">
        <pc:chgData name="Kasey Carter" userId="d5d64c75-2cb2-4171-bea5-4550cb713a73" providerId="ADAL" clId="{47D78581-EC08-4E9D-A645-8D7729C56F16}" dt="2022-11-27T21:34:55.433" v="109"/>
        <pc:sldMkLst>
          <pc:docMk/>
          <pc:sldMk cId="2564291189" sldId="291"/>
        </pc:sldMkLst>
        <pc:spChg chg="add del">
          <ac:chgData name="Kasey Carter" userId="d5d64c75-2cb2-4171-bea5-4550cb713a73" providerId="ADAL" clId="{47D78581-EC08-4E9D-A645-8D7729C56F16}" dt="2022-11-27T21:34:55.379" v="108"/>
          <ac:spMkLst>
            <pc:docMk/>
            <pc:sldMk cId="2564291189" sldId="291"/>
            <ac:spMk id="16" creationId="{8E1D4842-F208-47E0-A3A4-6469A9F04595}"/>
          </ac:spMkLst>
        </pc:spChg>
      </pc:sldChg>
      <pc:sldChg chg="add del">
        <pc:chgData name="Kasey Carter" userId="d5d64c75-2cb2-4171-bea5-4550cb713a73" providerId="ADAL" clId="{47D78581-EC08-4E9D-A645-8D7729C56F16}" dt="2022-11-27T21:34:55.433" v="109"/>
        <pc:sldMkLst>
          <pc:docMk/>
          <pc:sldMk cId="877407652" sldId="293"/>
        </pc:sldMkLst>
      </pc:sldChg>
      <pc:sldChg chg="addSp delSp modSp new del mod setBg modClrScheme chgLayout">
        <pc:chgData name="Kasey Carter" userId="d5d64c75-2cb2-4171-bea5-4550cb713a73" providerId="ADAL" clId="{47D78581-EC08-4E9D-A645-8D7729C56F16}" dt="2022-11-27T21:44:00.317" v="157" actId="47"/>
        <pc:sldMkLst>
          <pc:docMk/>
          <pc:sldMk cId="4180138803" sldId="294"/>
        </pc:sldMkLst>
        <pc:spChg chg="del mod ord">
          <ac:chgData name="Kasey Carter" userId="d5d64c75-2cb2-4171-bea5-4550cb713a73" providerId="ADAL" clId="{47D78581-EC08-4E9D-A645-8D7729C56F16}" dt="2022-11-27T21:41:47.214" v="116" actId="700"/>
          <ac:spMkLst>
            <pc:docMk/>
            <pc:sldMk cId="4180138803" sldId="294"/>
            <ac:spMk id="2" creationId="{251348D7-AF64-9BF3-5D81-AC716C7F13A8}"/>
          </ac:spMkLst>
        </pc:spChg>
        <pc:spChg chg="del mod ord">
          <ac:chgData name="Kasey Carter" userId="d5d64c75-2cb2-4171-bea5-4550cb713a73" providerId="ADAL" clId="{47D78581-EC08-4E9D-A645-8D7729C56F16}" dt="2022-11-27T21:41:47.214" v="116" actId="700"/>
          <ac:spMkLst>
            <pc:docMk/>
            <pc:sldMk cId="4180138803" sldId="294"/>
            <ac:spMk id="3" creationId="{52882532-21D9-D078-04F1-EF5793AD0AB1}"/>
          </ac:spMkLst>
        </pc:spChg>
        <pc:spChg chg="add mod ord">
          <ac:chgData name="Kasey Carter" userId="d5d64c75-2cb2-4171-bea5-4550cb713a73" providerId="ADAL" clId="{47D78581-EC08-4E9D-A645-8D7729C56F16}" dt="2022-11-27T21:42:17.812" v="119" actId="26606"/>
          <ac:spMkLst>
            <pc:docMk/>
            <pc:sldMk cId="4180138803" sldId="294"/>
            <ac:spMk id="4" creationId="{0F6D3952-26E9-ECEE-7EAD-CF2EFC2B1902}"/>
          </ac:spMkLst>
        </pc:spChg>
        <pc:spChg chg="add del mod ord">
          <ac:chgData name="Kasey Carter" userId="d5d64c75-2cb2-4171-bea5-4550cb713a73" providerId="ADAL" clId="{47D78581-EC08-4E9D-A645-8D7729C56F16}" dt="2022-11-27T21:42:13.677" v="118" actId="22"/>
          <ac:spMkLst>
            <pc:docMk/>
            <pc:sldMk cId="4180138803" sldId="294"/>
            <ac:spMk id="5" creationId="{8EA3DEF1-9A2C-A048-E0A2-37A465C0A2E4}"/>
          </ac:spMkLst>
        </pc:spChg>
        <pc:spChg chg="add del mod ord">
          <ac:chgData name="Kasey Carter" userId="d5d64c75-2cb2-4171-bea5-4550cb713a73" providerId="ADAL" clId="{47D78581-EC08-4E9D-A645-8D7729C56F16}" dt="2022-11-27T21:41:49.034" v="117" actId="22"/>
          <ac:spMkLst>
            <pc:docMk/>
            <pc:sldMk cId="4180138803" sldId="294"/>
            <ac:spMk id="6" creationId="{B2AB55DA-DC49-ED0F-0831-0DCCA0FCD59B}"/>
          </ac:spMkLst>
        </pc:spChg>
        <pc:spChg chg="add">
          <ac:chgData name="Kasey Carter" userId="d5d64c75-2cb2-4171-bea5-4550cb713a73" providerId="ADAL" clId="{47D78581-EC08-4E9D-A645-8D7729C56F16}" dt="2022-11-27T21:42:17.812" v="119" actId="26606"/>
          <ac:spMkLst>
            <pc:docMk/>
            <pc:sldMk cId="4180138803" sldId="294"/>
            <ac:spMk id="15" creationId="{E9F26AF7-9AC1-49A4-8F89-2C63E1C0A0BB}"/>
          </ac:spMkLst>
        </pc:spChg>
        <pc:picChg chg="add mod ord">
          <ac:chgData name="Kasey Carter" userId="d5d64c75-2cb2-4171-bea5-4550cb713a73" providerId="ADAL" clId="{47D78581-EC08-4E9D-A645-8D7729C56F16}" dt="2022-11-27T21:42:17.812" v="119" actId="26606"/>
          <ac:picMkLst>
            <pc:docMk/>
            <pc:sldMk cId="4180138803" sldId="294"/>
            <ac:picMk id="8" creationId="{F95D01DC-DC08-05F1-78A4-89BD4ECD310F}"/>
          </ac:picMkLst>
        </pc:picChg>
        <pc:picChg chg="add mod ord">
          <ac:chgData name="Kasey Carter" userId="d5d64c75-2cb2-4171-bea5-4550cb713a73" providerId="ADAL" clId="{47D78581-EC08-4E9D-A645-8D7729C56F16}" dt="2022-11-27T21:42:17.812" v="119" actId="26606"/>
          <ac:picMkLst>
            <pc:docMk/>
            <pc:sldMk cId="4180138803" sldId="294"/>
            <ac:picMk id="10" creationId="{BA6809DE-60CC-5B8B-C2F1-7014F7D2FDBA}"/>
          </ac:picMkLst>
        </pc:picChg>
      </pc:sldChg>
      <pc:sldChg chg="addSp delSp modSp add mod">
        <pc:chgData name="Kasey Carter" userId="d5d64c75-2cb2-4171-bea5-4550cb713a73" providerId="ADAL" clId="{47D78581-EC08-4E9D-A645-8D7729C56F16}" dt="2022-11-27T21:43:48.875" v="156" actId="14100"/>
        <pc:sldMkLst>
          <pc:docMk/>
          <pc:sldMk cId="2231466734" sldId="295"/>
        </pc:sldMkLst>
        <pc:spChg chg="add del mod">
          <ac:chgData name="Kasey Carter" userId="d5d64c75-2cb2-4171-bea5-4550cb713a73" providerId="ADAL" clId="{47D78581-EC08-4E9D-A645-8D7729C56F16}" dt="2022-11-27T21:42:59.611" v="145"/>
          <ac:spMkLst>
            <pc:docMk/>
            <pc:sldMk cId="2231466734" sldId="295"/>
            <ac:spMk id="3" creationId="{13651F26-7455-DB41-EEF4-8E0FE35E6585}"/>
          </ac:spMkLst>
        </pc:spChg>
        <pc:spChg chg="mod">
          <ac:chgData name="Kasey Carter" userId="d5d64c75-2cb2-4171-bea5-4550cb713a73" providerId="ADAL" clId="{47D78581-EC08-4E9D-A645-8D7729C56F16}" dt="2022-11-27T21:43:05.239" v="146" actId="1076"/>
          <ac:spMkLst>
            <pc:docMk/>
            <pc:sldMk cId="2231466734" sldId="295"/>
            <ac:spMk id="4" creationId="{0F6D3952-26E9-ECEE-7EAD-CF2EFC2B1902}"/>
          </ac:spMkLst>
        </pc:spChg>
        <pc:spChg chg="del">
          <ac:chgData name="Kasey Carter" userId="d5d64c75-2cb2-4171-bea5-4550cb713a73" providerId="ADAL" clId="{47D78581-EC08-4E9D-A645-8D7729C56F16}" dt="2022-11-27T21:42:43.958" v="121" actId="26606"/>
          <ac:spMkLst>
            <pc:docMk/>
            <pc:sldMk cId="2231466734" sldId="295"/>
            <ac:spMk id="15" creationId="{E9F26AF7-9AC1-49A4-8F89-2C63E1C0A0BB}"/>
          </ac:spMkLst>
        </pc:spChg>
        <pc:spChg chg="add">
          <ac:chgData name="Kasey Carter" userId="d5d64c75-2cb2-4171-bea5-4550cb713a73" providerId="ADAL" clId="{47D78581-EC08-4E9D-A645-8D7729C56F16}" dt="2022-11-27T21:42:43.958" v="121" actId="26606"/>
          <ac:spMkLst>
            <pc:docMk/>
            <pc:sldMk cId="2231466734" sldId="295"/>
            <ac:spMk id="20" creationId="{2F0F143B-3981-4FC2-BB15-0C5867633489}"/>
          </ac:spMkLst>
        </pc:spChg>
        <pc:picChg chg="add mod">
          <ac:chgData name="Kasey Carter" userId="d5d64c75-2cb2-4171-bea5-4550cb713a73" providerId="ADAL" clId="{47D78581-EC08-4E9D-A645-8D7729C56F16}" dt="2022-11-27T21:43:08.436" v="147" actId="1076"/>
          <ac:picMkLst>
            <pc:docMk/>
            <pc:sldMk cId="2231466734" sldId="295"/>
            <ac:picMk id="5" creationId="{27574CB2-965A-E248-79C0-169E3EC6E7F5}"/>
          </ac:picMkLst>
        </pc:picChg>
        <pc:picChg chg="mod">
          <ac:chgData name="Kasey Carter" userId="d5d64c75-2cb2-4171-bea5-4550cb713a73" providerId="ADAL" clId="{47D78581-EC08-4E9D-A645-8D7729C56F16}" dt="2022-11-27T21:43:48.875" v="156" actId="14100"/>
          <ac:picMkLst>
            <pc:docMk/>
            <pc:sldMk cId="2231466734" sldId="295"/>
            <ac:picMk id="8" creationId="{F95D01DC-DC08-05F1-78A4-89BD4ECD310F}"/>
          </ac:picMkLst>
        </pc:picChg>
        <pc:picChg chg="del mod">
          <ac:chgData name="Kasey Carter" userId="d5d64c75-2cb2-4171-bea5-4550cb713a73" providerId="ADAL" clId="{47D78581-EC08-4E9D-A645-8D7729C56F16}" dt="2022-11-27T21:42:57.416" v="144" actId="21"/>
          <ac:picMkLst>
            <pc:docMk/>
            <pc:sldMk cId="2231466734" sldId="295"/>
            <ac:picMk id="10" creationId="{BA6809DE-60CC-5B8B-C2F1-7014F7D2FDBA}"/>
          </ac:picMkLst>
        </pc:picChg>
      </pc:sldChg>
      <pc:sldChg chg="addSp delSp modSp new mod modClrScheme modAnim chgLayout">
        <pc:chgData name="Kasey Carter" userId="d5d64c75-2cb2-4171-bea5-4550cb713a73" providerId="ADAL" clId="{47D78581-EC08-4E9D-A645-8D7729C56F16}" dt="2022-11-27T21:50:29.063" v="472" actId="20577"/>
        <pc:sldMkLst>
          <pc:docMk/>
          <pc:sldMk cId="3563488936" sldId="296"/>
        </pc:sldMkLst>
        <pc:spChg chg="mod ord">
          <ac:chgData name="Kasey Carter" userId="d5d64c75-2cb2-4171-bea5-4550cb713a73" providerId="ADAL" clId="{47D78581-EC08-4E9D-A645-8D7729C56F16}" dt="2022-11-27T21:46:19.371" v="261" actId="700"/>
          <ac:spMkLst>
            <pc:docMk/>
            <pc:sldMk cId="3563488936" sldId="296"/>
            <ac:spMk id="2" creationId="{16E15A0F-2ABE-9990-FEFF-AD291DD00713}"/>
          </ac:spMkLst>
        </pc:spChg>
        <pc:spChg chg="mod ord">
          <ac:chgData name="Kasey Carter" userId="d5d64c75-2cb2-4171-bea5-4550cb713a73" providerId="ADAL" clId="{47D78581-EC08-4E9D-A645-8D7729C56F16}" dt="2022-11-27T21:50:29.063" v="472" actId="20577"/>
          <ac:spMkLst>
            <pc:docMk/>
            <pc:sldMk cId="3563488936" sldId="296"/>
            <ac:spMk id="3" creationId="{C2DA3869-BAC0-C986-4AAD-BD8A877B78C8}"/>
          </ac:spMkLst>
        </pc:spChg>
        <pc:spChg chg="add del mod ord">
          <ac:chgData name="Kasey Carter" userId="d5d64c75-2cb2-4171-bea5-4550cb713a73" providerId="ADAL" clId="{47D78581-EC08-4E9D-A645-8D7729C56F16}" dt="2022-11-27T21:49:08.013" v="461" actId="22"/>
          <ac:spMkLst>
            <pc:docMk/>
            <pc:sldMk cId="3563488936" sldId="296"/>
            <ac:spMk id="4" creationId="{4B5E3720-4623-7EC0-CBD4-CD2DC37A5ED9}"/>
          </ac:spMkLst>
        </pc:spChg>
        <pc:picChg chg="add mod ord">
          <ac:chgData name="Kasey Carter" userId="d5d64c75-2cb2-4171-bea5-4550cb713a73" providerId="ADAL" clId="{47D78581-EC08-4E9D-A645-8D7729C56F16}" dt="2022-11-27T21:49:08.013" v="461" actId="22"/>
          <ac:picMkLst>
            <pc:docMk/>
            <pc:sldMk cId="3563488936" sldId="296"/>
            <ac:picMk id="6" creationId="{BD0233D6-F2AA-0992-F869-FA7EEFD7A01E}"/>
          </ac:picMkLst>
        </pc:picChg>
      </pc:sldChg>
      <pc:sldChg chg="add">
        <pc:chgData name="Kasey Carter" userId="d5d64c75-2cb2-4171-bea5-4550cb713a73" providerId="ADAL" clId="{47D78581-EC08-4E9D-A645-8D7729C56F16}" dt="2022-11-27T21:51:18.435" v="473"/>
        <pc:sldMkLst>
          <pc:docMk/>
          <pc:sldMk cId="1605045264" sldId="297"/>
        </pc:sldMkLst>
      </pc:sldChg>
      <pc:sldChg chg="add">
        <pc:chgData name="Kasey Carter" userId="d5d64c75-2cb2-4171-bea5-4550cb713a73" providerId="ADAL" clId="{47D78581-EC08-4E9D-A645-8D7729C56F16}" dt="2022-11-27T21:51:23.248" v="474"/>
        <pc:sldMkLst>
          <pc:docMk/>
          <pc:sldMk cId="419165838" sldId="298"/>
        </pc:sldMkLst>
      </pc:sldChg>
    </pc:docChg>
  </pc:docChgLst>
  <pc:docChgLst>
    <pc:chgData name="Kasey Dykes" userId="S::kasey.dykes@chichester.ac.uk::d5d64c75-2cb2-4171-bea5-4550cb713a73" providerId="AD" clId="Web-{A7BF8FE6-A5C3-8CAC-0200-AFF1E6E777D8}"/>
    <pc:docChg chg="modSld">
      <pc:chgData name="Kasey Dykes" userId="S::kasey.dykes@chichester.ac.uk::d5d64c75-2cb2-4171-bea5-4550cb713a73" providerId="AD" clId="Web-{A7BF8FE6-A5C3-8CAC-0200-AFF1E6E777D8}" dt="2022-01-18T09:20:39.917" v="0" actId="20577"/>
      <pc:docMkLst>
        <pc:docMk/>
      </pc:docMkLst>
      <pc:sldChg chg="modSp">
        <pc:chgData name="Kasey Dykes" userId="S::kasey.dykes@chichester.ac.uk::d5d64c75-2cb2-4171-bea5-4550cb713a73" providerId="AD" clId="Web-{A7BF8FE6-A5C3-8CAC-0200-AFF1E6E777D8}" dt="2022-01-18T09:20:39.917" v="0" actId="20577"/>
        <pc:sldMkLst>
          <pc:docMk/>
          <pc:sldMk cId="460949982" sldId="269"/>
        </pc:sldMkLst>
        <pc:spChg chg="mod">
          <ac:chgData name="Kasey Dykes" userId="S::kasey.dykes@chichester.ac.uk::d5d64c75-2cb2-4171-bea5-4550cb713a73" providerId="AD" clId="Web-{A7BF8FE6-A5C3-8CAC-0200-AFF1E6E777D8}" dt="2022-01-18T09:20:39.917" v="0" actId="20577"/>
          <ac:spMkLst>
            <pc:docMk/>
            <pc:sldMk cId="460949982" sldId="269"/>
            <ac:spMk id="3" creationId="{00000000-0000-0000-0000-000000000000}"/>
          </ac:spMkLst>
        </pc:spChg>
      </pc:sldChg>
    </pc:docChg>
  </pc:docChgLst>
  <pc:docChgLst>
    <pc:chgData name="Kasey Dykes" userId="d5d64c75-2cb2-4171-bea5-4550cb713a73" providerId="ADAL" clId="{BEEAD3F1-C384-498B-8128-1787997AD65E}"/>
    <pc:docChg chg="undo custSel modSld">
      <pc:chgData name="Kasey Dykes" userId="d5d64c75-2cb2-4171-bea5-4550cb713a73" providerId="ADAL" clId="{BEEAD3F1-C384-498B-8128-1787997AD65E}" dt="2022-07-18T14:12:03.072" v="100" actId="20577"/>
      <pc:docMkLst>
        <pc:docMk/>
      </pc:docMkLst>
      <pc:sldChg chg="modSp modAnim">
        <pc:chgData name="Kasey Dykes" userId="d5d64c75-2cb2-4171-bea5-4550cb713a73" providerId="ADAL" clId="{BEEAD3F1-C384-498B-8128-1787997AD65E}" dt="2022-07-18T14:12:03.072" v="100" actId="20577"/>
        <pc:sldMkLst>
          <pc:docMk/>
          <pc:sldMk cId="1065986319" sldId="258"/>
        </pc:sldMkLst>
        <pc:spChg chg="mod">
          <ac:chgData name="Kasey Dykes" userId="d5d64c75-2cb2-4171-bea5-4550cb713a73" providerId="ADAL" clId="{BEEAD3F1-C384-498B-8128-1787997AD65E}" dt="2022-07-18T14:12:03.072" v="100" actId="20577"/>
          <ac:spMkLst>
            <pc:docMk/>
            <pc:sldMk cId="1065986319" sldId="258"/>
            <ac:spMk id="3" creationId="{00000000-0000-0000-0000-000000000000}"/>
          </ac:spMkLst>
        </pc:spChg>
      </pc:sldChg>
      <pc:sldChg chg="addSp delSp modSp mod setBg">
        <pc:chgData name="Kasey Dykes" userId="d5d64c75-2cb2-4171-bea5-4550cb713a73" providerId="ADAL" clId="{BEEAD3F1-C384-498B-8128-1787997AD65E}" dt="2022-07-18T14:11:29.200" v="7" actId="26606"/>
        <pc:sldMkLst>
          <pc:docMk/>
          <pc:sldMk cId="2395014320" sldId="263"/>
        </pc:sldMkLst>
        <pc:spChg chg="mod">
          <ac:chgData name="Kasey Dykes" userId="d5d64c75-2cb2-4171-bea5-4550cb713a73" providerId="ADAL" clId="{BEEAD3F1-C384-498B-8128-1787997AD65E}" dt="2022-07-18T14:11:29.200" v="7" actId="26606"/>
          <ac:spMkLst>
            <pc:docMk/>
            <pc:sldMk cId="2395014320" sldId="263"/>
            <ac:spMk id="2" creationId="{00000000-0000-0000-0000-000000000000}"/>
          </ac:spMkLst>
        </pc:spChg>
        <pc:spChg chg="del">
          <ac:chgData name="Kasey Dykes" userId="d5d64c75-2cb2-4171-bea5-4550cb713a73" providerId="ADAL" clId="{BEEAD3F1-C384-498B-8128-1787997AD65E}" dt="2022-07-18T14:11:24.831" v="5"/>
          <ac:spMkLst>
            <pc:docMk/>
            <pc:sldMk cId="2395014320" sldId="263"/>
            <ac:spMk id="5" creationId="{CDF68F3B-A19B-FEE1-9A73-A3F00818CBCE}"/>
          </ac:spMkLst>
        </pc:spChg>
        <pc:spChg chg="mod ord">
          <ac:chgData name="Kasey Dykes" userId="d5d64c75-2cb2-4171-bea5-4550cb713a73" providerId="ADAL" clId="{BEEAD3F1-C384-498B-8128-1787997AD65E}" dt="2022-07-18T14:11:29.200" v="7" actId="26606"/>
          <ac:spMkLst>
            <pc:docMk/>
            <pc:sldMk cId="2395014320" sldId="263"/>
            <ac:spMk id="6" creationId="{F7D410D3-26AA-817F-DC1F-AEB4D1D4357A}"/>
          </ac:spMkLst>
        </pc:spChg>
        <pc:spChg chg="add del">
          <ac:chgData name="Kasey Dykes" userId="d5d64c75-2cb2-4171-bea5-4550cb713a73" providerId="ADAL" clId="{BEEAD3F1-C384-498B-8128-1787997AD65E}" dt="2022-07-18T14:11:29.200" v="7" actId="26606"/>
          <ac:spMkLst>
            <pc:docMk/>
            <pc:sldMk cId="2395014320" sldId="263"/>
            <ac:spMk id="12" creationId="{C2AD7556-C90D-4946-8E4E-1E79D5B3D2F5}"/>
          </ac:spMkLst>
        </pc:spChg>
        <pc:spChg chg="add del">
          <ac:chgData name="Kasey Dykes" userId="d5d64c75-2cb2-4171-bea5-4550cb713a73" providerId="ADAL" clId="{BEEAD3F1-C384-498B-8128-1787997AD65E}" dt="2022-07-18T14:11:29.200" v="7" actId="26606"/>
          <ac:spMkLst>
            <pc:docMk/>
            <pc:sldMk cId="2395014320" sldId="263"/>
            <ac:spMk id="14" creationId="{DBB0CC56-54B2-4AE0-87C5-296E78A028BA}"/>
          </ac:spMkLst>
        </pc:spChg>
        <pc:picChg chg="add mod">
          <ac:chgData name="Kasey Dykes" userId="d5d64c75-2cb2-4171-bea5-4550cb713a73" providerId="ADAL" clId="{BEEAD3F1-C384-498B-8128-1787997AD65E}" dt="2022-07-18T14:11:29.200" v="7" actId="26606"/>
          <ac:picMkLst>
            <pc:docMk/>
            <pc:sldMk cId="2395014320" sldId="263"/>
            <ac:picMk id="7" creationId="{96290C72-2276-F3FF-DC69-AF748FC183BF}"/>
          </ac:picMkLst>
        </pc:picChg>
        <pc:picChg chg="add del mod">
          <ac:chgData name="Kasey Dykes" userId="d5d64c75-2cb2-4171-bea5-4550cb713a73" providerId="ADAL" clId="{BEEAD3F1-C384-498B-8128-1787997AD65E}" dt="2022-07-18T14:11:21.594" v="4" actId="21"/>
          <ac:picMkLst>
            <pc:docMk/>
            <pc:sldMk cId="2395014320" sldId="263"/>
            <ac:picMk id="1026" creationId="{27C3A34E-EA77-4CF4-5A90-C78DEE052203}"/>
          </ac:picMkLst>
        </pc:picChg>
      </pc:sldChg>
    </pc:docChg>
  </pc:docChgLst>
  <pc:docChgLst>
    <pc:chgData name="Kasey Dykes" userId="S::kasey.dykes@chichester.ac.uk::d5d64c75-2cb2-4171-bea5-4550cb713a73" providerId="AD" clId="Web-{D092457E-5996-7B12-EF70-A251AACB8CF3}"/>
    <pc:docChg chg="modSld">
      <pc:chgData name="Kasey Dykes" userId="S::kasey.dykes@chichester.ac.uk::d5d64c75-2cb2-4171-bea5-4550cb713a73" providerId="AD" clId="Web-{D092457E-5996-7B12-EF70-A251AACB8CF3}" dt="2022-07-12T12:50:32.891" v="17" actId="20577"/>
      <pc:docMkLst>
        <pc:docMk/>
      </pc:docMkLst>
      <pc:sldChg chg="modSp">
        <pc:chgData name="Kasey Dykes" userId="S::kasey.dykes@chichester.ac.uk::d5d64c75-2cb2-4171-bea5-4550cb713a73" providerId="AD" clId="Web-{D092457E-5996-7B12-EF70-A251AACB8CF3}" dt="2022-07-12T12:49:43.733" v="0" actId="20577"/>
        <pc:sldMkLst>
          <pc:docMk/>
          <pc:sldMk cId="606468625" sldId="256"/>
        </pc:sldMkLst>
        <pc:spChg chg="mod">
          <ac:chgData name="Kasey Dykes" userId="S::kasey.dykes@chichester.ac.uk::d5d64c75-2cb2-4171-bea5-4550cb713a73" providerId="AD" clId="Web-{D092457E-5996-7B12-EF70-A251AACB8CF3}" dt="2022-07-12T12:49:43.733" v="0" actId="20577"/>
          <ac:spMkLst>
            <pc:docMk/>
            <pc:sldMk cId="606468625" sldId="256"/>
            <ac:spMk id="3" creationId="{00000000-0000-0000-0000-000000000000}"/>
          </ac:spMkLst>
        </pc:spChg>
      </pc:sldChg>
      <pc:sldChg chg="addSp delSp modSp mod modClrScheme delAnim chgLayout">
        <pc:chgData name="Kasey Dykes" userId="S::kasey.dykes@chichester.ac.uk::d5d64c75-2cb2-4171-bea5-4550cb713a73" providerId="AD" clId="Web-{D092457E-5996-7B12-EF70-A251AACB8CF3}" dt="2022-07-12T12:50:15.187" v="9" actId="1076"/>
        <pc:sldMkLst>
          <pc:docMk/>
          <pc:sldMk cId="2395014320" sldId="263"/>
        </pc:sldMkLst>
        <pc:spChg chg="mod ord">
          <ac:chgData name="Kasey Dykes" userId="S::kasey.dykes@chichester.ac.uk::d5d64c75-2cb2-4171-bea5-4550cb713a73" providerId="AD" clId="Web-{D092457E-5996-7B12-EF70-A251AACB8CF3}" dt="2022-07-12T12:49:47.795" v="1"/>
          <ac:spMkLst>
            <pc:docMk/>
            <pc:sldMk cId="2395014320" sldId="263"/>
            <ac:spMk id="2" creationId="{00000000-0000-0000-0000-000000000000}"/>
          </ac:spMkLst>
        </pc:spChg>
        <pc:spChg chg="del mod ord">
          <ac:chgData name="Kasey Dykes" userId="S::kasey.dykes@chichester.ac.uk::d5d64c75-2cb2-4171-bea5-4550cb713a73" providerId="AD" clId="Web-{D092457E-5996-7B12-EF70-A251AACB8CF3}" dt="2022-07-12T12:49:54.967" v="5"/>
          <ac:spMkLst>
            <pc:docMk/>
            <pc:sldMk cId="2395014320" sldId="263"/>
            <ac:spMk id="3" creationId="{00000000-0000-0000-0000-000000000000}"/>
          </ac:spMkLst>
        </pc:spChg>
        <pc:spChg chg="add del mod ord">
          <ac:chgData name="Kasey Dykes" userId="S::kasey.dykes@chichester.ac.uk::d5d64c75-2cb2-4171-bea5-4550cb713a73" providerId="AD" clId="Web-{D092457E-5996-7B12-EF70-A251AACB8CF3}" dt="2022-07-12T12:49:53.780" v="4"/>
          <ac:spMkLst>
            <pc:docMk/>
            <pc:sldMk cId="2395014320" sldId="263"/>
            <ac:spMk id="4" creationId="{8704C89D-C9F6-3D53-EBB0-008C3F4399E8}"/>
          </ac:spMkLst>
        </pc:spChg>
        <pc:spChg chg="add mod ord">
          <ac:chgData name="Kasey Dykes" userId="S::kasey.dykes@chichester.ac.uk::d5d64c75-2cb2-4171-bea5-4550cb713a73" providerId="AD" clId="Web-{D092457E-5996-7B12-EF70-A251AACB8CF3}" dt="2022-07-12T12:50:15.187" v="9" actId="1076"/>
          <ac:spMkLst>
            <pc:docMk/>
            <pc:sldMk cId="2395014320" sldId="263"/>
            <ac:spMk id="5" creationId="{CDF68F3B-A19B-FEE1-9A73-A3F00818CBCE}"/>
          </ac:spMkLst>
        </pc:spChg>
        <pc:spChg chg="add mod ord">
          <ac:chgData name="Kasey Dykes" userId="S::kasey.dykes@chichester.ac.uk::d5d64c75-2cb2-4171-bea5-4550cb713a73" providerId="AD" clId="Web-{D092457E-5996-7B12-EF70-A251AACB8CF3}" dt="2022-07-12T12:50:04.937" v="6" actId="1076"/>
          <ac:spMkLst>
            <pc:docMk/>
            <pc:sldMk cId="2395014320" sldId="263"/>
            <ac:spMk id="6" creationId="{F7D410D3-26AA-817F-DC1F-AEB4D1D4357A}"/>
          </ac:spMkLst>
        </pc:spChg>
        <pc:spChg chg="add del">
          <ac:chgData name="Kasey Dykes" userId="S::kasey.dykes@chichester.ac.uk::d5d64c75-2cb2-4171-bea5-4550cb713a73" providerId="AD" clId="Web-{D092457E-5996-7B12-EF70-A251AACB8CF3}" dt="2022-07-12T12:50:11.515" v="8"/>
          <ac:spMkLst>
            <pc:docMk/>
            <pc:sldMk cId="2395014320" sldId="263"/>
            <ac:spMk id="7" creationId="{60E8A51D-F446-3222-1B77-C7EA1DF3E3FE}"/>
          </ac:spMkLst>
        </pc:spChg>
      </pc:sldChg>
      <pc:sldChg chg="modSp">
        <pc:chgData name="Kasey Dykes" userId="S::kasey.dykes@chichester.ac.uk::d5d64c75-2cb2-4171-bea5-4550cb713a73" providerId="AD" clId="Web-{D092457E-5996-7B12-EF70-A251AACB8CF3}" dt="2022-07-12T12:50:32.891" v="17" actId="20577"/>
        <pc:sldMkLst>
          <pc:docMk/>
          <pc:sldMk cId="929598286" sldId="272"/>
        </pc:sldMkLst>
        <pc:spChg chg="mod">
          <ac:chgData name="Kasey Dykes" userId="S::kasey.dykes@chichester.ac.uk::d5d64c75-2cb2-4171-bea5-4550cb713a73" providerId="AD" clId="Web-{D092457E-5996-7B12-EF70-A251AACB8CF3}" dt="2022-07-12T12:50:32.891" v="17" actId="20577"/>
          <ac:spMkLst>
            <pc:docMk/>
            <pc:sldMk cId="929598286" sldId="272"/>
            <ac:spMk id="5" creationId="{2BB08A7C-440B-4AD9-8F45-70E0AED36257}"/>
          </ac:spMkLst>
        </pc:spChg>
      </pc:sldChg>
    </pc:docChg>
  </pc:docChgLst>
  <pc:docChgLst>
    <pc:chgData name="Kasey Dykes" userId="S::kasey.dykes@chichester.ac.uk::d5d64c75-2cb2-4171-bea5-4550cb713a73" providerId="AD" clId="Web-{76B52B5C-39FD-3B1F-BDA2-9AE6361F0B1F}"/>
    <pc:docChg chg="delSld modSld">
      <pc:chgData name="Kasey Dykes" userId="S::kasey.dykes@chichester.ac.uk::d5d64c75-2cb2-4171-bea5-4550cb713a73" providerId="AD" clId="Web-{76B52B5C-39FD-3B1F-BDA2-9AE6361F0B1F}" dt="2022-07-11T10:01:46.188" v="5" actId="20577"/>
      <pc:docMkLst>
        <pc:docMk/>
      </pc:docMkLst>
      <pc:sldChg chg="del">
        <pc:chgData name="Kasey Dykes" userId="S::kasey.dykes@chichester.ac.uk::d5d64c75-2cb2-4171-bea5-4550cb713a73" providerId="AD" clId="Web-{76B52B5C-39FD-3B1F-BDA2-9AE6361F0B1F}" dt="2022-07-11T10:01:35.812" v="0"/>
        <pc:sldMkLst>
          <pc:docMk/>
          <pc:sldMk cId="894731803" sldId="261"/>
        </pc:sldMkLst>
      </pc:sldChg>
      <pc:sldChg chg="del">
        <pc:chgData name="Kasey Dykes" userId="S::kasey.dykes@chichester.ac.uk::d5d64c75-2cb2-4171-bea5-4550cb713a73" providerId="AD" clId="Web-{76B52B5C-39FD-3B1F-BDA2-9AE6361F0B1F}" dt="2022-07-11T10:01:36.640" v="1"/>
        <pc:sldMkLst>
          <pc:docMk/>
          <pc:sldMk cId="956867205" sldId="262"/>
        </pc:sldMkLst>
      </pc:sldChg>
      <pc:sldChg chg="del">
        <pc:chgData name="Kasey Dykes" userId="S::kasey.dykes@chichester.ac.uk::d5d64c75-2cb2-4171-bea5-4550cb713a73" providerId="AD" clId="Web-{76B52B5C-39FD-3B1F-BDA2-9AE6361F0B1F}" dt="2022-07-11T10:01:39.468" v="2"/>
        <pc:sldMkLst>
          <pc:docMk/>
          <pc:sldMk cId="460949982" sldId="269"/>
        </pc:sldMkLst>
      </pc:sldChg>
      <pc:sldChg chg="modSp">
        <pc:chgData name="Kasey Dykes" userId="S::kasey.dykes@chichester.ac.uk::d5d64c75-2cb2-4171-bea5-4550cb713a73" providerId="AD" clId="Web-{76B52B5C-39FD-3B1F-BDA2-9AE6361F0B1F}" dt="2022-07-11T10:01:46.188" v="5" actId="20577"/>
        <pc:sldMkLst>
          <pc:docMk/>
          <pc:sldMk cId="929598286" sldId="272"/>
        </pc:sldMkLst>
        <pc:spChg chg="mod">
          <ac:chgData name="Kasey Dykes" userId="S::kasey.dykes@chichester.ac.uk::d5d64c75-2cb2-4171-bea5-4550cb713a73" providerId="AD" clId="Web-{76B52B5C-39FD-3B1F-BDA2-9AE6361F0B1F}" dt="2022-07-11T10:01:46.188" v="5" actId="20577"/>
          <ac:spMkLst>
            <pc:docMk/>
            <pc:sldMk cId="929598286" sldId="272"/>
            <ac:spMk id="5" creationId="{2BB08A7C-440B-4AD9-8F45-70E0AED36257}"/>
          </ac:spMkLst>
        </pc:spChg>
      </pc:sldChg>
      <pc:sldChg chg="del">
        <pc:chgData name="Kasey Dykes" userId="S::kasey.dykes@chichester.ac.uk::d5d64c75-2cb2-4171-bea5-4550cb713a73" providerId="AD" clId="Web-{76B52B5C-39FD-3B1F-BDA2-9AE6361F0B1F}" dt="2022-07-11T10:01:40.453" v="3"/>
        <pc:sldMkLst>
          <pc:docMk/>
          <pc:sldMk cId="1707226979" sldId="277"/>
        </pc:sldMkLst>
      </pc:sldChg>
    </pc:docChg>
  </pc:docChgLst>
  <pc:docChgLst>
    <pc:chgData name="Kasey Carter" userId="S::carterk@chichester.ac.uk::d5d64c75-2cb2-4171-bea5-4550cb713a73" providerId="AD" clId="Web-{3A3C071C-F673-775D-31A5-A2BE65975ECC}"/>
    <pc:docChg chg="addSld modSld">
      <pc:chgData name="Kasey Carter" userId="S::carterk@chichester.ac.uk::d5d64c75-2cb2-4171-bea5-4550cb713a73" providerId="AD" clId="Web-{3A3C071C-F673-775D-31A5-A2BE65975ECC}" dt="2022-11-26T19:59:44.490" v="17" actId="20577"/>
      <pc:docMkLst>
        <pc:docMk/>
      </pc:docMkLst>
      <pc:sldChg chg="modSp new">
        <pc:chgData name="Kasey Carter" userId="S::carterk@chichester.ac.uk::d5d64c75-2cb2-4171-bea5-4550cb713a73" providerId="AD" clId="Web-{3A3C071C-F673-775D-31A5-A2BE65975ECC}" dt="2022-11-26T19:59:44.490" v="17" actId="20577"/>
        <pc:sldMkLst>
          <pc:docMk/>
          <pc:sldMk cId="1110346881" sldId="285"/>
        </pc:sldMkLst>
        <pc:spChg chg="mod">
          <ac:chgData name="Kasey Carter" userId="S::carterk@chichester.ac.uk::d5d64c75-2cb2-4171-bea5-4550cb713a73" providerId="AD" clId="Web-{3A3C071C-F673-775D-31A5-A2BE65975ECC}" dt="2022-11-26T19:59:44.490" v="17" actId="20577"/>
          <ac:spMkLst>
            <pc:docMk/>
            <pc:sldMk cId="1110346881" sldId="285"/>
            <ac:spMk id="3" creationId="{CC9695ED-654B-74D1-AF66-EE51DB807C9A}"/>
          </ac:spMkLst>
        </pc:spChg>
      </pc:sldChg>
    </pc:docChg>
  </pc:docChgLst>
  <pc:docChgLst>
    <pc:chgData clId="Web-{76B52B5C-39FD-3B1F-BDA2-9AE6361F0B1F}"/>
    <pc:docChg chg="delSld">
      <pc:chgData name="" userId="" providerId="" clId="Web-{76B52B5C-39FD-3B1F-BDA2-9AE6361F0B1F}" dt="2022-07-11T10:01:34.484" v="0"/>
      <pc:docMkLst>
        <pc:docMk/>
      </pc:docMkLst>
      <pc:sldChg chg="del">
        <pc:chgData name="" userId="" providerId="" clId="Web-{76B52B5C-39FD-3B1F-BDA2-9AE6361F0B1F}" dt="2022-07-11T10:01:34.484" v="0"/>
        <pc:sldMkLst>
          <pc:docMk/>
          <pc:sldMk cId="738643209" sldId="260"/>
        </pc:sldMkLst>
      </pc:sldChg>
    </pc:docChg>
  </pc:docChgLst>
  <pc:docChgLst>
    <pc:chgData clId="Web-{568D3A0C-F1CB-74AF-8BF2-C68385571431}"/>
    <pc:docChg chg="modSld">
      <pc:chgData name="" userId="" providerId="" clId="Web-{568D3A0C-F1CB-74AF-8BF2-C68385571431}" dt="2022-07-11T09:57:03.026" v="1" actId="20577"/>
      <pc:docMkLst>
        <pc:docMk/>
      </pc:docMkLst>
      <pc:sldChg chg="modSp">
        <pc:chgData name="" userId="" providerId="" clId="Web-{568D3A0C-F1CB-74AF-8BF2-C68385571431}" dt="2022-07-11T09:57:03.026" v="1" actId="20577"/>
        <pc:sldMkLst>
          <pc:docMk/>
          <pc:sldMk cId="606468625" sldId="256"/>
        </pc:sldMkLst>
        <pc:spChg chg="mod">
          <ac:chgData name="" userId="" providerId="" clId="Web-{568D3A0C-F1CB-74AF-8BF2-C68385571431}" dt="2022-07-11T09:57:03.026" v="1" actId="20577"/>
          <ac:spMkLst>
            <pc:docMk/>
            <pc:sldMk cId="606468625" sldId="256"/>
            <ac:spMk id="2" creationId="{00000000-0000-0000-0000-000000000000}"/>
          </ac:spMkLst>
        </pc:spChg>
      </pc:sldChg>
    </pc:docChg>
  </pc:docChgLst>
  <pc:docChgLst>
    <pc:chgData name="Kasey Dykes" userId="S::kasey.dykes@chichester.ac.uk::d5d64c75-2cb2-4171-bea5-4550cb713a73" providerId="AD" clId="Web-{ADC3A40F-34BB-ED26-12FA-2F980A5BED26}"/>
    <pc:docChg chg="delSld modSld">
      <pc:chgData name="Kasey Dykes" userId="S::kasey.dykes@chichester.ac.uk::d5d64c75-2cb2-4171-bea5-4550cb713a73" providerId="AD" clId="Web-{ADC3A40F-34BB-ED26-12FA-2F980A5BED26}" dt="2022-07-11T09:56:18.390" v="21" actId="20577"/>
      <pc:docMkLst>
        <pc:docMk/>
      </pc:docMkLst>
      <pc:sldChg chg="modSp">
        <pc:chgData name="Kasey Dykes" userId="S::kasey.dykes@chichester.ac.uk::d5d64c75-2cb2-4171-bea5-4550cb713a73" providerId="AD" clId="Web-{ADC3A40F-34BB-ED26-12FA-2F980A5BED26}" dt="2022-07-11T08:53:41.166" v="15" actId="20577"/>
        <pc:sldMkLst>
          <pc:docMk/>
          <pc:sldMk cId="1065986319" sldId="258"/>
        </pc:sldMkLst>
        <pc:spChg chg="mod">
          <ac:chgData name="Kasey Dykes" userId="S::kasey.dykes@chichester.ac.uk::d5d64c75-2cb2-4171-bea5-4550cb713a73" providerId="AD" clId="Web-{ADC3A40F-34BB-ED26-12FA-2F980A5BED26}" dt="2022-07-11T08:53:41.166" v="15" actId="20577"/>
          <ac:spMkLst>
            <pc:docMk/>
            <pc:sldMk cId="1065986319" sldId="258"/>
            <ac:spMk id="3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ADC3A40F-34BB-ED26-12FA-2F980A5BED26}" dt="2022-07-11T09:56:18.390" v="21" actId="20577"/>
        <pc:sldMkLst>
          <pc:docMk/>
          <pc:sldMk cId="738643209" sldId="260"/>
        </pc:sldMkLst>
        <pc:spChg chg="mod">
          <ac:chgData name="Kasey Dykes" userId="S::kasey.dykes@chichester.ac.uk::d5d64c75-2cb2-4171-bea5-4550cb713a73" providerId="AD" clId="Web-{ADC3A40F-34BB-ED26-12FA-2F980A5BED26}" dt="2022-07-11T09:56:18.390" v="21" actId="20577"/>
          <ac:spMkLst>
            <pc:docMk/>
            <pc:sldMk cId="738643209" sldId="260"/>
            <ac:spMk id="3" creationId="{00000000-0000-0000-0000-000000000000}"/>
          </ac:spMkLst>
        </pc:spChg>
      </pc:sldChg>
      <pc:sldChg chg="delSp modSp delAnim">
        <pc:chgData name="Kasey Dykes" userId="S::kasey.dykes@chichester.ac.uk::d5d64c75-2cb2-4171-bea5-4550cb713a73" providerId="AD" clId="Web-{ADC3A40F-34BB-ED26-12FA-2F980A5BED26}" dt="2022-07-11T09:55:54.607" v="19" actId="20577"/>
        <pc:sldMkLst>
          <pc:docMk/>
          <pc:sldMk cId="2395014320" sldId="263"/>
        </pc:sldMkLst>
        <pc:spChg chg="mod">
          <ac:chgData name="Kasey Dykes" userId="S::kasey.dykes@chichester.ac.uk::d5d64c75-2cb2-4171-bea5-4550cb713a73" providerId="AD" clId="Web-{ADC3A40F-34BB-ED26-12FA-2F980A5BED26}" dt="2022-07-11T09:55:54.607" v="19" actId="20577"/>
          <ac:spMkLst>
            <pc:docMk/>
            <pc:sldMk cId="2395014320" sldId="263"/>
            <ac:spMk id="3" creationId="{00000000-0000-0000-0000-000000000000}"/>
          </ac:spMkLst>
        </pc:spChg>
        <pc:picChg chg="del">
          <ac:chgData name="Kasey Dykes" userId="S::kasey.dykes@chichester.ac.uk::d5d64c75-2cb2-4171-bea5-4550cb713a73" providerId="AD" clId="Web-{ADC3A40F-34BB-ED26-12FA-2F980A5BED26}" dt="2022-07-11T09:55:47.123" v="16"/>
          <ac:picMkLst>
            <pc:docMk/>
            <pc:sldMk cId="2395014320" sldId="263"/>
            <ac:picMk id="5" creationId="{00000000-0000-0000-0000-000000000000}"/>
          </ac:picMkLst>
        </pc:picChg>
        <pc:picChg chg="del">
          <ac:chgData name="Kasey Dykes" userId="S::kasey.dykes@chichester.ac.uk::d5d64c75-2cb2-4171-bea5-4550cb713a73" providerId="AD" clId="Web-{ADC3A40F-34BB-ED26-12FA-2F980A5BED26}" dt="2022-07-11T09:55:49.076" v="17"/>
          <ac:picMkLst>
            <pc:docMk/>
            <pc:sldMk cId="2395014320" sldId="263"/>
            <ac:picMk id="7" creationId="{00000000-0000-0000-0000-000000000000}"/>
          </ac:picMkLst>
        </pc:picChg>
      </pc:sldChg>
      <pc:sldChg chg="del">
        <pc:chgData name="Kasey Dykes" userId="S::kasey.dykes@chichester.ac.uk::d5d64c75-2cb2-4171-bea5-4550cb713a73" providerId="AD" clId="Web-{ADC3A40F-34BB-ED26-12FA-2F980A5BED26}" dt="2022-07-11T08:53:09.680" v="14"/>
        <pc:sldMkLst>
          <pc:docMk/>
          <pc:sldMk cId="4003409656" sldId="264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3"/>
        <pc:sldMkLst>
          <pc:docMk/>
          <pc:sldMk cId="235607770" sldId="265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2"/>
        <pc:sldMkLst>
          <pc:docMk/>
          <pc:sldMk cId="388062634" sldId="266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1"/>
        <pc:sldMkLst>
          <pc:docMk/>
          <pc:sldMk cId="2975866777" sldId="267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1"/>
        <pc:sldMkLst>
          <pc:docMk/>
          <pc:sldMk cId="2840417244" sldId="27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2"/>
        <pc:sldMkLst>
          <pc:docMk/>
          <pc:sldMk cId="3040762610" sldId="271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0"/>
        <pc:sldMkLst>
          <pc:docMk/>
          <pc:sldMk cId="660131162" sldId="278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9"/>
        <pc:sldMkLst>
          <pc:docMk/>
          <pc:sldMk cId="864755259" sldId="279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8"/>
        <pc:sldMkLst>
          <pc:docMk/>
          <pc:sldMk cId="354398946" sldId="28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7"/>
        <pc:sldMkLst>
          <pc:docMk/>
          <pc:sldMk cId="3478131453" sldId="281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6"/>
        <pc:sldMkLst>
          <pc:docMk/>
          <pc:sldMk cId="2272917950" sldId="282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4"/>
        <pc:sldMkLst>
          <pc:docMk/>
          <pc:sldMk cId="3199985080" sldId="288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3"/>
        <pc:sldMkLst>
          <pc:docMk/>
          <pc:sldMk cId="3411374743" sldId="289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0"/>
        <pc:sldMkLst>
          <pc:docMk/>
          <pc:sldMk cId="2698853886" sldId="29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5"/>
        <pc:sldMkLst>
          <pc:docMk/>
          <pc:sldMk cId="1485318752" sldId="29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y\Documents\Google%20Drive\PGCE%20at%20Oxford\Lesson%20Planning\9%20E3\Data%20Handling%20and%20Presentation\Favourite%20Quality%20Street%20Question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1-081D-4196-A475-EE4FCA403C5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081D-4196-A475-EE4FCA403C52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081D-4196-A475-EE4FCA403C52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7-081D-4196-A475-EE4FCA403C52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081D-4196-A475-EE4FCA403C52}"/>
              </c:ext>
            </c:extLst>
          </c:dPt>
          <c:cat>
            <c:strRef>
              <c:f>Sheet1!$A$2:$A$6</c:f>
              <c:strCache>
                <c:ptCount val="5"/>
                <c:pt idx="0">
                  <c:v>Strawberry cream</c:v>
                </c:pt>
                <c:pt idx="1">
                  <c:v>Orange cream</c:v>
                </c:pt>
                <c:pt idx="2">
                  <c:v>Purple hazelnut</c:v>
                </c:pt>
                <c:pt idx="3">
                  <c:v>Green triangle</c:v>
                </c:pt>
                <c:pt idx="4">
                  <c:v>Toffee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1D-4196-A475-EE4FCA403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497265966754147"/>
          <c:y val="0.18422535724701078"/>
          <c:w val="0.33836067366579176"/>
          <c:h val="0.6824748468941382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80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4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9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9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91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83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4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2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58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8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29AE258-81C4-42D2-A961-64C8B9A26981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69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29AE258-81C4-42D2-A961-64C8B9A26981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2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Functional Skills L2 </a:t>
            </a:r>
            <a:r>
              <a:rPr lang="en-US" dirty="0" err="1"/>
              <a:t>Maths</a:t>
            </a:r>
            <a:endParaRPr lang="en-GB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Session 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46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C500-FCBF-2061-C018-637D0526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969" y="2386744"/>
            <a:ext cx="5928358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Have a go at the worksheet</a:t>
            </a:r>
          </a:p>
        </p:txBody>
      </p:sp>
      <p:pic>
        <p:nvPicPr>
          <p:cNvPr id="4" name="Picture 3" descr="Black pen against a sheet with shaded numbers">
            <a:extLst>
              <a:ext uri="{FF2B5EF4-FFF2-40B4-BE49-F238E27FC236}">
                <a16:creationId xmlns:a16="http://schemas.microsoft.com/office/drawing/2014/main" id="{A24147D2-DD62-1A29-2CA7-49CDE1949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00" r="-1" b="-1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4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Graphs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46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6E8D-9A53-48CD-B800-530E85603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Scatter Graphs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560625"/>
          </a:xfrm>
        </p:spPr>
        <p:txBody>
          <a:bodyPr/>
          <a:lstStyle/>
          <a:p>
            <a:pPr marL="342900" indent="-342900"/>
            <a:r>
              <a:rPr lang="en-GB" sz="2000" dirty="0"/>
              <a:t>Used to compare two variables to see if there is a link or trend</a:t>
            </a:r>
          </a:p>
          <a:p>
            <a:pPr marL="342900" indent="-342900"/>
            <a:r>
              <a:rPr lang="en-GB" sz="2000" dirty="0"/>
              <a:t>The line of best fit should not go through (0,0)</a:t>
            </a:r>
          </a:p>
          <a:p>
            <a:pPr marL="342900" indent="-342900"/>
            <a:r>
              <a:rPr lang="en-GB" sz="2000" dirty="0"/>
              <a:t>There should be roughly the same number of points above and below the line.</a:t>
            </a:r>
          </a:p>
          <a:p>
            <a:pPr marL="342900" indent="-342900"/>
            <a:r>
              <a:rPr lang="en-GB" sz="2000" dirty="0"/>
              <a:t>It should be long enough to pass all data points, but not too long.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0BB0A-AB43-41DA-B446-7E4FC45A0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44" y="2669382"/>
            <a:ext cx="4601400" cy="3445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6940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Graphs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t="30045" r="40838" b="25119"/>
          <a:stretch/>
        </p:blipFill>
        <p:spPr bwMode="auto">
          <a:xfrm>
            <a:off x="2231136" y="2425566"/>
            <a:ext cx="7729728" cy="418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59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770EDB-2D67-45F5-B04F-4948A00DF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68990"/>
            <a:ext cx="4486656" cy="1141497"/>
          </a:xfrm>
        </p:spPr>
        <p:txBody>
          <a:bodyPr/>
          <a:lstStyle/>
          <a:p>
            <a:r>
              <a:rPr lang="en-GB" dirty="0"/>
              <a:t>Exam Question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2791D-2990-4832-87DE-D6CEF0B70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42" t="9670" r="16662" b="37315"/>
          <a:stretch/>
        </p:blipFill>
        <p:spPr>
          <a:xfrm>
            <a:off x="6093339" y="1270535"/>
            <a:ext cx="6094537" cy="4321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B622C5-6DAE-4AEE-A8F1-DB68521D9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404"/>
          <a:stretch/>
        </p:blipFill>
        <p:spPr>
          <a:xfrm>
            <a:off x="1330" y="3431406"/>
            <a:ext cx="6093339" cy="2153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6BF74B-03D0-42B7-908B-8FDD4C902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79" b="90544"/>
          <a:stretch/>
        </p:blipFill>
        <p:spPr>
          <a:xfrm>
            <a:off x="6297946" y="203895"/>
            <a:ext cx="5685322" cy="8722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179C5-2895-4330-BE8E-AB3AF35A5D71}"/>
              </a:ext>
            </a:extLst>
          </p:cNvPr>
          <p:cNvCxnSpPr>
            <a:cxnSpLocks/>
          </p:cNvCxnSpPr>
          <p:nvPr/>
        </p:nvCxnSpPr>
        <p:spPr>
          <a:xfrm flipV="1">
            <a:off x="7801362" y="2071100"/>
            <a:ext cx="3492681" cy="23888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0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770EDB-2D67-45F5-B04F-4948A00DF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68990"/>
            <a:ext cx="4486656" cy="1141497"/>
          </a:xfrm>
        </p:spPr>
        <p:txBody>
          <a:bodyPr/>
          <a:lstStyle/>
          <a:p>
            <a:r>
              <a:rPr lang="en-GB" dirty="0"/>
              <a:t>Exam Question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7AE4F8F-8170-478D-ABFA-D26522515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2265" y="411125"/>
            <a:ext cx="6099735" cy="603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57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770EDB-2D67-45F5-B04F-4948A00DF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68990"/>
            <a:ext cx="4486656" cy="1141497"/>
          </a:xfrm>
        </p:spPr>
        <p:txBody>
          <a:bodyPr/>
          <a:lstStyle/>
          <a:p>
            <a:r>
              <a:rPr lang="en-GB" dirty="0"/>
              <a:t>Exam 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B86E7-0339-4627-9E7D-E7BB03E6D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5"/>
          <a:stretch/>
        </p:blipFill>
        <p:spPr>
          <a:xfrm>
            <a:off x="6101013" y="-19252"/>
            <a:ext cx="6094283" cy="3763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69123B-DFC2-4DB2-AB91-D30F89242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242" y="3616896"/>
            <a:ext cx="3023823" cy="3241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2A4EA3-ADBD-4F43-A941-F56A2BA81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903617"/>
            <a:ext cx="6101010" cy="240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92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C500-FCBF-2061-C018-637D0526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969" y="2386744"/>
            <a:ext cx="5928358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Have a go at the worksheet</a:t>
            </a:r>
          </a:p>
        </p:txBody>
      </p:sp>
      <p:pic>
        <p:nvPicPr>
          <p:cNvPr id="4" name="Picture 3" descr="Black pen against a sheet with shaded numbers">
            <a:extLst>
              <a:ext uri="{FF2B5EF4-FFF2-40B4-BE49-F238E27FC236}">
                <a16:creationId xmlns:a16="http://schemas.microsoft.com/office/drawing/2014/main" id="{A24147D2-DD62-1A29-2CA7-49CDE1949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00" r="-1" b="-1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Charts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590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7522-EA62-7165-004A-2668CA0E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Pie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376B-1183-7A98-8CD2-4C780D14D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You may need to draw or complete a pie chart</a:t>
            </a:r>
          </a:p>
          <a:p>
            <a:pPr marL="0" indent="0">
              <a:buNone/>
            </a:pPr>
            <a:r>
              <a:rPr lang="en-GB" sz="2400" dirty="0"/>
              <a:t>For this, you will need a ruler, protractor and possibly a pair of compasses (if you have to draw the circle!)</a:t>
            </a:r>
          </a:p>
          <a:p>
            <a:pPr marL="0" indent="0">
              <a:buNone/>
            </a:pPr>
            <a:r>
              <a:rPr lang="en-GB" sz="2400" dirty="0"/>
              <a:t>To draw a pie chart you need to know the number of degrees in a circle... </a:t>
            </a:r>
          </a:p>
          <a:p>
            <a:pPr marL="0" indent="0" algn="ctr">
              <a:buNone/>
            </a:pPr>
            <a:r>
              <a:rPr lang="en-GB" sz="3200" dirty="0"/>
              <a:t>360</a:t>
            </a:r>
            <a:r>
              <a:rPr lang="en-GB" sz="3200" dirty="0">
                <a:latin typeface="Gill Sans MT" panose="020B0502020104020203" pitchFamily="34" charset="0"/>
              </a:rPr>
              <a:t>°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9748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7F8B-7FDC-2FCC-BE7F-DCF0C681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Activity</a:t>
            </a:r>
            <a:br>
              <a:rPr lang="en-US" dirty="0"/>
            </a:br>
            <a:r>
              <a:rPr lang="en-US" dirty="0"/>
              <a:t>5 in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C4F514F-BA49-EAF5-3AFD-38F717BC05E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83439980"/>
                  </p:ext>
                </p:extLst>
              </p:nvPr>
            </p:nvGraphicFramePr>
            <p:xfrm>
              <a:off x="975731" y="2639121"/>
              <a:ext cx="10165820" cy="3351480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2033164">
                      <a:extLst>
                        <a:ext uri="{9D8B030D-6E8A-4147-A177-3AD203B41FA5}">
                          <a16:colId xmlns:a16="http://schemas.microsoft.com/office/drawing/2014/main" val="4146507791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3859604145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674085111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3036322766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4039451405"/>
                        </a:ext>
                      </a:extLst>
                    </a:gridCol>
                  </a:tblGrid>
                  <a:tr h="16757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of 456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= 2, what is</a:t>
                          </a: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162 ÷ 3 = ?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How do you find the range?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How many cm </a:t>
                          </a:r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in 3.5m?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8105674"/>
                      </a:ext>
                    </a:extLst>
                  </a:tr>
                  <a:tr h="16757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70712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C4F514F-BA49-EAF5-3AFD-38F717BC05E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83439980"/>
                  </p:ext>
                </p:extLst>
              </p:nvPr>
            </p:nvGraphicFramePr>
            <p:xfrm>
              <a:off x="975731" y="2639121"/>
              <a:ext cx="10165820" cy="3351480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2033164">
                      <a:extLst>
                        <a:ext uri="{9D8B030D-6E8A-4147-A177-3AD203B41FA5}">
                          <a16:colId xmlns:a16="http://schemas.microsoft.com/office/drawing/2014/main" val="4146507791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3859604145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674085111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3036322766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4039451405"/>
                        </a:ext>
                      </a:extLst>
                    </a:gridCol>
                  </a:tblGrid>
                  <a:tr h="1675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blipFill>
                          <a:blip r:embed="rId2"/>
                          <a:stretch>
                            <a:fillRect l="-299" t="-362" r="-400000" b="-100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blipFill>
                          <a:blip r:embed="rId2"/>
                          <a:stretch>
                            <a:fillRect l="-100601" t="-362" r="-301201" b="-100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162 ÷ 3 = ?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How do you find the range?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How many cm </a:t>
                          </a:r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in 3.5m?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8105674"/>
                      </a:ext>
                    </a:extLst>
                  </a:tr>
                  <a:tr h="16757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70712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61947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43544" y="1255113"/>
            <a:ext cx="1404585" cy="5488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3544" y="1255112"/>
            <a:ext cx="150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800" b="1" kern="0" dirty="0">
                <a:solidFill>
                  <a:srgbClr val="7030A0"/>
                </a:solidFill>
                <a:latin typeface="Calibri"/>
              </a:rPr>
              <a:t>Degrees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1456" y="1144116"/>
            <a:ext cx="3045024" cy="1143000"/>
          </a:xfrm>
        </p:spPr>
        <p:txBody>
          <a:bodyPr/>
          <a:lstStyle/>
          <a:p>
            <a:r>
              <a:rPr lang="en-GB" b="1" dirty="0"/>
              <a:t>My Results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03512" y="1196752"/>
          <a:ext cx="4032448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Sweet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itchFamily="34" charset="0"/>
                          <a:cs typeface="Arial" pitchFamily="34" charset="0"/>
                        </a:rPr>
                        <a:t>Strawberry Cream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itchFamily="34" charset="0"/>
                          <a:cs typeface="Arial" pitchFamily="34" charset="0"/>
                        </a:rPr>
                        <a:t>Orange Cream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itchFamily="34" charset="0"/>
                          <a:cs typeface="Arial" pitchFamily="34" charset="0"/>
                        </a:rPr>
                        <a:t>Purple Hazelnut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itchFamily="34" charset="0"/>
                          <a:cs typeface="Arial" pitchFamily="34" charset="0"/>
                        </a:rPr>
                        <a:t>Green Triangle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itchFamily="34" charset="0"/>
                          <a:cs typeface="Arial" pitchFamily="34" charset="0"/>
                        </a:rPr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6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5797563" y="18968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807969" y="1196752"/>
          <a:ext cx="1488165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Degrees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53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100</a:t>
                      </a:r>
                      <a:r>
                        <a:rPr lang="en-GB" sz="2000" b="1" dirty="0">
                          <a:latin typeface="Cambria"/>
                        </a:rPr>
                        <a:t>°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60</a:t>
                      </a:r>
                      <a:r>
                        <a:rPr lang="en-GB" sz="2000" b="1" dirty="0">
                          <a:latin typeface="Cambria"/>
                        </a:rPr>
                        <a:t>°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120</a:t>
                      </a:r>
                      <a:r>
                        <a:rPr lang="en-GB" sz="2000" b="1" dirty="0">
                          <a:latin typeface="Cambria"/>
                        </a:rPr>
                        <a:t>°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40</a:t>
                      </a:r>
                      <a:r>
                        <a:rPr lang="en-GB" sz="2000" b="1" dirty="0">
                          <a:latin typeface="Cambria"/>
                        </a:rPr>
                        <a:t>°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40</a:t>
                      </a:r>
                      <a:r>
                        <a:rPr lang="en-GB" sz="2000" b="1" dirty="0">
                          <a:latin typeface="Cambria"/>
                        </a:rPr>
                        <a:t>°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641"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44072" y="4943490"/>
            <a:ext cx="1224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3200" b="1" kern="0" dirty="0">
                <a:solidFill>
                  <a:srgbClr val="00B050"/>
                </a:solidFill>
                <a:latin typeface="Calibri"/>
              </a:rPr>
              <a:t>360</a:t>
            </a:r>
            <a:r>
              <a:rPr lang="en-GB" sz="3200" b="1" kern="0" dirty="0">
                <a:solidFill>
                  <a:srgbClr val="00B050"/>
                </a:solidFill>
                <a:latin typeface="Cambria"/>
              </a:rPr>
              <a:t>°</a:t>
            </a:r>
            <a:endParaRPr lang="en-GB" sz="3200" b="1" kern="0" dirty="0">
              <a:solidFill>
                <a:srgbClr val="00B050"/>
              </a:solidFill>
              <a:latin typeface="Calibri"/>
            </a:endParaRPr>
          </a:p>
          <a:p>
            <a:pPr defTabSz="914400">
              <a:defRPr/>
            </a:pPr>
            <a:endParaRPr lang="en-GB" kern="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303055" y="6047317"/>
            <a:ext cx="792945" cy="235974"/>
          </a:xfrm>
          <a:custGeom>
            <a:avLst/>
            <a:gdLst>
              <a:gd name="connsiteX0" fmla="*/ 0 w 589935"/>
              <a:gd name="connsiteY0" fmla="*/ 235974 h 235974"/>
              <a:gd name="connsiteX1" fmla="*/ 339213 w 589935"/>
              <a:gd name="connsiteY1" fmla="*/ 0 h 235974"/>
              <a:gd name="connsiteX2" fmla="*/ 589935 w 589935"/>
              <a:gd name="connsiteY2" fmla="*/ 235974 h 23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935" h="235974">
                <a:moveTo>
                  <a:pt x="0" y="235974"/>
                </a:moveTo>
                <a:cubicBezTo>
                  <a:pt x="120445" y="117987"/>
                  <a:pt x="240891" y="0"/>
                  <a:pt x="339213" y="0"/>
                </a:cubicBezTo>
                <a:cubicBezTo>
                  <a:pt x="437535" y="0"/>
                  <a:pt x="513735" y="117987"/>
                  <a:pt x="589935" y="235974"/>
                </a:cubicBezTo>
              </a:path>
            </a:pathLst>
          </a:custGeom>
          <a:noFill/>
          <a:ln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9084" y="5635220"/>
            <a:ext cx="936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400" b="1" kern="0" dirty="0">
                <a:solidFill>
                  <a:srgbClr val="FF0066"/>
                </a:solidFill>
                <a:latin typeface="Calibri"/>
              </a:rPr>
              <a:t>X 20</a:t>
            </a:r>
          </a:p>
        </p:txBody>
      </p:sp>
      <p:sp>
        <p:nvSpPr>
          <p:cNvPr id="13" name="Freeform 12"/>
          <p:cNvSpPr/>
          <p:nvPr/>
        </p:nvSpPr>
        <p:spPr>
          <a:xfrm>
            <a:off x="5349035" y="1896882"/>
            <a:ext cx="792945" cy="235974"/>
          </a:xfrm>
          <a:custGeom>
            <a:avLst/>
            <a:gdLst>
              <a:gd name="connsiteX0" fmla="*/ 0 w 589935"/>
              <a:gd name="connsiteY0" fmla="*/ 235974 h 235974"/>
              <a:gd name="connsiteX1" fmla="*/ 339213 w 589935"/>
              <a:gd name="connsiteY1" fmla="*/ 0 h 235974"/>
              <a:gd name="connsiteX2" fmla="*/ 589935 w 589935"/>
              <a:gd name="connsiteY2" fmla="*/ 235974 h 23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935" h="235974">
                <a:moveTo>
                  <a:pt x="0" y="235974"/>
                </a:moveTo>
                <a:cubicBezTo>
                  <a:pt x="120445" y="117987"/>
                  <a:pt x="240891" y="0"/>
                  <a:pt x="339213" y="0"/>
                </a:cubicBezTo>
                <a:cubicBezTo>
                  <a:pt x="437535" y="0"/>
                  <a:pt x="513735" y="117987"/>
                  <a:pt x="589935" y="235974"/>
                </a:cubicBezTo>
              </a:path>
            </a:pathLst>
          </a:custGeom>
          <a:noFill/>
          <a:ln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5064" y="1484785"/>
            <a:ext cx="936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400" b="1" kern="0" dirty="0">
                <a:solidFill>
                  <a:srgbClr val="FF0066"/>
                </a:solidFill>
                <a:latin typeface="Calibri"/>
              </a:rPr>
              <a:t>X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25338" y="4437113"/>
                <a:ext cx="1800200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 ker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𝟑𝟔𝟎</m:t>
                        </m:r>
                      </m:num>
                      <m:den>
                        <m:r>
                          <a:rPr lang="en-GB" sz="3600" b="1" i="1" ker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GB" sz="3600" b="1" kern="0" dirty="0">
                    <a:solidFill>
                      <a:srgbClr val="00B050"/>
                    </a:solidFill>
                    <a:latin typeface="Calibri"/>
                  </a:rPr>
                  <a:t> =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338" y="4437113"/>
                <a:ext cx="1800200" cy="892745"/>
              </a:xfrm>
              <a:prstGeom prst="rect">
                <a:avLst/>
              </a:prstGeom>
              <a:blipFill>
                <a:blip r:embed="rId3"/>
                <a:stretch>
                  <a:fillRect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832304" y="4521611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4000" b="1" kern="0" dirty="0">
                <a:solidFill>
                  <a:srgbClr val="00B050"/>
                </a:solidFill>
                <a:latin typeface="Calibri"/>
              </a:rPr>
              <a:t>20</a:t>
            </a:r>
            <a:r>
              <a:rPr lang="en-GB" sz="4000" b="1" kern="0" dirty="0">
                <a:solidFill>
                  <a:srgbClr val="00B050"/>
                </a:solidFill>
                <a:latin typeface="Cambria"/>
              </a:rPr>
              <a:t>°</a:t>
            </a:r>
            <a:endParaRPr lang="en-GB" sz="4000" b="1" kern="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75520" y="116633"/>
            <a:ext cx="8640960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16214" y="116632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914400">
              <a:defRPr/>
            </a:pPr>
            <a:r>
              <a:rPr lang="en-US" sz="54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Pie Charts</a:t>
            </a:r>
          </a:p>
        </p:txBody>
      </p:sp>
      <p:pic>
        <p:nvPicPr>
          <p:cNvPr id="21" name="Picture 4" descr="http://knol.google.com/k/-/-/xfqw1gyel5ga/rjuw5m/hom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57" y="4151402"/>
            <a:ext cx="3187406" cy="27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98901" y="609688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GB" sz="3600" b="1" kern="0" dirty="0">
                <a:solidFill>
                  <a:srgbClr val="00B050"/>
                </a:solidFill>
                <a:latin typeface="Calibri"/>
              </a:rPr>
              <a:t>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7888" y="44705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400" b="1" kern="0" dirty="0">
                <a:solidFill>
                  <a:srgbClr val="4BACC6">
                    <a:lumMod val="60000"/>
                    <a:lumOff val="40000"/>
                  </a:srgbClr>
                </a:solidFill>
                <a:latin typeface="Calibri"/>
              </a:rPr>
              <a:t>“What is your favourite Quality Street?”</a:t>
            </a:r>
          </a:p>
        </p:txBody>
      </p:sp>
    </p:spTree>
    <p:extLst>
      <p:ext uri="{BB962C8B-B14F-4D97-AF65-F5344CB8AC3E}">
        <p14:creationId xmlns:p14="http://schemas.microsoft.com/office/powerpoint/2010/main" val="40762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decel="3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4.81481E-6 L -0.07465 0.178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891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9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4.7086E-6 L 0.11424 0.114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571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3.7037E-7 L 0.08976 -0.029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Graphic spid="9" grpId="0">
        <p:bldAsOne/>
      </p:bldGraphic>
      <p:bldGraphic spid="9" grpId="1">
        <p:bldAsOne/>
      </p:bldGraphic>
      <p:bldGraphic spid="9" grpId="2">
        <p:bldAsOne/>
      </p:bldGraphic>
      <p:bldP spid="10" grpId="0"/>
      <p:bldP spid="10" grpId="1"/>
      <p:bldP spid="11" grpId="0" animBg="1"/>
      <p:bldP spid="12" grpId="0"/>
      <p:bldP spid="13" grpId="0" animBg="1"/>
      <p:bldP spid="14" grpId="0"/>
      <p:bldP spid="15" grpId="0"/>
      <p:bldP spid="1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http://www.kickaction.ca/files/images/LisaSimpson1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973" y="5712028"/>
            <a:ext cx="792088" cy="115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18" y="1189581"/>
            <a:ext cx="562292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77" y="1340768"/>
            <a:ext cx="6988175" cy="426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831240" y="1462143"/>
            <a:ext cx="4032448" cy="4032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kern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 rot="5400000">
            <a:off x="5467307" y="1075051"/>
            <a:ext cx="4624078" cy="4722812"/>
            <a:chOff x="4844466" y="1010444"/>
            <a:chExt cx="4624078" cy="4722812"/>
          </a:xfrm>
        </p:grpSpPr>
        <p:sp>
          <p:nvSpPr>
            <p:cNvPr id="8" name="Pie 7"/>
            <p:cNvSpPr/>
            <p:nvPr/>
          </p:nvSpPr>
          <p:spPr>
            <a:xfrm>
              <a:off x="4970385" y="1109179"/>
              <a:ext cx="4354143" cy="4624077"/>
            </a:xfrm>
            <a:prstGeom prst="pie">
              <a:avLst>
                <a:gd name="adj1" fmla="val 10782684"/>
                <a:gd name="adj2" fmla="val 50380"/>
              </a:avLst>
            </a:prstGeom>
            <a:solidFill>
              <a:srgbClr val="99C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 kern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078" name="Picture 6" descr="http://math8geometry.wikispaces.com/file/view/protractor.gif/33819765/protractor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466" y="1010444"/>
              <a:ext cx="4624078" cy="241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 rot="11367090">
            <a:off x="5579541" y="1063351"/>
            <a:ext cx="4624078" cy="4722812"/>
            <a:chOff x="4844466" y="1010444"/>
            <a:chExt cx="4624078" cy="4722812"/>
          </a:xfrm>
        </p:grpSpPr>
        <p:sp>
          <p:nvSpPr>
            <p:cNvPr id="21" name="Pie 20"/>
            <p:cNvSpPr/>
            <p:nvPr/>
          </p:nvSpPr>
          <p:spPr>
            <a:xfrm>
              <a:off x="4970385" y="1109179"/>
              <a:ext cx="4354143" cy="4624077"/>
            </a:xfrm>
            <a:prstGeom prst="pie">
              <a:avLst>
                <a:gd name="adj1" fmla="val 10782684"/>
                <a:gd name="adj2" fmla="val 50380"/>
              </a:avLst>
            </a:prstGeom>
            <a:solidFill>
              <a:srgbClr val="99C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 kern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2" name="Picture 6" descr="http://math8geometry.wikispaces.com/file/view/protractor.gif/33819765/protractor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466" y="1010444"/>
              <a:ext cx="4624078" cy="241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Straight Connector 6"/>
          <p:cNvCxnSpPr>
            <a:endCxn id="4" idx="0"/>
          </p:cNvCxnSpPr>
          <p:nvPr/>
        </p:nvCxnSpPr>
        <p:spPr>
          <a:xfrm flipV="1">
            <a:off x="7847464" y="1462143"/>
            <a:ext cx="0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072006" y="3861049"/>
            <a:ext cx="595995" cy="9181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7854429" y="3478368"/>
            <a:ext cx="2217576" cy="38268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610614" y="5504463"/>
            <a:ext cx="162376" cy="43843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7854430" y="3478369"/>
            <a:ext cx="756184" cy="202609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5879977" y="3139845"/>
            <a:ext cx="1943539" cy="33539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600056" y="1916833"/>
            <a:ext cx="1254376" cy="158417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75520" y="116633"/>
            <a:ext cx="8640960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16214" y="116632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914400">
              <a:defRPr/>
            </a:pPr>
            <a:r>
              <a:rPr lang="en-US" sz="54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Pie Charts</a:t>
            </a:r>
          </a:p>
        </p:txBody>
      </p:sp>
      <p:sp>
        <p:nvSpPr>
          <p:cNvPr id="6" name="Oval 5"/>
          <p:cNvSpPr/>
          <p:nvPr/>
        </p:nvSpPr>
        <p:spPr>
          <a:xfrm>
            <a:off x="7809444" y="3455290"/>
            <a:ext cx="46800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54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10642 -0.16134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37517 -0.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3136E-6 L -0.04704 -0.0700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35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C2150-C430-04FC-BFF6-5F8DDC5D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4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Practice Question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A11E014F-4906-5649-9361-80FEA814FF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813" y="3223348"/>
            <a:ext cx="5286375" cy="2313130"/>
          </a:xfr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C9FA9748-E1E0-0014-064E-57E21E5A13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88037" y="990599"/>
            <a:ext cx="5303963" cy="4876800"/>
          </a:xfrm>
        </p:spPr>
      </p:pic>
    </p:spTree>
    <p:extLst>
      <p:ext uri="{BB962C8B-B14F-4D97-AF65-F5344CB8AC3E}">
        <p14:creationId xmlns:p14="http://schemas.microsoft.com/office/powerpoint/2010/main" val="2564291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C500-FCBF-2061-C018-637D0526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969" y="2386744"/>
            <a:ext cx="5928358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Have a go at the worksheet</a:t>
            </a:r>
          </a:p>
        </p:txBody>
      </p:sp>
      <p:pic>
        <p:nvPicPr>
          <p:cNvPr id="4" name="Picture 3" descr="Black pen against a sheet with shaded numbers">
            <a:extLst>
              <a:ext uri="{FF2B5EF4-FFF2-40B4-BE49-F238E27FC236}">
                <a16:creationId xmlns:a16="http://schemas.microsoft.com/office/drawing/2014/main" id="{A24147D2-DD62-1A29-2CA7-49CDE1949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00" r="-1" b="-1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7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BF5A14-BE57-443F-955E-196AB6D07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8" y="2490283"/>
            <a:ext cx="5602383" cy="1877437"/>
          </a:xfrm>
        </p:spPr>
        <p:txBody>
          <a:bodyPr>
            <a:normAutofit/>
          </a:bodyPr>
          <a:lstStyle/>
          <a:p>
            <a:r>
              <a:rPr lang="en-GB" dirty="0"/>
              <a:t>All done!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5040EF-32B8-46F3-823C-6BA3A49A7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B08A7C-440B-4AD9-8F45-70E0AED36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3" y="2173266"/>
            <a:ext cx="3657119" cy="2511468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Next week’s topic is: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Revision Week!</a:t>
            </a:r>
          </a:p>
        </p:txBody>
      </p:sp>
    </p:spTree>
    <p:extLst>
      <p:ext uri="{BB962C8B-B14F-4D97-AF65-F5344CB8AC3E}">
        <p14:creationId xmlns:p14="http://schemas.microsoft.com/office/powerpoint/2010/main" val="92959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72CB-E791-85AD-6574-AA5EE1A0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9508-97FC-1A02-9447-9A4594D3A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What did we do last lesson?</a:t>
            </a:r>
          </a:p>
        </p:txBody>
      </p:sp>
    </p:spTree>
    <p:extLst>
      <p:ext uri="{BB962C8B-B14F-4D97-AF65-F5344CB8AC3E}">
        <p14:creationId xmlns:p14="http://schemas.microsoft.com/office/powerpoint/2010/main" val="81087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10F6BC-F877-9FA8-246B-C32B990C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Practice Question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2DA56F-8F7A-AEF1-7EA3-E4C536848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488247"/>
            <a:ext cx="6257544" cy="35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3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D410D3-26AA-817F-DC1F-AEB4D1D43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1534" y="2313433"/>
            <a:ext cx="4270248" cy="704087"/>
          </a:xfrm>
        </p:spPr>
        <p:txBody>
          <a:bodyPr/>
          <a:lstStyle/>
          <a:p>
            <a:r>
              <a:rPr lang="en-US"/>
              <a:t>Graphs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we doing today?</a:t>
            </a:r>
            <a:endParaRPr lang="en-GB" dirty="0"/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96290C72-2276-F3FF-DC69-AF748FC183B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2" t="25187" b="26043"/>
          <a:stretch/>
        </p:blipFill>
        <p:spPr bwMode="auto">
          <a:xfrm>
            <a:off x="4753787" y="3195386"/>
            <a:ext cx="2686014" cy="249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1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know?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How to read, write and plot co-ordinates</a:t>
            </a:r>
          </a:p>
          <a:p>
            <a:r>
              <a:rPr lang="en-US" sz="2800" dirty="0"/>
              <a:t>How to draw and interpret scatter graphs</a:t>
            </a:r>
          </a:p>
          <a:p>
            <a:r>
              <a:rPr lang="en-US" sz="2800" dirty="0"/>
              <a:t>How to draw and interpret pie charts</a:t>
            </a:r>
          </a:p>
        </p:txBody>
      </p:sp>
    </p:spTree>
    <p:extLst>
      <p:ext uri="{BB962C8B-B14F-4D97-AF65-F5344CB8AC3E}">
        <p14:creationId xmlns:p14="http://schemas.microsoft.com/office/powerpoint/2010/main" val="10659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45EA-6C97-7E09-4595-8A7D72D6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Co-ordinates</a:t>
            </a:r>
          </a:p>
        </p:txBody>
      </p:sp>
    </p:spTree>
    <p:extLst>
      <p:ext uri="{BB962C8B-B14F-4D97-AF65-F5344CB8AC3E}">
        <p14:creationId xmlns:p14="http://schemas.microsoft.com/office/powerpoint/2010/main" val="220156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5A0F-2ABE-9990-FEFF-AD291DD0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Co-ordinates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A3869-BAC0-C986-4AAD-BD8A877B78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Co-ordinates are used to identify the position of a point on a graph</a:t>
            </a:r>
          </a:p>
          <a:p>
            <a:pPr marL="0" indent="0">
              <a:buNone/>
            </a:pPr>
            <a:r>
              <a:rPr lang="en-GB" sz="2000" dirty="0"/>
              <a:t>Graphs have two axes: </a:t>
            </a:r>
          </a:p>
          <a:p>
            <a:pPr>
              <a:buFontTx/>
              <a:buChar char="-"/>
            </a:pPr>
            <a:r>
              <a:rPr lang="en-GB" sz="2000" dirty="0"/>
              <a:t>The X axis is horizontal</a:t>
            </a:r>
          </a:p>
          <a:p>
            <a:pPr>
              <a:buFontTx/>
              <a:buChar char="-"/>
            </a:pPr>
            <a:r>
              <a:rPr lang="en-GB" sz="2000" dirty="0"/>
              <a:t>The Y axis is vertical</a:t>
            </a:r>
          </a:p>
          <a:p>
            <a:pPr marL="0" indent="0">
              <a:buNone/>
            </a:pPr>
            <a:r>
              <a:rPr lang="en-GB" sz="2000" dirty="0"/>
              <a:t>When plotting or reading co-ordinates, the X value is given first, then the Y (x, y)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0233D6-F2AA-0992-F869-FA7EEFD7A0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8139" y="2638425"/>
            <a:ext cx="3451872" cy="3101975"/>
          </a:xfrm>
        </p:spPr>
      </p:pic>
    </p:spTree>
    <p:extLst>
      <p:ext uri="{BB962C8B-B14F-4D97-AF65-F5344CB8AC3E}">
        <p14:creationId xmlns:p14="http://schemas.microsoft.com/office/powerpoint/2010/main" val="356348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6D3952-26E9-ECEE-7EAD-CF2EFC2B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66" y="978357"/>
            <a:ext cx="4486656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Exam Question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0F143B-3981-4FC2-BB15-0C5867633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5D01DC-DC08-05F1-78A4-89BD4ECD31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27978" y="457200"/>
            <a:ext cx="6058815" cy="5680141"/>
          </a:xfrm>
          <a:prstGeom prst="rect">
            <a:avLst/>
          </a:prstGeom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27574CB2-965A-E248-79C0-169E3EC6E7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71912" y="3343394"/>
            <a:ext cx="4271963" cy="265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6673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70068d-d4a8-4c8c-81e4-1587bdb1bb12" xsi:nil="true"/>
    <lcf76f155ced4ddcb4097134ff3c332f xmlns="924b722f-815d-42a8-a398-880368789fe5">
      <Terms xmlns="http://schemas.microsoft.com/office/infopath/2007/PartnerControls"/>
    </lcf76f155ced4ddcb4097134ff3c332f>
    <SharedWithUsers xmlns="dc70068d-d4a8-4c8c-81e4-1587bdb1bb12">
      <UserInfo>
        <DisplayName/>
        <AccountId xsi:nil="true"/>
        <AccountType/>
      </UserInfo>
    </SharedWithUsers>
    <MediaLengthInSeconds xmlns="924b722f-815d-42a8-a398-880368789f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0FAD1F0456B4A93FB2D3CDECBBB4E" ma:contentTypeVersion="14" ma:contentTypeDescription="Create a new document." ma:contentTypeScope="" ma:versionID="03a873066d51c240444531b22fc82f4e">
  <xsd:schema xmlns:xsd="http://www.w3.org/2001/XMLSchema" xmlns:xs="http://www.w3.org/2001/XMLSchema" xmlns:p="http://schemas.microsoft.com/office/2006/metadata/properties" xmlns:ns2="924b722f-815d-42a8-a398-880368789fe5" xmlns:ns3="dc70068d-d4a8-4c8c-81e4-1587bdb1bb12" targetNamespace="http://schemas.microsoft.com/office/2006/metadata/properties" ma:root="true" ma:fieldsID="295e6bf93f9598c9578881f944d81644" ns2:_="" ns3:_="">
    <xsd:import namespace="924b722f-815d-42a8-a398-880368789fe5"/>
    <xsd:import namespace="dc70068d-d4a8-4c8c-81e4-1587bdb1bb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b722f-815d-42a8-a398-880368789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81377d7-4678-41c4-aba3-c68a5ebeb4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0068d-d4a8-4c8c-81e4-1587bdb1bb1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d03974b-8878-469d-ab28-80ac5cbb371d}" ma:internalName="TaxCatchAll" ma:showField="CatchAllData" ma:web="dc70068d-d4a8-4c8c-81e4-1587bdb1b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452493-D7D6-4173-8632-9B2178717EAC}">
  <ds:schemaRefs>
    <ds:schemaRef ds:uri="http://www.w3.org/XML/1998/namespace"/>
    <ds:schemaRef ds:uri="32a3d327-319a-4891-a29f-6151636f0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2420e0f-129b-4816-94a7-95fce393a76c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F2784E0-E5A8-460A-ADE1-0018203A97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AA06D8-BB17-489F-B790-2F9122660BDB}"/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2349</TotalTime>
  <Words>355</Words>
  <Application>Microsoft Office PowerPoint</Application>
  <PresentationFormat>Widescreen</PresentationFormat>
  <Paragraphs>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Cambria Math</vt:lpstr>
      <vt:lpstr>Gill Sans MT</vt:lpstr>
      <vt:lpstr>Parcel</vt:lpstr>
      <vt:lpstr>Functional Skills L2 Maths</vt:lpstr>
      <vt:lpstr>Starter Activity 5 in 5</vt:lpstr>
      <vt:lpstr>Recap</vt:lpstr>
      <vt:lpstr>Practice Question</vt:lpstr>
      <vt:lpstr>What are we doing today?</vt:lpstr>
      <vt:lpstr>What do we need to know?</vt:lpstr>
      <vt:lpstr>Graph Co-ordinates</vt:lpstr>
      <vt:lpstr>Graph Co-ordinates</vt:lpstr>
      <vt:lpstr>Exam Question</vt:lpstr>
      <vt:lpstr>Have a go at the worksheet</vt:lpstr>
      <vt:lpstr>Scatter Graphs</vt:lpstr>
      <vt:lpstr>Scatter Graphs</vt:lpstr>
      <vt:lpstr>Scatter Graphs</vt:lpstr>
      <vt:lpstr>Exam Question</vt:lpstr>
      <vt:lpstr>Exam Question</vt:lpstr>
      <vt:lpstr>Exam Question</vt:lpstr>
      <vt:lpstr>Have a go at the worksheet</vt:lpstr>
      <vt:lpstr>Pie Charts</vt:lpstr>
      <vt:lpstr>Pie Charts</vt:lpstr>
      <vt:lpstr>My Results</vt:lpstr>
      <vt:lpstr>PowerPoint Presentation</vt:lpstr>
      <vt:lpstr>Practice Question</vt:lpstr>
      <vt:lpstr>Have a go at the worksheet</vt:lpstr>
      <vt:lpstr>All done!</vt:lpstr>
    </vt:vector>
  </TitlesOfParts>
  <Company>Chichester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Kasey Dykes</dc:creator>
  <cp:lastModifiedBy>Kasey Carter</cp:lastModifiedBy>
  <cp:revision>47</cp:revision>
  <dcterms:created xsi:type="dcterms:W3CDTF">2021-09-22T09:27:53Z</dcterms:created>
  <dcterms:modified xsi:type="dcterms:W3CDTF">2022-11-27T22:02:32Z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0x010100D700FAD1F0456B4A93FB2D3CDECBBB4E</vt:lpwstr>
  </property>
  <property fmtid="{D5CDD505-2E9C-101B-9397-08002B2CF9AE}" pid="3" name="Order">
    <vt:r8>1204500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