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63" r:id="rId6"/>
    <p:sldId id="315" r:id="rId7"/>
    <p:sldId id="389" r:id="rId8"/>
    <p:sldId id="390" r:id="rId9"/>
    <p:sldId id="365" r:id="rId10"/>
    <p:sldId id="391" r:id="rId11"/>
    <p:sldId id="363" r:id="rId12"/>
    <p:sldId id="392" r:id="rId13"/>
    <p:sldId id="370" r:id="rId14"/>
    <p:sldId id="326" r:id="rId15"/>
    <p:sldId id="335" r:id="rId16"/>
    <p:sldId id="364" r:id="rId17"/>
    <p:sldId id="322" r:id="rId18"/>
    <p:sldId id="371" r:id="rId19"/>
    <p:sldId id="373" r:id="rId20"/>
    <p:sldId id="369" r:id="rId21"/>
    <p:sldId id="318" r:id="rId22"/>
    <p:sldId id="343" r:id="rId23"/>
    <p:sldId id="393" r:id="rId24"/>
    <p:sldId id="394" r:id="rId25"/>
    <p:sldId id="395" r:id="rId26"/>
    <p:sldId id="27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909D35-43F6-4FE4-A872-31443C1FBDA0}" v="1" dt="2022-08-15T10:05:05.6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94660"/>
  </p:normalViewPr>
  <p:slideViewPr>
    <p:cSldViewPr snapToGrid="0">
      <p:cViewPr varScale="1">
        <p:scale>
          <a:sx n="63" d="100"/>
          <a:sy n="63" d="100"/>
        </p:scale>
        <p:origin x="6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04/12/2022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180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04/12/2022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94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04/12/2022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99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04/12/2022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09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04/12/2022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291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04/12/2022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83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04/12/2022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14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04/12/2022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42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04/12/2022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58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04/12/2022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58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29AE258-81C4-42D2-A961-64C8B9A26981}" type="datetimeFigureOut">
              <a:rPr lang="en-GB" smtClean="0"/>
              <a:t>04/12/2022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69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29AE258-81C4-42D2-A961-64C8B9A26981}" type="datetimeFigureOut">
              <a:rPr lang="en-GB" smtClean="0"/>
              <a:t>04/12/2022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02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Functional Skills L1 </a:t>
            </a:r>
            <a:r>
              <a:rPr lang="en-US" dirty="0"/>
              <a:t>Maths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Session 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468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0218E-C4BE-4704-97BB-7E9E79A3D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Averages</a:t>
            </a: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F2EE9345-89B2-46C9-9F91-B2CD5F16D4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1" y="1528997"/>
            <a:ext cx="6088006" cy="3805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373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formula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58780"/>
            <a:ext cx="6087351" cy="3144907"/>
          </a:xfrm>
        </p:spPr>
      </p:pic>
    </p:spTree>
    <p:extLst>
      <p:ext uri="{BB962C8B-B14F-4D97-AF65-F5344CB8AC3E}">
        <p14:creationId xmlns:p14="http://schemas.microsoft.com/office/powerpoint/2010/main" val="1474115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 and conversion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106847" y="1876074"/>
            <a:ext cx="6085154" cy="3115651"/>
          </a:xfrm>
        </p:spPr>
      </p:pic>
    </p:spTree>
    <p:extLst>
      <p:ext uri="{BB962C8B-B14F-4D97-AF65-F5344CB8AC3E}">
        <p14:creationId xmlns:p14="http://schemas.microsoft.com/office/powerpoint/2010/main" val="1057990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D86F5-FA9C-4C94-A405-DBBE3BC80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 and Conversion</a:t>
            </a:r>
          </a:p>
        </p:txBody>
      </p:sp>
      <p:pic>
        <p:nvPicPr>
          <p:cNvPr id="5" name="Content Placeholder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F27A2D01-044D-4A10-9343-2232DCAEDD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03553" y="2023672"/>
            <a:ext cx="6097199" cy="280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067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0A2A7-79A7-4159-A45D-61A29C8B4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Probability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F9EEB54A-27C6-4555-B166-46D59D8D5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3225" y="1573967"/>
            <a:ext cx="6089271" cy="371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879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C621D-31FB-4E91-B5C8-AB3CD34CC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Graphs &amp; Charts</a:t>
            </a: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A13E9B6F-2FE3-4292-A967-03300468AB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1" y="1442155"/>
            <a:ext cx="6096000" cy="397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59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87101-8080-4F26-9617-B8DFBEE0B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Percentages</a:t>
            </a:r>
          </a:p>
        </p:txBody>
      </p: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5C6E6EBF-C544-4948-888D-C4CC21997D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20918" y="2315797"/>
            <a:ext cx="5971081" cy="218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27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554A4-A784-4F8E-BC15-7DD156610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 and scale</a:t>
            </a:r>
          </a:p>
        </p:txBody>
      </p: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3E8E83E4-5D5B-4DAE-B6BF-ACB7E29CBC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9762" y="3759780"/>
            <a:ext cx="4816475" cy="2448644"/>
          </a:xfrm>
        </p:spPr>
      </p:pic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72F63B44-434F-43F5-B63B-A4D29F89F6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25532"/>
            <a:ext cx="6096000" cy="591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989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perimeter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266" y="2034850"/>
            <a:ext cx="4134062" cy="279414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93442"/>
            <a:ext cx="6096000" cy="167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199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6C06A-AB13-4501-98C6-0FA405548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Volume</a:t>
            </a:r>
          </a:p>
        </p:txBody>
      </p:sp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1353755A-8A33-4D89-98D6-0576C860C5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438" y="2243828"/>
            <a:ext cx="5721696" cy="246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412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6076D-C99A-B88B-4F63-37B7527EF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0876" y="2313433"/>
            <a:ext cx="4270248" cy="704087"/>
          </a:xfrm>
        </p:spPr>
        <p:txBody>
          <a:bodyPr/>
          <a:lstStyle/>
          <a:p>
            <a:r>
              <a:rPr lang="en-GB" dirty="0"/>
              <a:t>Revision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doing today?</a:t>
            </a:r>
            <a:endParaRPr lang="en-GB" dirty="0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7A1B2A9C-2E0F-C6E2-30D1-BE6207A4669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058" y="3143250"/>
            <a:ext cx="4025885" cy="259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0143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0D1CC-4932-4959-8A89-2BB324F6B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A86A37C-2CA9-44E4-A171-8B5856756B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35763" y="1525068"/>
            <a:ext cx="4816475" cy="3807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9455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D6D01-64E1-4F45-BB2E-B4D73E1C6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 &amp; scale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E31E4E4-74CA-47BD-9749-6BBC701236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35763" y="2050770"/>
            <a:ext cx="4816475" cy="275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572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93386-D656-B92A-2FC5-432CAAB0A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6D698-6E5E-9395-88DF-0100EAB93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60320"/>
            <a:ext cx="7729728" cy="37896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/>
              <a:t>You can find copies of all the PowerPoints on Teams</a:t>
            </a:r>
          </a:p>
          <a:p>
            <a:pPr marL="0" indent="0">
              <a:buNone/>
            </a:pPr>
            <a:r>
              <a:rPr lang="en-GB" sz="2000" dirty="0"/>
              <a:t>Use the Topic Checklist to target your revision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In the exam room:</a:t>
            </a:r>
          </a:p>
          <a:p>
            <a:pPr marL="0" indent="0">
              <a:buNone/>
            </a:pPr>
            <a:r>
              <a:rPr lang="en-GB" sz="2000" dirty="0"/>
              <a:t>Make notes of methods and formulae on scrap paper before you start the test to use as a mini cheat sheet.</a:t>
            </a:r>
          </a:p>
          <a:p>
            <a:pPr marL="0" indent="0">
              <a:buNone/>
            </a:pPr>
            <a:r>
              <a:rPr lang="en-GB" sz="2000" b="1" dirty="0"/>
              <a:t>Attempt every question! </a:t>
            </a:r>
            <a:r>
              <a:rPr lang="en-GB" sz="2000" dirty="0"/>
              <a:t>Even if you don’t finish the question or get it 100%, you can still get method marks!</a:t>
            </a:r>
          </a:p>
          <a:p>
            <a:pPr marL="0" indent="0">
              <a:buNone/>
            </a:pPr>
            <a:r>
              <a:rPr lang="en-GB" sz="2000" dirty="0"/>
              <a:t>Keep track of the time. Don’t spend too long on one question; you can always come back to it.</a:t>
            </a:r>
          </a:p>
        </p:txBody>
      </p:sp>
    </p:spTree>
    <p:extLst>
      <p:ext uri="{BB962C8B-B14F-4D97-AF65-F5344CB8AC3E}">
        <p14:creationId xmlns:p14="http://schemas.microsoft.com/office/powerpoint/2010/main" val="62992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BF5A14-BE57-443F-955E-196AB6D07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198" y="2490283"/>
            <a:ext cx="5602383" cy="1877437"/>
          </a:xfrm>
        </p:spPr>
        <p:txBody>
          <a:bodyPr>
            <a:normAutofit/>
          </a:bodyPr>
          <a:lstStyle/>
          <a:p>
            <a:r>
              <a:rPr lang="en-GB" dirty="0"/>
              <a:t>All done!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5040EF-32B8-46F3-823C-6BA3A49A77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BB08A7C-440B-4AD9-8F45-70E0AED36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9873" y="2173266"/>
            <a:ext cx="3657119" cy="2511468"/>
          </a:xfrm>
        </p:spPr>
        <p:txBody>
          <a:bodyPr anchor="ctr">
            <a:normAutofit/>
          </a:bodyPr>
          <a:lstStyle/>
          <a:p>
            <a:r>
              <a:rPr lang="en-GB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Next week’s is:</a:t>
            </a:r>
          </a:p>
          <a:p>
            <a:r>
              <a:rPr lang="en-GB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The exam!</a:t>
            </a:r>
          </a:p>
        </p:txBody>
      </p:sp>
    </p:spTree>
    <p:extLst>
      <p:ext uri="{BB962C8B-B14F-4D97-AF65-F5344CB8AC3E}">
        <p14:creationId xmlns:p14="http://schemas.microsoft.com/office/powerpoint/2010/main" val="929598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covered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Non calculator and problem solving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Number – fractions, decimals, percentages and ratio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Formula – BIDMAS, solving written formula problems,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Measure – conversion of units, plan and scale, angles and bearings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Shape – 2D and 3D shapes, perimeter, area and volume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Data – Drawing and interpreting graphs and charts, median, mean, mode and range, probability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704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A73F8-560F-43DA-8370-90756A336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Non-Calculator Methods</a:t>
            </a:r>
          </a:p>
        </p:txBody>
      </p: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A5312993-2B90-4E7E-96CD-CD5E00550D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22777" y="1948721"/>
            <a:ext cx="6057824" cy="295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352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894F7-BE92-4DA4-8357-EFFD985A8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Fractions</a:t>
            </a:r>
          </a:p>
        </p:txBody>
      </p:sp>
      <p:pic>
        <p:nvPicPr>
          <p:cNvPr id="5" name="Content Placeholder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83C03D8C-E603-453C-9DC9-4B9EC925D4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0515" y="2653259"/>
            <a:ext cx="6077754" cy="1558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890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30EA6-836F-4514-87DF-0012E747F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Percentages</a:t>
            </a:r>
          </a:p>
        </p:txBody>
      </p: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86572007-FED3-4AE6-AF76-A83B09D5BB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6192" y="2327925"/>
            <a:ext cx="6075807" cy="218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440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A17AF-FF6A-40A2-B8CE-BDEC97137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Percentages</a:t>
            </a: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2B9FDBA8-8369-4013-823D-622B1CE1DD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834146"/>
            <a:ext cx="6095999" cy="518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992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8F2F4-A636-4E64-A50E-1EEF2F55A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Ratio &amp; Proportion</a:t>
            </a:r>
          </a:p>
        </p:txBody>
      </p:sp>
      <p:pic>
        <p:nvPicPr>
          <p:cNvPr id="5" name="Content Placeholder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C1BB9916-1CF9-4498-9FB0-67D33075C8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2307833"/>
            <a:ext cx="6095999" cy="224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724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1E2AC-1466-418F-BC14-365F61949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Ratio &amp; Proportion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F7F82ED-03F2-42B5-A919-816EA4EAD2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2684453"/>
            <a:ext cx="6095999" cy="1489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21865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00FAD1F0456B4A93FB2D3CDECBBB4E" ma:contentTypeVersion="14" ma:contentTypeDescription="Create a new document." ma:contentTypeScope="" ma:versionID="03a873066d51c240444531b22fc82f4e">
  <xsd:schema xmlns:xsd="http://www.w3.org/2001/XMLSchema" xmlns:xs="http://www.w3.org/2001/XMLSchema" xmlns:p="http://schemas.microsoft.com/office/2006/metadata/properties" xmlns:ns2="924b722f-815d-42a8-a398-880368789fe5" xmlns:ns3="dc70068d-d4a8-4c8c-81e4-1587bdb1bb12" targetNamespace="http://schemas.microsoft.com/office/2006/metadata/properties" ma:root="true" ma:fieldsID="295e6bf93f9598c9578881f944d81644" ns2:_="" ns3:_="">
    <xsd:import namespace="924b722f-815d-42a8-a398-880368789fe5"/>
    <xsd:import namespace="dc70068d-d4a8-4c8c-81e4-1587bdb1bb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4b722f-815d-42a8-a398-880368789f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81377d7-4678-41c4-aba3-c68a5ebeb4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70068d-d4a8-4c8c-81e4-1587bdb1bb1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6d03974b-8878-469d-ab28-80ac5cbb371d}" ma:internalName="TaxCatchAll" ma:showField="CatchAllData" ma:web="dc70068d-d4a8-4c8c-81e4-1587bdb1bb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c70068d-d4a8-4c8c-81e4-1587bdb1bb12" xsi:nil="true"/>
    <lcf76f155ced4ddcb4097134ff3c332f xmlns="924b722f-815d-42a8-a398-880368789fe5">
      <Terms xmlns="http://schemas.microsoft.com/office/infopath/2007/PartnerControls"/>
    </lcf76f155ced4ddcb4097134ff3c332f>
    <SharedWithUsers xmlns="dc70068d-d4a8-4c8c-81e4-1587bdb1bb12">
      <UserInfo>
        <DisplayName/>
        <AccountId xsi:nil="true"/>
        <AccountType/>
      </UserInfo>
    </SharedWithUsers>
    <MediaLengthInSeconds xmlns="924b722f-815d-42a8-a398-880368789fe5" xsi:nil="true"/>
  </documentManagement>
</p:properties>
</file>

<file path=customXml/itemProps1.xml><?xml version="1.0" encoding="utf-8"?>
<ds:datastoreItem xmlns:ds="http://schemas.openxmlformats.org/officeDocument/2006/customXml" ds:itemID="{2F2784E0-E5A8-460A-ADE1-0018203A97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DF75AD-63FA-467A-A1F3-A616799B98B6}"/>
</file>

<file path=customXml/itemProps3.xml><?xml version="1.0" encoding="utf-8"?>
<ds:datastoreItem xmlns:ds="http://schemas.openxmlformats.org/officeDocument/2006/customXml" ds:itemID="{A3452493-D7D6-4173-8632-9B2178717EAC}">
  <ds:schemaRefs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metadata/properties"/>
    <ds:schemaRef ds:uri="42420e0f-129b-4816-94a7-95fce393a76c"/>
    <ds:schemaRef ds:uri="32a3d327-319a-4891-a29f-6151636f0e03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1699</TotalTime>
  <Words>223</Words>
  <Application>Microsoft Office PowerPoint</Application>
  <PresentationFormat>Widescreen</PresentationFormat>
  <Paragraphs>41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Gill Sans MT</vt:lpstr>
      <vt:lpstr>Wingdings</vt:lpstr>
      <vt:lpstr>Parcel</vt:lpstr>
      <vt:lpstr>Functional Skills L1 Maths</vt:lpstr>
      <vt:lpstr>What are we doing today?</vt:lpstr>
      <vt:lpstr>Topics covered</vt:lpstr>
      <vt:lpstr>Non-Calculator Methods</vt:lpstr>
      <vt:lpstr>Fractions</vt:lpstr>
      <vt:lpstr>Percentages</vt:lpstr>
      <vt:lpstr>Percentages</vt:lpstr>
      <vt:lpstr>Ratio &amp; Proportion</vt:lpstr>
      <vt:lpstr>Ratio &amp; Proportion</vt:lpstr>
      <vt:lpstr>Averages</vt:lpstr>
      <vt:lpstr> formula</vt:lpstr>
      <vt:lpstr>Measure and conversion</vt:lpstr>
      <vt:lpstr>Measure and Conversion</vt:lpstr>
      <vt:lpstr>Probability</vt:lpstr>
      <vt:lpstr>Graphs &amp; Charts</vt:lpstr>
      <vt:lpstr>Percentages</vt:lpstr>
      <vt:lpstr>Plan and scale</vt:lpstr>
      <vt:lpstr> perimeter </vt:lpstr>
      <vt:lpstr>Volume</vt:lpstr>
      <vt:lpstr>Area</vt:lpstr>
      <vt:lpstr>Plan &amp; scale</vt:lpstr>
      <vt:lpstr>Exam Tips</vt:lpstr>
      <vt:lpstr>All done!</vt:lpstr>
    </vt:vector>
  </TitlesOfParts>
  <Company>Chichester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Kasey Dykes</dc:creator>
  <cp:lastModifiedBy>Kasey Carter</cp:lastModifiedBy>
  <cp:revision>54</cp:revision>
  <dcterms:created xsi:type="dcterms:W3CDTF">2021-09-22T09:27:53Z</dcterms:created>
  <dcterms:modified xsi:type="dcterms:W3CDTF">2022-12-04T19:47:54Z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0x010100D700FAD1F0456B4A93FB2D3CDECBBB4E</vt:lpwstr>
  </property>
  <property fmtid="{D5CDD505-2E9C-101B-9397-08002B2CF9AE}" pid="3" name="Order">
    <vt:r8>1360900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MediaServiceImageTags">
    <vt:lpwstr/>
  </property>
</Properties>
</file>