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63" r:id="rId6"/>
    <p:sldId id="315" r:id="rId7"/>
    <p:sldId id="384" r:id="rId8"/>
    <p:sldId id="351" r:id="rId9"/>
    <p:sldId id="353" r:id="rId10"/>
    <p:sldId id="354" r:id="rId11"/>
    <p:sldId id="356" r:id="rId12"/>
    <p:sldId id="355" r:id="rId13"/>
    <p:sldId id="382" r:id="rId14"/>
    <p:sldId id="360" r:id="rId15"/>
    <p:sldId id="374" r:id="rId16"/>
    <p:sldId id="359" r:id="rId17"/>
    <p:sldId id="379" r:id="rId18"/>
    <p:sldId id="362" r:id="rId19"/>
    <p:sldId id="387" r:id="rId20"/>
    <p:sldId id="388" r:id="rId21"/>
    <p:sldId id="377" r:id="rId22"/>
    <p:sldId id="361" r:id="rId23"/>
    <p:sldId id="357" r:id="rId24"/>
    <p:sldId id="358" r:id="rId25"/>
    <p:sldId id="383" r:id="rId26"/>
    <p:sldId id="385" r:id="rId27"/>
    <p:sldId id="386" r:id="rId28"/>
    <p:sldId id="395" r:id="rId29"/>
    <p:sldId id="27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99E8A7-AAF2-4E50-9C32-6986A3839C46}" v="4" dt="2022-12-04T19:47:24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0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y Carter" userId="S::carterk@chichester.ac.uk::d5d64c75-2cb2-4171-bea5-4550cb713a73" providerId="AD" clId="Web-{C05209E5-9F46-B9CC-8DA1-2E8DD201CAA0}"/>
    <pc:docChg chg="modSld">
      <pc:chgData name="Kasey Carter" userId="S::carterk@chichester.ac.uk::d5d64c75-2cb2-4171-bea5-4550cb713a73" providerId="AD" clId="Web-{C05209E5-9F46-B9CC-8DA1-2E8DD201CAA0}" dt="2022-08-15T10:04:56.234" v="2"/>
      <pc:docMkLst>
        <pc:docMk/>
      </pc:docMkLst>
      <pc:sldChg chg="addSp delSp modSp">
        <pc:chgData name="Kasey Carter" userId="S::carterk@chichester.ac.uk::d5d64c75-2cb2-4171-bea5-4550cb713a73" providerId="AD" clId="Web-{C05209E5-9F46-B9CC-8DA1-2E8DD201CAA0}" dt="2022-08-15T10:04:56.234" v="2"/>
        <pc:sldMkLst>
          <pc:docMk/>
          <pc:sldMk cId="2395014320" sldId="263"/>
        </pc:sldMkLst>
        <pc:spChg chg="add del">
          <ac:chgData name="Kasey Carter" userId="S::carterk@chichester.ac.uk::d5d64c75-2cb2-4171-bea5-4550cb713a73" providerId="AD" clId="Web-{C05209E5-9F46-B9CC-8DA1-2E8DD201CAA0}" dt="2022-08-15T10:04:56.234" v="2"/>
          <ac:spMkLst>
            <pc:docMk/>
            <pc:sldMk cId="2395014320" sldId="263"/>
            <ac:spMk id="5" creationId="{3B5FF883-4251-5179-854F-84DA87EF41DB}"/>
          </ac:spMkLst>
        </pc:spChg>
        <pc:picChg chg="add del mod ord">
          <ac:chgData name="Kasey Carter" userId="S::carterk@chichester.ac.uk::d5d64c75-2cb2-4171-bea5-4550cb713a73" providerId="AD" clId="Web-{C05209E5-9F46-B9CC-8DA1-2E8DD201CAA0}" dt="2022-08-15T10:04:50.155" v="1"/>
          <ac:picMkLst>
            <pc:docMk/>
            <pc:sldMk cId="2395014320" sldId="263"/>
            <ac:picMk id="3" creationId="{554D93D0-F24B-E76D-7CF0-92DAF3D20DCC}"/>
          </ac:picMkLst>
        </pc:picChg>
        <pc:picChg chg="add mod ord">
          <ac:chgData name="Kasey Carter" userId="S::carterk@chichester.ac.uk::d5d64c75-2cb2-4171-bea5-4550cb713a73" providerId="AD" clId="Web-{C05209E5-9F46-B9CC-8DA1-2E8DD201CAA0}" dt="2022-08-15T10:04:56.234" v="2"/>
          <ac:picMkLst>
            <pc:docMk/>
            <pc:sldMk cId="2395014320" sldId="263"/>
            <ac:picMk id="4" creationId="{F901F3FB-E8FC-D9A9-EFB0-A267CB3FE513}"/>
          </ac:picMkLst>
        </pc:picChg>
      </pc:sldChg>
    </pc:docChg>
  </pc:docChgLst>
  <pc:docChgLst>
    <pc:chgData clId="Web-{568D3A0C-F1CB-74AF-8BF2-C68385571431}"/>
    <pc:docChg chg="modSld">
      <pc:chgData name="" userId="" providerId="" clId="Web-{568D3A0C-F1CB-74AF-8BF2-C68385571431}" dt="2022-07-11T09:57:03.026" v="1" actId="20577"/>
      <pc:docMkLst>
        <pc:docMk/>
      </pc:docMkLst>
      <pc:sldChg chg="modSp">
        <pc:chgData name="" userId="" providerId="" clId="Web-{568D3A0C-F1CB-74AF-8BF2-C68385571431}" dt="2022-07-11T09:57:03.026" v="1" actId="20577"/>
        <pc:sldMkLst>
          <pc:docMk/>
          <pc:sldMk cId="606468625" sldId="256"/>
        </pc:sldMkLst>
        <pc:spChg chg="mod">
          <ac:chgData name="" userId="" providerId="" clId="Web-{568D3A0C-F1CB-74AF-8BF2-C68385571431}" dt="2022-07-11T09:57:03.026" v="1" actId="20577"/>
          <ac:spMkLst>
            <pc:docMk/>
            <pc:sldMk cId="606468625" sldId="256"/>
            <ac:spMk id="2" creationId="{00000000-0000-0000-0000-000000000000}"/>
          </ac:spMkLst>
        </pc:spChg>
      </pc:sldChg>
    </pc:docChg>
  </pc:docChgLst>
  <pc:docChgLst>
    <pc:chgData name="Kasey Dykes" userId="S::kasey.dykes@chichester.ac.uk::d5d64c75-2cb2-4171-bea5-4550cb713a73" providerId="AD" clId="Web-{A7BF8FE6-A5C3-8CAC-0200-AFF1E6E777D8}"/>
    <pc:docChg chg="modSld">
      <pc:chgData name="Kasey Dykes" userId="S::kasey.dykes@chichester.ac.uk::d5d64c75-2cb2-4171-bea5-4550cb713a73" providerId="AD" clId="Web-{A7BF8FE6-A5C3-8CAC-0200-AFF1E6E777D8}" dt="2022-01-18T09:20:39.917" v="0" actId="20577"/>
      <pc:docMkLst>
        <pc:docMk/>
      </pc:docMkLst>
      <pc:sldChg chg="modSp">
        <pc:chgData name="Kasey Dykes" userId="S::kasey.dykes@chichester.ac.uk::d5d64c75-2cb2-4171-bea5-4550cb713a73" providerId="AD" clId="Web-{A7BF8FE6-A5C3-8CAC-0200-AFF1E6E777D8}" dt="2022-01-18T09:20:39.917" v="0" actId="20577"/>
        <pc:sldMkLst>
          <pc:docMk/>
          <pc:sldMk cId="460949982" sldId="269"/>
        </pc:sldMkLst>
        <pc:spChg chg="mod">
          <ac:chgData name="Kasey Dykes" userId="S::kasey.dykes@chichester.ac.uk::d5d64c75-2cb2-4171-bea5-4550cb713a73" providerId="AD" clId="Web-{A7BF8FE6-A5C3-8CAC-0200-AFF1E6E777D8}" dt="2022-01-18T09:20:39.917" v="0" actId="20577"/>
          <ac:spMkLst>
            <pc:docMk/>
            <pc:sldMk cId="460949982" sldId="269"/>
            <ac:spMk id="3" creationId="{00000000-0000-0000-0000-000000000000}"/>
          </ac:spMkLst>
        </pc:spChg>
      </pc:sldChg>
    </pc:docChg>
  </pc:docChgLst>
  <pc:docChgLst>
    <pc:chgData name="Kasey Dykes" userId="d5d64c75-2cb2-4171-bea5-4550cb713a73" providerId="ADAL" clId="{E9E4FFC3-F374-4E45-8A6B-95BE39AB9AA4}"/>
    <pc:docChg chg="modSld">
      <pc:chgData name="Kasey Dykes" userId="d5d64c75-2cb2-4171-bea5-4550cb713a73" providerId="ADAL" clId="{E9E4FFC3-F374-4E45-8A6B-95BE39AB9AA4}" dt="2022-01-17T15:18:06.612" v="1" actId="20577"/>
      <pc:docMkLst>
        <pc:docMk/>
      </pc:docMkLst>
      <pc:sldChg chg="modSp mod">
        <pc:chgData name="Kasey Dykes" userId="d5d64c75-2cb2-4171-bea5-4550cb713a73" providerId="ADAL" clId="{E9E4FFC3-F374-4E45-8A6B-95BE39AB9AA4}" dt="2022-01-17T15:18:06.612" v="1" actId="20577"/>
        <pc:sldMkLst>
          <pc:docMk/>
          <pc:sldMk cId="606468625" sldId="256"/>
        </pc:sldMkLst>
        <pc:spChg chg="mod">
          <ac:chgData name="Kasey Dykes" userId="d5d64c75-2cb2-4171-bea5-4550cb713a73" providerId="ADAL" clId="{E9E4FFC3-F374-4E45-8A6B-95BE39AB9AA4}" dt="2022-01-17T15:18:06.612" v="1" actId="20577"/>
          <ac:spMkLst>
            <pc:docMk/>
            <pc:sldMk cId="606468625" sldId="256"/>
            <ac:spMk id="2" creationId="{00000000-0000-0000-0000-000000000000}"/>
          </ac:spMkLst>
        </pc:spChg>
      </pc:sldChg>
    </pc:docChg>
  </pc:docChgLst>
  <pc:docChgLst>
    <pc:chgData clId="Web-{76B52B5C-39FD-3B1F-BDA2-9AE6361F0B1F}"/>
    <pc:docChg chg="delSld">
      <pc:chgData name="" userId="" providerId="" clId="Web-{76B52B5C-39FD-3B1F-BDA2-9AE6361F0B1F}" dt="2022-07-11T10:01:34.484" v="0"/>
      <pc:docMkLst>
        <pc:docMk/>
      </pc:docMkLst>
      <pc:sldChg chg="del">
        <pc:chgData name="" userId="" providerId="" clId="Web-{76B52B5C-39FD-3B1F-BDA2-9AE6361F0B1F}" dt="2022-07-11T10:01:34.484" v="0"/>
        <pc:sldMkLst>
          <pc:docMk/>
          <pc:sldMk cId="738643209" sldId="260"/>
        </pc:sldMkLst>
      </pc:sldChg>
    </pc:docChg>
  </pc:docChgLst>
  <pc:docChgLst>
    <pc:chgData name="Kasey Dykes" userId="d5d64c75-2cb2-4171-bea5-4550cb713a73" providerId="ADAL" clId="{8DACCF91-B8BC-49A3-BB8D-66BD9B6E7D62}"/>
    <pc:docChg chg="delSld modSld">
      <pc:chgData name="Kasey Dykes" userId="d5d64c75-2cb2-4171-bea5-4550cb713a73" providerId="ADAL" clId="{8DACCF91-B8BC-49A3-BB8D-66BD9B6E7D62}" dt="2022-01-19T17:32:03.231" v="2" actId="47"/>
      <pc:docMkLst>
        <pc:docMk/>
      </pc:docMkLst>
      <pc:sldChg chg="del">
        <pc:chgData name="Kasey Dykes" userId="d5d64c75-2cb2-4171-bea5-4550cb713a73" providerId="ADAL" clId="{8DACCF91-B8BC-49A3-BB8D-66BD9B6E7D62}" dt="2022-01-19T17:32:03.231" v="2" actId="47"/>
        <pc:sldMkLst>
          <pc:docMk/>
          <pc:sldMk cId="3480768203" sldId="259"/>
        </pc:sldMkLst>
      </pc:sldChg>
      <pc:sldChg chg="modSp mod">
        <pc:chgData name="Kasey Dykes" userId="d5d64c75-2cb2-4171-bea5-4550cb713a73" providerId="ADAL" clId="{8DACCF91-B8BC-49A3-BB8D-66BD9B6E7D62}" dt="2022-01-17T10:02:53.736" v="1" actId="20577"/>
        <pc:sldMkLst>
          <pc:docMk/>
          <pc:sldMk cId="738643209" sldId="260"/>
        </pc:sldMkLst>
        <pc:spChg chg="mod">
          <ac:chgData name="Kasey Dykes" userId="d5d64c75-2cb2-4171-bea5-4550cb713a73" providerId="ADAL" clId="{8DACCF91-B8BC-49A3-BB8D-66BD9B6E7D62}" dt="2022-01-17T10:02:53.736" v="1" actId="20577"/>
          <ac:spMkLst>
            <pc:docMk/>
            <pc:sldMk cId="738643209" sldId="260"/>
            <ac:spMk id="3" creationId="{00000000-0000-0000-0000-000000000000}"/>
          </ac:spMkLst>
        </pc:spChg>
      </pc:sldChg>
    </pc:docChg>
  </pc:docChgLst>
  <pc:docChgLst>
    <pc:chgData name="Kasey Dykes" userId="S::kasey.dykes@chichester.ac.uk::d5d64c75-2cb2-4171-bea5-4550cb713a73" providerId="AD" clId="Web-{76B52B5C-39FD-3B1F-BDA2-9AE6361F0B1F}"/>
    <pc:docChg chg="delSld modSld">
      <pc:chgData name="Kasey Dykes" userId="S::kasey.dykes@chichester.ac.uk::d5d64c75-2cb2-4171-bea5-4550cb713a73" providerId="AD" clId="Web-{76B52B5C-39FD-3B1F-BDA2-9AE6361F0B1F}" dt="2022-07-11T10:01:46.188" v="5" actId="20577"/>
      <pc:docMkLst>
        <pc:docMk/>
      </pc:docMkLst>
      <pc:sldChg chg="del">
        <pc:chgData name="Kasey Dykes" userId="S::kasey.dykes@chichester.ac.uk::d5d64c75-2cb2-4171-bea5-4550cb713a73" providerId="AD" clId="Web-{76B52B5C-39FD-3B1F-BDA2-9AE6361F0B1F}" dt="2022-07-11T10:01:35.812" v="0"/>
        <pc:sldMkLst>
          <pc:docMk/>
          <pc:sldMk cId="894731803" sldId="261"/>
        </pc:sldMkLst>
      </pc:sldChg>
      <pc:sldChg chg="del">
        <pc:chgData name="Kasey Dykes" userId="S::kasey.dykes@chichester.ac.uk::d5d64c75-2cb2-4171-bea5-4550cb713a73" providerId="AD" clId="Web-{76B52B5C-39FD-3B1F-BDA2-9AE6361F0B1F}" dt="2022-07-11T10:01:36.640" v="1"/>
        <pc:sldMkLst>
          <pc:docMk/>
          <pc:sldMk cId="956867205" sldId="262"/>
        </pc:sldMkLst>
      </pc:sldChg>
      <pc:sldChg chg="del">
        <pc:chgData name="Kasey Dykes" userId="S::kasey.dykes@chichester.ac.uk::d5d64c75-2cb2-4171-bea5-4550cb713a73" providerId="AD" clId="Web-{76B52B5C-39FD-3B1F-BDA2-9AE6361F0B1F}" dt="2022-07-11T10:01:39.468" v="2"/>
        <pc:sldMkLst>
          <pc:docMk/>
          <pc:sldMk cId="460949982" sldId="269"/>
        </pc:sldMkLst>
      </pc:sldChg>
      <pc:sldChg chg="modSp">
        <pc:chgData name="Kasey Dykes" userId="S::kasey.dykes@chichester.ac.uk::d5d64c75-2cb2-4171-bea5-4550cb713a73" providerId="AD" clId="Web-{76B52B5C-39FD-3B1F-BDA2-9AE6361F0B1F}" dt="2022-07-11T10:01:46.188" v="5" actId="20577"/>
        <pc:sldMkLst>
          <pc:docMk/>
          <pc:sldMk cId="929598286" sldId="272"/>
        </pc:sldMkLst>
        <pc:spChg chg="mod">
          <ac:chgData name="Kasey Dykes" userId="S::kasey.dykes@chichester.ac.uk::d5d64c75-2cb2-4171-bea5-4550cb713a73" providerId="AD" clId="Web-{76B52B5C-39FD-3B1F-BDA2-9AE6361F0B1F}" dt="2022-07-11T10:01:46.188" v="5" actId="20577"/>
          <ac:spMkLst>
            <pc:docMk/>
            <pc:sldMk cId="929598286" sldId="272"/>
            <ac:spMk id="5" creationId="{2BB08A7C-440B-4AD9-8F45-70E0AED36257}"/>
          </ac:spMkLst>
        </pc:spChg>
      </pc:sldChg>
      <pc:sldChg chg="del">
        <pc:chgData name="Kasey Dykes" userId="S::kasey.dykes@chichester.ac.uk::d5d64c75-2cb2-4171-bea5-4550cb713a73" providerId="AD" clId="Web-{76B52B5C-39FD-3B1F-BDA2-9AE6361F0B1F}" dt="2022-07-11T10:01:40.453" v="3"/>
        <pc:sldMkLst>
          <pc:docMk/>
          <pc:sldMk cId="1707226979" sldId="277"/>
        </pc:sldMkLst>
      </pc:sldChg>
    </pc:docChg>
  </pc:docChgLst>
  <pc:docChgLst>
    <pc:chgData name="Kasey Dykes" userId="S::kasey.dykes@chichester.ac.uk::d5d64c75-2cb2-4171-bea5-4550cb713a73" providerId="AD" clId="Web-{26C2C48C-C531-FE79-A8BF-998090C3C11F}"/>
    <pc:docChg chg="modSld">
      <pc:chgData name="Kasey Dykes" userId="S::kasey.dykes@chichester.ac.uk::d5d64c75-2cb2-4171-bea5-4550cb713a73" providerId="AD" clId="Web-{26C2C48C-C531-FE79-A8BF-998090C3C11F}" dt="2022-07-12T12:51:20.176" v="14" actId="1076"/>
      <pc:docMkLst>
        <pc:docMk/>
      </pc:docMkLst>
      <pc:sldChg chg="modSp">
        <pc:chgData name="Kasey Dykes" userId="S::kasey.dykes@chichester.ac.uk::d5d64c75-2cb2-4171-bea5-4550cb713a73" providerId="AD" clId="Web-{26C2C48C-C531-FE79-A8BF-998090C3C11F}" dt="2022-07-12T12:50:59.081" v="8" actId="20577"/>
        <pc:sldMkLst>
          <pc:docMk/>
          <pc:sldMk cId="606468625" sldId="256"/>
        </pc:sldMkLst>
        <pc:spChg chg="mod">
          <ac:chgData name="Kasey Dykes" userId="S::kasey.dykes@chichester.ac.uk::d5d64c75-2cb2-4171-bea5-4550cb713a73" providerId="AD" clId="Web-{26C2C48C-C531-FE79-A8BF-998090C3C11F}" dt="2022-07-12T12:50:59.081" v="8" actId="20577"/>
          <ac:spMkLst>
            <pc:docMk/>
            <pc:sldMk cId="606468625" sldId="256"/>
            <ac:spMk id="3" creationId="{00000000-0000-0000-0000-000000000000}"/>
          </ac:spMkLst>
        </pc:spChg>
      </pc:sldChg>
      <pc:sldChg chg="addSp delSp modSp mod modClrScheme delAnim chgLayout">
        <pc:chgData name="Kasey Dykes" userId="S::kasey.dykes@chichester.ac.uk::d5d64c75-2cb2-4171-bea5-4550cb713a73" providerId="AD" clId="Web-{26C2C48C-C531-FE79-A8BF-998090C3C11F}" dt="2022-07-12T12:51:20.176" v="14" actId="1076"/>
        <pc:sldMkLst>
          <pc:docMk/>
          <pc:sldMk cId="2395014320" sldId="263"/>
        </pc:sldMkLst>
        <pc:spChg chg="mod ord">
          <ac:chgData name="Kasey Dykes" userId="S::kasey.dykes@chichester.ac.uk::d5d64c75-2cb2-4171-bea5-4550cb713a73" providerId="AD" clId="Web-{26C2C48C-C531-FE79-A8BF-998090C3C11F}" dt="2022-07-12T12:51:03.206" v="9"/>
          <ac:spMkLst>
            <pc:docMk/>
            <pc:sldMk cId="2395014320" sldId="263"/>
            <ac:spMk id="2" creationId="{00000000-0000-0000-0000-000000000000}"/>
          </ac:spMkLst>
        </pc:spChg>
        <pc:spChg chg="del mod ord">
          <ac:chgData name="Kasey Dykes" userId="S::kasey.dykes@chichester.ac.uk::d5d64c75-2cb2-4171-bea5-4550cb713a73" providerId="AD" clId="Web-{26C2C48C-C531-FE79-A8BF-998090C3C11F}" dt="2022-07-12T12:51:07.128" v="11"/>
          <ac:spMkLst>
            <pc:docMk/>
            <pc:sldMk cId="2395014320" sldId="263"/>
            <ac:spMk id="3" creationId="{00000000-0000-0000-0000-000000000000}"/>
          </ac:spMkLst>
        </pc:spChg>
        <pc:spChg chg="add del mod ord">
          <ac:chgData name="Kasey Dykes" userId="S::kasey.dykes@chichester.ac.uk::d5d64c75-2cb2-4171-bea5-4550cb713a73" providerId="AD" clId="Web-{26C2C48C-C531-FE79-A8BF-998090C3C11F}" dt="2022-07-12T12:51:05.769" v="10"/>
          <ac:spMkLst>
            <pc:docMk/>
            <pc:sldMk cId="2395014320" sldId="263"/>
            <ac:spMk id="4" creationId="{95291D64-D64A-2FD4-B8E8-946672FC908F}"/>
          </ac:spMkLst>
        </pc:spChg>
        <pc:spChg chg="add mod ord">
          <ac:chgData name="Kasey Dykes" userId="S::kasey.dykes@chichester.ac.uk::d5d64c75-2cb2-4171-bea5-4550cb713a73" providerId="AD" clId="Web-{26C2C48C-C531-FE79-A8BF-998090C3C11F}" dt="2022-07-12T12:51:20.176" v="14" actId="1076"/>
          <ac:spMkLst>
            <pc:docMk/>
            <pc:sldMk cId="2395014320" sldId="263"/>
            <ac:spMk id="5" creationId="{3B5FF883-4251-5179-854F-84DA87EF41DB}"/>
          </ac:spMkLst>
        </pc:spChg>
        <pc:spChg chg="add mod ord">
          <ac:chgData name="Kasey Dykes" userId="S::kasey.dykes@chichester.ac.uk::d5d64c75-2cb2-4171-bea5-4550cb713a73" providerId="AD" clId="Web-{26C2C48C-C531-FE79-A8BF-998090C3C11F}" dt="2022-07-12T12:51:15.926" v="13" actId="1076"/>
          <ac:spMkLst>
            <pc:docMk/>
            <pc:sldMk cId="2395014320" sldId="263"/>
            <ac:spMk id="6" creationId="{1FAD090A-5CFE-F928-6F9E-437C9B38CD5A}"/>
          </ac:spMkLst>
        </pc:spChg>
      </pc:sldChg>
      <pc:sldChg chg="modSp">
        <pc:chgData name="Kasey Dykes" userId="S::kasey.dykes@chichester.ac.uk::d5d64c75-2cb2-4171-bea5-4550cb713a73" providerId="AD" clId="Web-{26C2C48C-C531-FE79-A8BF-998090C3C11F}" dt="2022-07-12T12:50:56.534" v="7" actId="20577"/>
        <pc:sldMkLst>
          <pc:docMk/>
          <pc:sldMk cId="929598286" sldId="272"/>
        </pc:sldMkLst>
        <pc:spChg chg="mod">
          <ac:chgData name="Kasey Dykes" userId="S::kasey.dykes@chichester.ac.uk::d5d64c75-2cb2-4171-bea5-4550cb713a73" providerId="AD" clId="Web-{26C2C48C-C531-FE79-A8BF-998090C3C11F}" dt="2022-07-12T12:50:56.534" v="7" actId="20577"/>
          <ac:spMkLst>
            <pc:docMk/>
            <pc:sldMk cId="929598286" sldId="272"/>
            <ac:spMk id="5" creationId="{2BB08A7C-440B-4AD9-8F45-70E0AED36257}"/>
          </ac:spMkLst>
        </pc:spChg>
      </pc:sldChg>
    </pc:docChg>
  </pc:docChgLst>
  <pc:docChgLst>
    <pc:chgData name="Kasey Carter" userId="d5d64c75-2cb2-4171-bea5-4550cb713a73" providerId="ADAL" clId="{AD99E8A7-AAF2-4E50-9C32-6986A3839C46}"/>
    <pc:docChg chg="addSld delSld modSld">
      <pc:chgData name="Kasey Carter" userId="d5d64c75-2cb2-4171-bea5-4550cb713a73" providerId="ADAL" clId="{AD99E8A7-AAF2-4E50-9C32-6986A3839C46}" dt="2022-12-04T19:47:28.021" v="4" actId="47"/>
      <pc:docMkLst>
        <pc:docMk/>
      </pc:docMkLst>
      <pc:sldChg chg="del">
        <pc:chgData name="Kasey Carter" userId="d5d64c75-2cb2-4171-bea5-4550cb713a73" providerId="ADAL" clId="{AD99E8A7-AAF2-4E50-9C32-6986A3839C46}" dt="2022-12-04T19:47:28.021" v="4" actId="47"/>
        <pc:sldMkLst>
          <pc:docMk/>
          <pc:sldMk cId="1065986319" sldId="258"/>
        </pc:sldMkLst>
      </pc:sldChg>
      <pc:sldChg chg="add del">
        <pc:chgData name="Kasey Carter" userId="d5d64c75-2cb2-4171-bea5-4550cb713a73" providerId="ADAL" clId="{AD99E8A7-AAF2-4E50-9C32-6986A3839C46}" dt="2022-12-04T19:47:24.031" v="3"/>
        <pc:sldMkLst>
          <pc:docMk/>
          <pc:sldMk cId="2719704150" sldId="315"/>
        </pc:sldMkLst>
      </pc:sldChg>
      <pc:sldChg chg="add del">
        <pc:chgData name="Kasey Carter" userId="d5d64c75-2cb2-4171-bea5-4550cb713a73" providerId="ADAL" clId="{AD99E8A7-AAF2-4E50-9C32-6986A3839C46}" dt="2022-12-04T19:46:43.771" v="1"/>
        <pc:sldMkLst>
          <pc:docMk/>
          <pc:sldMk cId="853199513" sldId="318"/>
        </pc:sldMkLst>
      </pc:sldChg>
      <pc:sldChg chg="add del">
        <pc:chgData name="Kasey Carter" userId="d5d64c75-2cb2-4171-bea5-4550cb713a73" providerId="ADAL" clId="{AD99E8A7-AAF2-4E50-9C32-6986A3839C46}" dt="2022-12-04T19:46:43.771" v="1"/>
        <pc:sldMkLst>
          <pc:docMk/>
          <pc:sldMk cId="2336879257" sldId="322"/>
        </pc:sldMkLst>
      </pc:sldChg>
      <pc:sldChg chg="add del">
        <pc:chgData name="Kasey Carter" userId="d5d64c75-2cb2-4171-bea5-4550cb713a73" providerId="ADAL" clId="{AD99E8A7-AAF2-4E50-9C32-6986A3839C46}" dt="2022-12-04T19:46:43.771" v="1"/>
        <pc:sldMkLst>
          <pc:docMk/>
          <pc:sldMk cId="1474115499" sldId="326"/>
        </pc:sldMkLst>
      </pc:sldChg>
      <pc:sldChg chg="add del">
        <pc:chgData name="Kasey Carter" userId="d5d64c75-2cb2-4171-bea5-4550cb713a73" providerId="ADAL" clId="{AD99E8A7-AAF2-4E50-9C32-6986A3839C46}" dt="2022-12-04T19:46:43.771" v="1"/>
        <pc:sldMkLst>
          <pc:docMk/>
          <pc:sldMk cId="1057990610" sldId="335"/>
        </pc:sldMkLst>
      </pc:sldChg>
      <pc:sldChg chg="add del">
        <pc:chgData name="Kasey Carter" userId="d5d64c75-2cb2-4171-bea5-4550cb713a73" providerId="ADAL" clId="{AD99E8A7-AAF2-4E50-9C32-6986A3839C46}" dt="2022-12-04T19:46:43.771" v="1"/>
        <pc:sldMkLst>
          <pc:docMk/>
          <pc:sldMk cId="1084412175" sldId="343"/>
        </pc:sldMkLst>
      </pc:sldChg>
      <pc:sldChg chg="add">
        <pc:chgData name="Kasey Carter" userId="d5d64c75-2cb2-4171-bea5-4550cb713a73" providerId="ADAL" clId="{AD99E8A7-AAF2-4E50-9C32-6986A3839C46}" dt="2022-12-04T19:47:24.031" v="3"/>
        <pc:sldMkLst>
          <pc:docMk/>
          <pc:sldMk cId="2869194633" sldId="351"/>
        </pc:sldMkLst>
      </pc:sldChg>
      <pc:sldChg chg="add">
        <pc:chgData name="Kasey Carter" userId="d5d64c75-2cb2-4171-bea5-4550cb713a73" providerId="ADAL" clId="{AD99E8A7-AAF2-4E50-9C32-6986A3839C46}" dt="2022-12-04T19:47:24.031" v="3"/>
        <pc:sldMkLst>
          <pc:docMk/>
          <pc:sldMk cId="3032941087" sldId="353"/>
        </pc:sldMkLst>
      </pc:sldChg>
      <pc:sldChg chg="add">
        <pc:chgData name="Kasey Carter" userId="d5d64c75-2cb2-4171-bea5-4550cb713a73" providerId="ADAL" clId="{AD99E8A7-AAF2-4E50-9C32-6986A3839C46}" dt="2022-12-04T19:47:24.031" v="3"/>
        <pc:sldMkLst>
          <pc:docMk/>
          <pc:sldMk cId="3287200443" sldId="354"/>
        </pc:sldMkLst>
      </pc:sldChg>
      <pc:sldChg chg="add">
        <pc:chgData name="Kasey Carter" userId="d5d64c75-2cb2-4171-bea5-4550cb713a73" providerId="ADAL" clId="{AD99E8A7-AAF2-4E50-9C32-6986A3839C46}" dt="2022-12-04T19:47:24.031" v="3"/>
        <pc:sldMkLst>
          <pc:docMk/>
          <pc:sldMk cId="1022412969" sldId="355"/>
        </pc:sldMkLst>
      </pc:sldChg>
      <pc:sldChg chg="add">
        <pc:chgData name="Kasey Carter" userId="d5d64c75-2cb2-4171-bea5-4550cb713a73" providerId="ADAL" clId="{AD99E8A7-AAF2-4E50-9C32-6986A3839C46}" dt="2022-12-04T19:47:24.031" v="3"/>
        <pc:sldMkLst>
          <pc:docMk/>
          <pc:sldMk cId="3684307034" sldId="356"/>
        </pc:sldMkLst>
      </pc:sldChg>
      <pc:sldChg chg="add">
        <pc:chgData name="Kasey Carter" userId="d5d64c75-2cb2-4171-bea5-4550cb713a73" providerId="ADAL" clId="{AD99E8A7-AAF2-4E50-9C32-6986A3839C46}" dt="2022-12-04T19:47:24.031" v="3"/>
        <pc:sldMkLst>
          <pc:docMk/>
          <pc:sldMk cId="2382918044" sldId="357"/>
        </pc:sldMkLst>
      </pc:sldChg>
      <pc:sldChg chg="add">
        <pc:chgData name="Kasey Carter" userId="d5d64c75-2cb2-4171-bea5-4550cb713a73" providerId="ADAL" clId="{AD99E8A7-AAF2-4E50-9C32-6986A3839C46}" dt="2022-12-04T19:47:24.031" v="3"/>
        <pc:sldMkLst>
          <pc:docMk/>
          <pc:sldMk cId="4214371746" sldId="358"/>
        </pc:sldMkLst>
      </pc:sldChg>
      <pc:sldChg chg="add">
        <pc:chgData name="Kasey Carter" userId="d5d64c75-2cb2-4171-bea5-4550cb713a73" providerId="ADAL" clId="{AD99E8A7-AAF2-4E50-9C32-6986A3839C46}" dt="2022-12-04T19:47:24.031" v="3"/>
        <pc:sldMkLst>
          <pc:docMk/>
          <pc:sldMk cId="2152053349" sldId="359"/>
        </pc:sldMkLst>
      </pc:sldChg>
      <pc:sldChg chg="add">
        <pc:chgData name="Kasey Carter" userId="d5d64c75-2cb2-4171-bea5-4550cb713a73" providerId="ADAL" clId="{AD99E8A7-AAF2-4E50-9C32-6986A3839C46}" dt="2022-12-04T19:47:24.031" v="3"/>
        <pc:sldMkLst>
          <pc:docMk/>
          <pc:sldMk cId="1487410051" sldId="360"/>
        </pc:sldMkLst>
      </pc:sldChg>
      <pc:sldChg chg="add">
        <pc:chgData name="Kasey Carter" userId="d5d64c75-2cb2-4171-bea5-4550cb713a73" providerId="ADAL" clId="{AD99E8A7-AAF2-4E50-9C32-6986A3839C46}" dt="2022-12-04T19:47:24.031" v="3"/>
        <pc:sldMkLst>
          <pc:docMk/>
          <pc:sldMk cId="2896774328" sldId="361"/>
        </pc:sldMkLst>
      </pc:sldChg>
      <pc:sldChg chg="add">
        <pc:chgData name="Kasey Carter" userId="d5d64c75-2cb2-4171-bea5-4550cb713a73" providerId="ADAL" clId="{AD99E8A7-AAF2-4E50-9C32-6986A3839C46}" dt="2022-12-04T19:47:24.031" v="3"/>
        <pc:sldMkLst>
          <pc:docMk/>
          <pc:sldMk cId="3290439900" sldId="362"/>
        </pc:sldMkLst>
      </pc:sldChg>
      <pc:sldChg chg="add del">
        <pc:chgData name="Kasey Carter" userId="d5d64c75-2cb2-4171-bea5-4550cb713a73" providerId="ADAL" clId="{AD99E8A7-AAF2-4E50-9C32-6986A3839C46}" dt="2022-12-04T19:46:43.771" v="1"/>
        <pc:sldMkLst>
          <pc:docMk/>
          <pc:sldMk cId="3699724271" sldId="363"/>
        </pc:sldMkLst>
      </pc:sldChg>
      <pc:sldChg chg="add del">
        <pc:chgData name="Kasey Carter" userId="d5d64c75-2cb2-4171-bea5-4550cb713a73" providerId="ADAL" clId="{AD99E8A7-AAF2-4E50-9C32-6986A3839C46}" dt="2022-12-04T19:46:43.771" v="1"/>
        <pc:sldMkLst>
          <pc:docMk/>
          <pc:sldMk cId="1189067321" sldId="364"/>
        </pc:sldMkLst>
      </pc:sldChg>
      <pc:sldChg chg="add del">
        <pc:chgData name="Kasey Carter" userId="d5d64c75-2cb2-4171-bea5-4550cb713a73" providerId="ADAL" clId="{AD99E8A7-AAF2-4E50-9C32-6986A3839C46}" dt="2022-12-04T19:46:43.771" v="1"/>
        <pc:sldMkLst>
          <pc:docMk/>
          <pc:sldMk cId="508440899" sldId="365"/>
        </pc:sldMkLst>
      </pc:sldChg>
      <pc:sldChg chg="add del">
        <pc:chgData name="Kasey Carter" userId="d5d64c75-2cb2-4171-bea5-4550cb713a73" providerId="ADAL" clId="{AD99E8A7-AAF2-4E50-9C32-6986A3839C46}" dt="2022-12-04T19:46:43.771" v="1"/>
        <pc:sldMkLst>
          <pc:docMk/>
          <pc:sldMk cId="1317989844" sldId="369"/>
        </pc:sldMkLst>
      </pc:sldChg>
      <pc:sldChg chg="add del">
        <pc:chgData name="Kasey Carter" userId="d5d64c75-2cb2-4171-bea5-4550cb713a73" providerId="ADAL" clId="{AD99E8A7-AAF2-4E50-9C32-6986A3839C46}" dt="2022-12-04T19:46:43.771" v="1"/>
        <pc:sldMkLst>
          <pc:docMk/>
          <pc:sldMk cId="1833373950" sldId="370"/>
        </pc:sldMkLst>
      </pc:sldChg>
      <pc:sldChg chg="add del">
        <pc:chgData name="Kasey Carter" userId="d5d64c75-2cb2-4171-bea5-4550cb713a73" providerId="ADAL" clId="{AD99E8A7-AAF2-4E50-9C32-6986A3839C46}" dt="2022-12-04T19:46:43.771" v="1"/>
        <pc:sldMkLst>
          <pc:docMk/>
          <pc:sldMk cId="297159974" sldId="371"/>
        </pc:sldMkLst>
      </pc:sldChg>
      <pc:sldChg chg="add del">
        <pc:chgData name="Kasey Carter" userId="d5d64c75-2cb2-4171-bea5-4550cb713a73" providerId="ADAL" clId="{AD99E8A7-AAF2-4E50-9C32-6986A3839C46}" dt="2022-12-04T19:46:43.771" v="1"/>
        <pc:sldMkLst>
          <pc:docMk/>
          <pc:sldMk cId="197327118" sldId="373"/>
        </pc:sldMkLst>
      </pc:sldChg>
      <pc:sldChg chg="add">
        <pc:chgData name="Kasey Carter" userId="d5d64c75-2cb2-4171-bea5-4550cb713a73" providerId="ADAL" clId="{AD99E8A7-AAF2-4E50-9C32-6986A3839C46}" dt="2022-12-04T19:47:24.031" v="3"/>
        <pc:sldMkLst>
          <pc:docMk/>
          <pc:sldMk cId="1072183391" sldId="374"/>
        </pc:sldMkLst>
      </pc:sldChg>
      <pc:sldChg chg="add">
        <pc:chgData name="Kasey Carter" userId="d5d64c75-2cb2-4171-bea5-4550cb713a73" providerId="ADAL" clId="{AD99E8A7-AAF2-4E50-9C32-6986A3839C46}" dt="2022-12-04T19:47:24.031" v="3"/>
        <pc:sldMkLst>
          <pc:docMk/>
          <pc:sldMk cId="3027968640" sldId="377"/>
        </pc:sldMkLst>
      </pc:sldChg>
      <pc:sldChg chg="add">
        <pc:chgData name="Kasey Carter" userId="d5d64c75-2cb2-4171-bea5-4550cb713a73" providerId="ADAL" clId="{AD99E8A7-AAF2-4E50-9C32-6986A3839C46}" dt="2022-12-04T19:47:24.031" v="3"/>
        <pc:sldMkLst>
          <pc:docMk/>
          <pc:sldMk cId="465778365" sldId="379"/>
        </pc:sldMkLst>
      </pc:sldChg>
      <pc:sldChg chg="add">
        <pc:chgData name="Kasey Carter" userId="d5d64c75-2cb2-4171-bea5-4550cb713a73" providerId="ADAL" clId="{AD99E8A7-AAF2-4E50-9C32-6986A3839C46}" dt="2022-12-04T19:47:24.031" v="3"/>
        <pc:sldMkLst>
          <pc:docMk/>
          <pc:sldMk cId="3613924138" sldId="382"/>
        </pc:sldMkLst>
      </pc:sldChg>
      <pc:sldChg chg="add">
        <pc:chgData name="Kasey Carter" userId="d5d64c75-2cb2-4171-bea5-4550cb713a73" providerId="ADAL" clId="{AD99E8A7-AAF2-4E50-9C32-6986A3839C46}" dt="2022-12-04T19:47:24.031" v="3"/>
        <pc:sldMkLst>
          <pc:docMk/>
          <pc:sldMk cId="2408730536" sldId="383"/>
        </pc:sldMkLst>
      </pc:sldChg>
      <pc:sldChg chg="add">
        <pc:chgData name="Kasey Carter" userId="d5d64c75-2cb2-4171-bea5-4550cb713a73" providerId="ADAL" clId="{AD99E8A7-AAF2-4E50-9C32-6986A3839C46}" dt="2022-12-04T19:47:24.031" v="3"/>
        <pc:sldMkLst>
          <pc:docMk/>
          <pc:sldMk cId="1143853525" sldId="384"/>
        </pc:sldMkLst>
      </pc:sldChg>
      <pc:sldChg chg="add">
        <pc:chgData name="Kasey Carter" userId="d5d64c75-2cb2-4171-bea5-4550cb713a73" providerId="ADAL" clId="{AD99E8A7-AAF2-4E50-9C32-6986A3839C46}" dt="2022-12-04T19:47:24.031" v="3"/>
        <pc:sldMkLst>
          <pc:docMk/>
          <pc:sldMk cId="2334970953" sldId="385"/>
        </pc:sldMkLst>
      </pc:sldChg>
      <pc:sldChg chg="add">
        <pc:chgData name="Kasey Carter" userId="d5d64c75-2cb2-4171-bea5-4550cb713a73" providerId="ADAL" clId="{AD99E8A7-AAF2-4E50-9C32-6986A3839C46}" dt="2022-12-04T19:47:24.031" v="3"/>
        <pc:sldMkLst>
          <pc:docMk/>
          <pc:sldMk cId="3795903123" sldId="386"/>
        </pc:sldMkLst>
      </pc:sldChg>
      <pc:sldChg chg="add">
        <pc:chgData name="Kasey Carter" userId="d5d64c75-2cb2-4171-bea5-4550cb713a73" providerId="ADAL" clId="{AD99E8A7-AAF2-4E50-9C32-6986A3839C46}" dt="2022-12-04T19:47:24.031" v="3"/>
        <pc:sldMkLst>
          <pc:docMk/>
          <pc:sldMk cId="851958074" sldId="387"/>
        </pc:sldMkLst>
      </pc:sldChg>
      <pc:sldChg chg="add">
        <pc:chgData name="Kasey Carter" userId="d5d64c75-2cb2-4171-bea5-4550cb713a73" providerId="ADAL" clId="{AD99E8A7-AAF2-4E50-9C32-6986A3839C46}" dt="2022-12-04T19:47:24.031" v="3"/>
        <pc:sldMkLst>
          <pc:docMk/>
          <pc:sldMk cId="2996925052" sldId="388"/>
        </pc:sldMkLst>
      </pc:sldChg>
      <pc:sldChg chg="add del">
        <pc:chgData name="Kasey Carter" userId="d5d64c75-2cb2-4171-bea5-4550cb713a73" providerId="ADAL" clId="{AD99E8A7-AAF2-4E50-9C32-6986A3839C46}" dt="2022-12-04T19:46:43.771" v="1"/>
        <pc:sldMkLst>
          <pc:docMk/>
          <pc:sldMk cId="2927352262" sldId="389"/>
        </pc:sldMkLst>
      </pc:sldChg>
      <pc:sldChg chg="add del">
        <pc:chgData name="Kasey Carter" userId="d5d64c75-2cb2-4171-bea5-4550cb713a73" providerId="ADAL" clId="{AD99E8A7-AAF2-4E50-9C32-6986A3839C46}" dt="2022-12-04T19:46:43.771" v="1"/>
        <pc:sldMkLst>
          <pc:docMk/>
          <pc:sldMk cId="3100890009" sldId="390"/>
        </pc:sldMkLst>
      </pc:sldChg>
      <pc:sldChg chg="add del">
        <pc:chgData name="Kasey Carter" userId="d5d64c75-2cb2-4171-bea5-4550cb713a73" providerId="ADAL" clId="{AD99E8A7-AAF2-4E50-9C32-6986A3839C46}" dt="2022-12-04T19:46:43.771" v="1"/>
        <pc:sldMkLst>
          <pc:docMk/>
          <pc:sldMk cId="1205992836" sldId="391"/>
        </pc:sldMkLst>
      </pc:sldChg>
      <pc:sldChg chg="add del">
        <pc:chgData name="Kasey Carter" userId="d5d64c75-2cb2-4171-bea5-4550cb713a73" providerId="ADAL" clId="{AD99E8A7-AAF2-4E50-9C32-6986A3839C46}" dt="2022-12-04T19:46:43.771" v="1"/>
        <pc:sldMkLst>
          <pc:docMk/>
          <pc:sldMk cId="3752218652" sldId="392"/>
        </pc:sldMkLst>
      </pc:sldChg>
      <pc:sldChg chg="add del">
        <pc:chgData name="Kasey Carter" userId="d5d64c75-2cb2-4171-bea5-4550cb713a73" providerId="ADAL" clId="{AD99E8A7-AAF2-4E50-9C32-6986A3839C46}" dt="2022-12-04T19:46:43.771" v="1"/>
        <pc:sldMkLst>
          <pc:docMk/>
          <pc:sldMk cId="4048945571" sldId="393"/>
        </pc:sldMkLst>
      </pc:sldChg>
      <pc:sldChg chg="add del">
        <pc:chgData name="Kasey Carter" userId="d5d64c75-2cb2-4171-bea5-4550cb713a73" providerId="ADAL" clId="{AD99E8A7-AAF2-4E50-9C32-6986A3839C46}" dt="2022-12-04T19:46:43.771" v="1"/>
        <pc:sldMkLst>
          <pc:docMk/>
          <pc:sldMk cId="2449572276" sldId="394"/>
        </pc:sldMkLst>
      </pc:sldChg>
      <pc:sldChg chg="add">
        <pc:chgData name="Kasey Carter" userId="d5d64c75-2cb2-4171-bea5-4550cb713a73" providerId="ADAL" clId="{AD99E8A7-AAF2-4E50-9C32-6986A3839C46}" dt="2022-12-04T19:47:01.269" v="2"/>
        <pc:sldMkLst>
          <pc:docMk/>
          <pc:sldMk cId="629923698" sldId="395"/>
        </pc:sldMkLst>
      </pc:sldChg>
    </pc:docChg>
  </pc:docChgLst>
  <pc:docChgLst>
    <pc:chgData name="Kasey Dykes" userId="S::kasey.dykes@chichester.ac.uk::d5d64c75-2cb2-4171-bea5-4550cb713a73" providerId="AD" clId="Web-{ADC3A40F-34BB-ED26-12FA-2F980A5BED26}"/>
    <pc:docChg chg="delSld modSld">
      <pc:chgData name="Kasey Dykes" userId="S::kasey.dykes@chichester.ac.uk::d5d64c75-2cb2-4171-bea5-4550cb713a73" providerId="AD" clId="Web-{ADC3A40F-34BB-ED26-12FA-2F980A5BED26}" dt="2022-07-11T09:56:18.390" v="21" actId="20577"/>
      <pc:docMkLst>
        <pc:docMk/>
      </pc:docMkLst>
      <pc:sldChg chg="modSp">
        <pc:chgData name="Kasey Dykes" userId="S::kasey.dykes@chichester.ac.uk::d5d64c75-2cb2-4171-bea5-4550cb713a73" providerId="AD" clId="Web-{ADC3A40F-34BB-ED26-12FA-2F980A5BED26}" dt="2022-07-11T08:53:41.166" v="15" actId="20577"/>
        <pc:sldMkLst>
          <pc:docMk/>
          <pc:sldMk cId="1065986319" sldId="258"/>
        </pc:sldMkLst>
        <pc:spChg chg="mod">
          <ac:chgData name="Kasey Dykes" userId="S::kasey.dykes@chichester.ac.uk::d5d64c75-2cb2-4171-bea5-4550cb713a73" providerId="AD" clId="Web-{ADC3A40F-34BB-ED26-12FA-2F980A5BED26}" dt="2022-07-11T08:53:41.166" v="15" actId="20577"/>
          <ac:spMkLst>
            <pc:docMk/>
            <pc:sldMk cId="1065986319" sldId="258"/>
            <ac:spMk id="3" creationId="{00000000-0000-0000-0000-000000000000}"/>
          </ac:spMkLst>
        </pc:spChg>
      </pc:sldChg>
      <pc:sldChg chg="modSp">
        <pc:chgData name="Kasey Dykes" userId="S::kasey.dykes@chichester.ac.uk::d5d64c75-2cb2-4171-bea5-4550cb713a73" providerId="AD" clId="Web-{ADC3A40F-34BB-ED26-12FA-2F980A5BED26}" dt="2022-07-11T09:56:18.390" v="21" actId="20577"/>
        <pc:sldMkLst>
          <pc:docMk/>
          <pc:sldMk cId="738643209" sldId="260"/>
        </pc:sldMkLst>
        <pc:spChg chg="mod">
          <ac:chgData name="Kasey Dykes" userId="S::kasey.dykes@chichester.ac.uk::d5d64c75-2cb2-4171-bea5-4550cb713a73" providerId="AD" clId="Web-{ADC3A40F-34BB-ED26-12FA-2F980A5BED26}" dt="2022-07-11T09:56:18.390" v="21" actId="20577"/>
          <ac:spMkLst>
            <pc:docMk/>
            <pc:sldMk cId="738643209" sldId="260"/>
            <ac:spMk id="3" creationId="{00000000-0000-0000-0000-000000000000}"/>
          </ac:spMkLst>
        </pc:spChg>
      </pc:sldChg>
      <pc:sldChg chg="delSp modSp delAnim">
        <pc:chgData name="Kasey Dykes" userId="S::kasey.dykes@chichester.ac.uk::d5d64c75-2cb2-4171-bea5-4550cb713a73" providerId="AD" clId="Web-{ADC3A40F-34BB-ED26-12FA-2F980A5BED26}" dt="2022-07-11T09:55:54.607" v="19" actId="20577"/>
        <pc:sldMkLst>
          <pc:docMk/>
          <pc:sldMk cId="2395014320" sldId="263"/>
        </pc:sldMkLst>
        <pc:spChg chg="mod">
          <ac:chgData name="Kasey Dykes" userId="S::kasey.dykes@chichester.ac.uk::d5d64c75-2cb2-4171-bea5-4550cb713a73" providerId="AD" clId="Web-{ADC3A40F-34BB-ED26-12FA-2F980A5BED26}" dt="2022-07-11T09:55:54.607" v="19" actId="20577"/>
          <ac:spMkLst>
            <pc:docMk/>
            <pc:sldMk cId="2395014320" sldId="263"/>
            <ac:spMk id="3" creationId="{00000000-0000-0000-0000-000000000000}"/>
          </ac:spMkLst>
        </pc:spChg>
        <pc:picChg chg="del">
          <ac:chgData name="Kasey Dykes" userId="S::kasey.dykes@chichester.ac.uk::d5d64c75-2cb2-4171-bea5-4550cb713a73" providerId="AD" clId="Web-{ADC3A40F-34BB-ED26-12FA-2F980A5BED26}" dt="2022-07-11T09:55:47.123" v="16"/>
          <ac:picMkLst>
            <pc:docMk/>
            <pc:sldMk cId="2395014320" sldId="263"/>
            <ac:picMk id="5" creationId="{00000000-0000-0000-0000-000000000000}"/>
          </ac:picMkLst>
        </pc:picChg>
        <pc:picChg chg="del">
          <ac:chgData name="Kasey Dykes" userId="S::kasey.dykes@chichester.ac.uk::d5d64c75-2cb2-4171-bea5-4550cb713a73" providerId="AD" clId="Web-{ADC3A40F-34BB-ED26-12FA-2F980A5BED26}" dt="2022-07-11T09:55:49.076" v="17"/>
          <ac:picMkLst>
            <pc:docMk/>
            <pc:sldMk cId="2395014320" sldId="263"/>
            <ac:picMk id="7" creationId="{00000000-0000-0000-0000-000000000000}"/>
          </ac:picMkLst>
        </pc:picChg>
      </pc:sldChg>
      <pc:sldChg chg="del">
        <pc:chgData name="Kasey Dykes" userId="S::kasey.dykes@chichester.ac.uk::d5d64c75-2cb2-4171-bea5-4550cb713a73" providerId="AD" clId="Web-{ADC3A40F-34BB-ED26-12FA-2F980A5BED26}" dt="2022-07-11T08:53:09.680" v="14"/>
        <pc:sldMkLst>
          <pc:docMk/>
          <pc:sldMk cId="4003409656" sldId="264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80" v="13"/>
        <pc:sldMkLst>
          <pc:docMk/>
          <pc:sldMk cId="235607770" sldId="265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80" v="12"/>
        <pc:sldMkLst>
          <pc:docMk/>
          <pc:sldMk cId="388062634" sldId="266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1"/>
        <pc:sldMkLst>
          <pc:docMk/>
          <pc:sldMk cId="2975866777" sldId="267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80" v="11"/>
        <pc:sldMkLst>
          <pc:docMk/>
          <pc:sldMk cId="2840417244" sldId="270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2"/>
        <pc:sldMkLst>
          <pc:docMk/>
          <pc:sldMk cId="3040762610" sldId="271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80" v="10"/>
        <pc:sldMkLst>
          <pc:docMk/>
          <pc:sldMk cId="660131162" sldId="278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80" v="9"/>
        <pc:sldMkLst>
          <pc:docMk/>
          <pc:sldMk cId="864755259" sldId="279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80" v="8"/>
        <pc:sldMkLst>
          <pc:docMk/>
          <pc:sldMk cId="354398946" sldId="280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7"/>
        <pc:sldMkLst>
          <pc:docMk/>
          <pc:sldMk cId="3478131453" sldId="281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6"/>
        <pc:sldMkLst>
          <pc:docMk/>
          <pc:sldMk cId="2272917950" sldId="282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4"/>
        <pc:sldMkLst>
          <pc:docMk/>
          <pc:sldMk cId="3199985080" sldId="288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3"/>
        <pc:sldMkLst>
          <pc:docMk/>
          <pc:sldMk cId="3411374743" sldId="289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0"/>
        <pc:sldMkLst>
          <pc:docMk/>
          <pc:sldMk cId="2698853886" sldId="290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5"/>
        <pc:sldMkLst>
          <pc:docMk/>
          <pc:sldMk cId="1485318752" sldId="291"/>
        </pc:sldMkLst>
      </pc:sldChg>
    </pc:docChg>
  </pc:docChgLst>
  <pc:docChgLst>
    <pc:chgData name="Kasey Dykes" userId="S::kasey.dykes@chichester.ac.uk::d5d64c75-2cb2-4171-bea5-4550cb713a73" providerId="AD" clId="Web-{568D3A0C-F1CB-74AF-8BF2-C68385571431}"/>
    <pc:docChg chg="modSld">
      <pc:chgData name="Kasey Dykes" userId="S::kasey.dykes@chichester.ac.uk::d5d64c75-2cb2-4171-bea5-4550cb713a73" providerId="AD" clId="Web-{568D3A0C-F1CB-74AF-8BF2-C68385571431}" dt="2022-07-11T09:57:58.388" v="2" actId="20577"/>
      <pc:docMkLst>
        <pc:docMk/>
      </pc:docMkLst>
      <pc:sldChg chg="modSp">
        <pc:chgData name="Kasey Dykes" userId="S::kasey.dykes@chichester.ac.uk::d5d64c75-2cb2-4171-bea5-4550cb713a73" providerId="AD" clId="Web-{568D3A0C-F1CB-74AF-8BF2-C68385571431}" dt="2022-07-11T09:57:45.887" v="0" actId="20577"/>
        <pc:sldMkLst>
          <pc:docMk/>
          <pc:sldMk cId="606468625" sldId="256"/>
        </pc:sldMkLst>
        <pc:spChg chg="mod">
          <ac:chgData name="Kasey Dykes" userId="S::kasey.dykes@chichester.ac.uk::d5d64c75-2cb2-4171-bea5-4550cb713a73" providerId="AD" clId="Web-{568D3A0C-F1CB-74AF-8BF2-C68385571431}" dt="2022-07-11T09:57:45.887" v="0" actId="20577"/>
          <ac:spMkLst>
            <pc:docMk/>
            <pc:sldMk cId="606468625" sldId="256"/>
            <ac:spMk id="2" creationId="{00000000-0000-0000-0000-000000000000}"/>
          </ac:spMkLst>
        </pc:spChg>
      </pc:sldChg>
      <pc:sldChg chg="modSp">
        <pc:chgData name="Kasey Dykes" userId="S::kasey.dykes@chichester.ac.uk::d5d64c75-2cb2-4171-bea5-4550cb713a73" providerId="AD" clId="Web-{568D3A0C-F1CB-74AF-8BF2-C68385571431}" dt="2022-07-11T09:57:48.184" v="1" actId="20577"/>
        <pc:sldMkLst>
          <pc:docMk/>
          <pc:sldMk cId="738643209" sldId="260"/>
        </pc:sldMkLst>
        <pc:spChg chg="mod">
          <ac:chgData name="Kasey Dykes" userId="S::kasey.dykes@chichester.ac.uk::d5d64c75-2cb2-4171-bea5-4550cb713a73" providerId="AD" clId="Web-{568D3A0C-F1CB-74AF-8BF2-C68385571431}" dt="2022-07-11T09:57:48.184" v="1" actId="20577"/>
          <ac:spMkLst>
            <pc:docMk/>
            <pc:sldMk cId="738643209" sldId="260"/>
            <ac:spMk id="3" creationId="{00000000-0000-0000-0000-000000000000}"/>
          </ac:spMkLst>
        </pc:spChg>
      </pc:sldChg>
      <pc:sldChg chg="modSp">
        <pc:chgData name="Kasey Dykes" userId="S::kasey.dykes@chichester.ac.uk::d5d64c75-2cb2-4171-bea5-4550cb713a73" providerId="AD" clId="Web-{568D3A0C-F1CB-74AF-8BF2-C68385571431}" dt="2022-07-11T09:57:58.388" v="2" actId="20577"/>
        <pc:sldMkLst>
          <pc:docMk/>
          <pc:sldMk cId="460949982" sldId="269"/>
        </pc:sldMkLst>
        <pc:spChg chg="mod">
          <ac:chgData name="Kasey Dykes" userId="S::kasey.dykes@chichester.ac.uk::d5d64c75-2cb2-4171-bea5-4550cb713a73" providerId="AD" clId="Web-{568D3A0C-F1CB-74AF-8BF2-C68385571431}" dt="2022-07-11T09:57:58.388" v="2" actId="20577"/>
          <ac:spMkLst>
            <pc:docMk/>
            <pc:sldMk cId="460949982" sldId="269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180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94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99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09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291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83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14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42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58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58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29AE258-81C4-42D2-A961-64C8B9A26981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69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29AE258-81C4-42D2-A961-64C8B9A26981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02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Functional Skills L2 </a:t>
            </a:r>
            <a:r>
              <a:rPr lang="en-US" dirty="0" err="1"/>
              <a:t>Maths</a:t>
            </a:r>
            <a:endParaRPr lang="en-GB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Session 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468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19C0B-8E9B-47EB-86DF-A132AAB09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Formula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5BF6CC4-D0A5-4B52-9A86-E1FFAC4F9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736767"/>
            <a:ext cx="6102562" cy="338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24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DB7FD-E5C3-4CAA-B13E-5C28E6685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formula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BFA71AC0-C4C0-4C1C-81F2-0B4E424BA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3497" y="2222522"/>
            <a:ext cx="6088503" cy="2412956"/>
          </a:xfrm>
        </p:spPr>
      </p:pic>
    </p:spTree>
    <p:extLst>
      <p:ext uri="{BB962C8B-B14F-4D97-AF65-F5344CB8AC3E}">
        <p14:creationId xmlns:p14="http://schemas.microsoft.com/office/powerpoint/2010/main" val="1487410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CC763-4B7B-412E-9145-7AA678FBB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formula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0F5F2AA9-7BAC-475B-B4ED-37DE6AC881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7570" y="1600200"/>
            <a:ext cx="6085755" cy="3657600"/>
          </a:xfrm>
        </p:spPr>
      </p:pic>
    </p:spTree>
    <p:extLst>
      <p:ext uri="{BB962C8B-B14F-4D97-AF65-F5344CB8AC3E}">
        <p14:creationId xmlns:p14="http://schemas.microsoft.com/office/powerpoint/2010/main" val="1072183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E0E12-F67F-4A5E-9A4B-878BBC632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conversion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F1B61FD-2286-4FC2-B3A2-0DBC36676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4794" y="2069294"/>
            <a:ext cx="6097206" cy="2719412"/>
          </a:xfrm>
        </p:spPr>
      </p:pic>
    </p:spTree>
    <p:extLst>
      <p:ext uri="{BB962C8B-B14F-4D97-AF65-F5344CB8AC3E}">
        <p14:creationId xmlns:p14="http://schemas.microsoft.com/office/powerpoint/2010/main" val="2152053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38C44-3369-4285-9EFE-379D4897D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Conversion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CA74C2E-E570-4316-8CCA-7935BD0CD2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2736" y="1450152"/>
            <a:ext cx="6099263" cy="3957697"/>
          </a:xfrm>
        </p:spPr>
      </p:pic>
    </p:spTree>
    <p:extLst>
      <p:ext uri="{BB962C8B-B14F-4D97-AF65-F5344CB8AC3E}">
        <p14:creationId xmlns:p14="http://schemas.microsoft.com/office/powerpoint/2010/main" val="465778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table&#10;&#10;Description automatically generated">
            <a:extLst>
              <a:ext uri="{FF2B5EF4-FFF2-40B4-BE49-F238E27FC236}">
                <a16:creationId xmlns:a16="http://schemas.microsoft.com/office/drawing/2014/main" id="{A70A8952-1D17-43AE-9786-522F45C10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3308" y="168279"/>
            <a:ext cx="5579390" cy="6552438"/>
          </a:xfr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0F74E43-0556-4596-A4E4-B6A427E7B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83" y="3227119"/>
            <a:ext cx="4824231" cy="158551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3820482-03F6-4185-B945-75CA8BB99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01008"/>
            <a:ext cx="4486656" cy="1141497"/>
          </a:xfrm>
        </p:spPr>
        <p:txBody>
          <a:bodyPr/>
          <a:lstStyle/>
          <a:p>
            <a:r>
              <a:rPr lang="en-GB" dirty="0"/>
              <a:t>Plan &amp; Scale</a:t>
            </a:r>
          </a:p>
        </p:txBody>
      </p:sp>
    </p:spTree>
    <p:extLst>
      <p:ext uri="{BB962C8B-B14F-4D97-AF65-F5344CB8AC3E}">
        <p14:creationId xmlns:p14="http://schemas.microsoft.com/office/powerpoint/2010/main" val="3290439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73038-9A59-4CDC-A449-B611248FF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angles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50A55B9-E3A1-41BF-8701-C252276F49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214" y="3256587"/>
            <a:ext cx="3453915" cy="296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1A71E3-96A4-4A44-91CA-53022A7A6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926" y="1025174"/>
            <a:ext cx="6105074" cy="165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58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B1BEA-FD37-45D4-9F5A-E0147B405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Perimeter/Area/Volume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6DCC23F-9F50-4C46-A6C0-1A4977857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8768" y="1752035"/>
            <a:ext cx="6083231" cy="334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25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07F738E-1FC4-4CF9-85DA-C2335B2FD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3183" y="666368"/>
            <a:ext cx="6078817" cy="5525265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E4EE7E4-5973-4804-90AB-DA5B438AD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Perimeter/Area/Volume</a:t>
            </a:r>
          </a:p>
        </p:txBody>
      </p:sp>
    </p:spTree>
    <p:extLst>
      <p:ext uri="{BB962C8B-B14F-4D97-AF65-F5344CB8AC3E}">
        <p14:creationId xmlns:p14="http://schemas.microsoft.com/office/powerpoint/2010/main" val="3027968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4697B5-1572-491A-A5FF-C7E41A504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742" y="1588353"/>
            <a:ext cx="6095258" cy="3681294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E1A6880-FA9F-427F-845A-99E8AB807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Perimeter/Area/Volume</a:t>
            </a:r>
          </a:p>
        </p:txBody>
      </p:sp>
    </p:spTree>
    <p:extLst>
      <p:ext uri="{BB962C8B-B14F-4D97-AF65-F5344CB8AC3E}">
        <p14:creationId xmlns:p14="http://schemas.microsoft.com/office/powerpoint/2010/main" val="2896774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F901F3FB-E8FC-D9A9-EFB0-A267CB3FE51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084282" y="3143250"/>
            <a:ext cx="4025305" cy="2596776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AD090A-5CFE-F928-6F9E-437C9B38CD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61534" y="2313433"/>
            <a:ext cx="4270248" cy="704087"/>
          </a:xfrm>
        </p:spPr>
        <p:txBody>
          <a:bodyPr/>
          <a:lstStyle/>
          <a:p>
            <a:r>
              <a:rPr lang="en-US" dirty="0"/>
              <a:t>Revision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doing today?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5014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scatter chart&#10;&#10;Description automatically generated">
            <a:extLst>
              <a:ext uri="{FF2B5EF4-FFF2-40B4-BE49-F238E27FC236}">
                <a16:creationId xmlns:a16="http://schemas.microsoft.com/office/drawing/2014/main" id="{EA065F27-C1E0-4494-9529-2BFEB5A80C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83" r="-1" b="5975"/>
          <a:stretch/>
        </p:blipFill>
        <p:spPr>
          <a:xfrm>
            <a:off x="6096000" y="94246"/>
            <a:ext cx="6096000" cy="6669508"/>
          </a:xfr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C6143941-222D-463F-85D3-5D51E5431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96" y="2262292"/>
            <a:ext cx="5611008" cy="298174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959CE0B-EACA-497D-ACBD-52E1ABD37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545656"/>
            <a:ext cx="4486656" cy="1141497"/>
          </a:xfrm>
        </p:spPr>
        <p:txBody>
          <a:bodyPr/>
          <a:lstStyle/>
          <a:p>
            <a:r>
              <a:rPr lang="en-GB" dirty="0"/>
              <a:t>Scatter graphs</a:t>
            </a:r>
          </a:p>
        </p:txBody>
      </p:sp>
    </p:spTree>
    <p:extLst>
      <p:ext uri="{BB962C8B-B14F-4D97-AF65-F5344CB8AC3E}">
        <p14:creationId xmlns:p14="http://schemas.microsoft.com/office/powerpoint/2010/main" val="2382918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1B383-8D34-498A-8788-1EAF55754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Averages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7792B386-8E2C-4519-8037-A98428A73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0100" y="2319054"/>
            <a:ext cx="6081899" cy="2219893"/>
          </a:xfrm>
        </p:spPr>
      </p:pic>
    </p:spTree>
    <p:extLst>
      <p:ext uri="{BB962C8B-B14F-4D97-AF65-F5344CB8AC3E}">
        <p14:creationId xmlns:p14="http://schemas.microsoft.com/office/powerpoint/2010/main" val="4214371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FF02-8993-4AC7-9BAA-B1D48EC12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Averages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9E9B30-B64D-48AF-BDB3-BD6B7AC68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99" y="2086590"/>
            <a:ext cx="6080331" cy="26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30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08F75-8937-4EAE-A38B-0153CE0FC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Averages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E471C6-6BBE-4680-90CC-28ECA4D8A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8826" y="1771061"/>
            <a:ext cx="6083173" cy="3315878"/>
          </a:xfrm>
        </p:spPr>
      </p:pic>
    </p:spTree>
    <p:extLst>
      <p:ext uri="{BB962C8B-B14F-4D97-AF65-F5344CB8AC3E}">
        <p14:creationId xmlns:p14="http://schemas.microsoft.com/office/powerpoint/2010/main" val="2334970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21982-A731-4E45-B281-9D05E81CC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Probability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82815E0-E4B0-48C2-9215-81B4BBCE32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6225" y="349527"/>
            <a:ext cx="5348981" cy="2958555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2A4E2A-7EC0-49A6-AF24-6B6D35320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392" y="3549918"/>
            <a:ext cx="4756648" cy="315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03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93386-D656-B92A-2FC5-432CAAB0A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6D698-6E5E-9395-88DF-0100EAB93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560320"/>
            <a:ext cx="7729728" cy="3789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/>
              <a:t>You can find copies of all the PowerPoints on Teams</a:t>
            </a:r>
          </a:p>
          <a:p>
            <a:pPr marL="0" indent="0">
              <a:buNone/>
            </a:pPr>
            <a:r>
              <a:rPr lang="en-GB" sz="2000" dirty="0"/>
              <a:t>Use the Topic Checklist to target your revision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In the exam room:</a:t>
            </a:r>
          </a:p>
          <a:p>
            <a:pPr marL="0" indent="0">
              <a:buNone/>
            </a:pPr>
            <a:r>
              <a:rPr lang="en-GB" sz="2000" dirty="0"/>
              <a:t>Make notes of methods and formulae on scrap paper before you start the test to use as a mini cheat sheet.</a:t>
            </a:r>
          </a:p>
          <a:p>
            <a:pPr marL="0" indent="0">
              <a:buNone/>
            </a:pPr>
            <a:r>
              <a:rPr lang="en-GB" sz="2000" b="1" dirty="0"/>
              <a:t>Attempt every question! </a:t>
            </a:r>
            <a:r>
              <a:rPr lang="en-GB" sz="2000" dirty="0"/>
              <a:t>Even if you don’t finish the question or get it 100%, you can still get method marks!</a:t>
            </a:r>
          </a:p>
          <a:p>
            <a:pPr marL="0" indent="0">
              <a:buNone/>
            </a:pPr>
            <a:r>
              <a:rPr lang="en-GB" sz="2000" dirty="0"/>
              <a:t>Keep track of the time. Don’t spend too long on one question; you can always come back to it.</a:t>
            </a:r>
          </a:p>
        </p:txBody>
      </p:sp>
    </p:spTree>
    <p:extLst>
      <p:ext uri="{BB962C8B-B14F-4D97-AF65-F5344CB8AC3E}">
        <p14:creationId xmlns:p14="http://schemas.microsoft.com/office/powerpoint/2010/main" val="62992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BF5A14-BE57-443F-955E-196AB6D07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198" y="2490283"/>
            <a:ext cx="5602383" cy="1877437"/>
          </a:xfrm>
        </p:spPr>
        <p:txBody>
          <a:bodyPr>
            <a:normAutofit/>
          </a:bodyPr>
          <a:lstStyle/>
          <a:p>
            <a:r>
              <a:rPr lang="en-GB" dirty="0"/>
              <a:t>All done!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5040EF-32B8-46F3-823C-6BA3A49A7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BB08A7C-440B-4AD9-8F45-70E0AED36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9873" y="2173266"/>
            <a:ext cx="3657119" cy="2511468"/>
          </a:xfrm>
        </p:spPr>
        <p:txBody>
          <a:bodyPr anchor="ctr">
            <a:normAutofit/>
          </a:bodyPr>
          <a:lstStyle/>
          <a:p>
            <a:r>
              <a:rPr lang="en-GB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Next week is: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GB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The exam!</a:t>
            </a:r>
            <a:endParaRPr lang="en-GB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98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covered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Non calculator and problem solving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Number – fractions, decimals, percentages and ratio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Formula – BIDMAS, solving written formula problems,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Measure – conversion of units, plan and scale, angles and bearings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Shape – 2D and 3D shapes, perimeter, area and volume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Data – Drawing and interpreting graphs and charts, median, mean, mode and range, probability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704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69F00-BC4B-4D75-A2A2-F5D309FA3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Non-Calculator Methods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67DC51B-6E5D-41D0-8BB2-488CE1439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725627"/>
            <a:ext cx="6096000" cy="708837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C8D944-4AA9-436B-A689-45C1F7112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14576"/>
            <a:ext cx="6096000" cy="6657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CCB87B-32BF-4756-A5E5-66200F1D2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860418"/>
            <a:ext cx="6096000" cy="60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53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717F5-31C9-4943-991E-EF006EC7B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fractions</a:t>
            </a:r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336F2A8A-C23F-44D2-9C6D-53BF8B6C4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7634077" y="2641606"/>
            <a:ext cx="3080574" cy="1352739"/>
          </a:xfr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052D9F9-2307-4CC6-A2EF-D596DD5FE9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20048"/>
          <a:stretch/>
        </p:blipFill>
        <p:spPr>
          <a:xfrm>
            <a:off x="7573349" y="382475"/>
            <a:ext cx="3141302" cy="1624591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4C99DCE-9D16-486F-9541-2447B40080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427"/>
          <a:stretch/>
        </p:blipFill>
        <p:spPr>
          <a:xfrm>
            <a:off x="7634077" y="4628885"/>
            <a:ext cx="3080574" cy="200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94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5F58C-4080-482E-970E-868DCCB1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fractions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C9BF5F6-8175-42C6-81A6-99D54DFDE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8977" y="1546761"/>
            <a:ext cx="6093023" cy="376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41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2B9DD-220E-4DD4-B5CF-C97F8377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Percentages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52FFF5A-C710-49F8-98F4-9710A3391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1" y="386834"/>
            <a:ext cx="6094752" cy="6084332"/>
          </a:xfrm>
        </p:spPr>
      </p:pic>
    </p:spTree>
    <p:extLst>
      <p:ext uri="{BB962C8B-B14F-4D97-AF65-F5344CB8AC3E}">
        <p14:creationId xmlns:p14="http://schemas.microsoft.com/office/powerpoint/2010/main" val="3287200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12C24-252A-4FCC-B722-41368133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percentages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C17EAC27-CB7E-48AF-B076-4290945B1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8889" y="1652639"/>
            <a:ext cx="6103111" cy="3552722"/>
          </a:xfrm>
        </p:spPr>
      </p:pic>
    </p:spTree>
    <p:extLst>
      <p:ext uri="{BB962C8B-B14F-4D97-AF65-F5344CB8AC3E}">
        <p14:creationId xmlns:p14="http://schemas.microsoft.com/office/powerpoint/2010/main" val="3684307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0B597-22AD-43A7-A8EE-8E583773C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A0B7DBB-192F-42F0-BA00-2BDC03E1F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0843" y="1538207"/>
            <a:ext cx="6098816" cy="3781587"/>
          </a:xfrm>
        </p:spPr>
      </p:pic>
    </p:spTree>
    <p:extLst>
      <p:ext uri="{BB962C8B-B14F-4D97-AF65-F5344CB8AC3E}">
        <p14:creationId xmlns:p14="http://schemas.microsoft.com/office/powerpoint/2010/main" val="102241296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c70068d-d4a8-4c8c-81e4-1587bdb1bb12" xsi:nil="true"/>
    <lcf76f155ced4ddcb4097134ff3c332f xmlns="924b722f-815d-42a8-a398-880368789fe5">
      <Terms xmlns="http://schemas.microsoft.com/office/infopath/2007/PartnerControls"/>
    </lcf76f155ced4ddcb4097134ff3c332f>
    <SharedWithUsers xmlns="dc70068d-d4a8-4c8c-81e4-1587bdb1bb12">
      <UserInfo>
        <DisplayName/>
        <AccountId xsi:nil="true"/>
        <AccountType/>
      </UserInfo>
    </SharedWithUsers>
    <MediaLengthInSeconds xmlns="924b722f-815d-42a8-a398-880368789fe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0FAD1F0456B4A93FB2D3CDECBBB4E" ma:contentTypeVersion="14" ma:contentTypeDescription="Create a new document." ma:contentTypeScope="" ma:versionID="03a873066d51c240444531b22fc82f4e">
  <xsd:schema xmlns:xsd="http://www.w3.org/2001/XMLSchema" xmlns:xs="http://www.w3.org/2001/XMLSchema" xmlns:p="http://schemas.microsoft.com/office/2006/metadata/properties" xmlns:ns2="924b722f-815d-42a8-a398-880368789fe5" xmlns:ns3="dc70068d-d4a8-4c8c-81e4-1587bdb1bb12" targetNamespace="http://schemas.microsoft.com/office/2006/metadata/properties" ma:root="true" ma:fieldsID="295e6bf93f9598c9578881f944d81644" ns2:_="" ns3:_="">
    <xsd:import namespace="924b722f-815d-42a8-a398-880368789fe5"/>
    <xsd:import namespace="dc70068d-d4a8-4c8c-81e4-1587bdb1bb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4b722f-815d-42a8-a398-880368789f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81377d7-4678-41c4-aba3-c68a5ebeb4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70068d-d4a8-4c8c-81e4-1587bdb1bb1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d03974b-8878-469d-ab28-80ac5cbb371d}" ma:internalName="TaxCatchAll" ma:showField="CatchAllData" ma:web="dc70068d-d4a8-4c8c-81e4-1587bdb1bb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2784E0-E5A8-460A-ADE1-0018203A97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452493-D7D6-4173-8632-9B2178717EAC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32a3d327-319a-4891-a29f-6151636f0e03"/>
    <ds:schemaRef ds:uri="42420e0f-129b-4816-94a7-95fce393a76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5F93DAB-EFC5-4911-8E39-5BCF7C89AA87}"/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1687</TotalTime>
  <Words>225</Words>
  <Application>Microsoft Office PowerPoint</Application>
  <PresentationFormat>Widescreen</PresentationFormat>
  <Paragraphs>44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Gill Sans MT</vt:lpstr>
      <vt:lpstr>Wingdings</vt:lpstr>
      <vt:lpstr>Parcel</vt:lpstr>
      <vt:lpstr>Functional Skills L2 Maths</vt:lpstr>
      <vt:lpstr>What are we doing today?</vt:lpstr>
      <vt:lpstr>Topics covered</vt:lpstr>
      <vt:lpstr>Non-Calculator Methods</vt:lpstr>
      <vt:lpstr>fractions</vt:lpstr>
      <vt:lpstr>fractions</vt:lpstr>
      <vt:lpstr>Percentages</vt:lpstr>
      <vt:lpstr>percentages</vt:lpstr>
      <vt:lpstr>ratio</vt:lpstr>
      <vt:lpstr>Formula</vt:lpstr>
      <vt:lpstr>formula</vt:lpstr>
      <vt:lpstr>formula</vt:lpstr>
      <vt:lpstr>conversion</vt:lpstr>
      <vt:lpstr>Conversion</vt:lpstr>
      <vt:lpstr>Plan &amp; Scale</vt:lpstr>
      <vt:lpstr>angles</vt:lpstr>
      <vt:lpstr>Perimeter/Area/Volume</vt:lpstr>
      <vt:lpstr>Perimeter/Area/Volume</vt:lpstr>
      <vt:lpstr>Perimeter/Area/Volume</vt:lpstr>
      <vt:lpstr>Scatter graphs</vt:lpstr>
      <vt:lpstr>Averages</vt:lpstr>
      <vt:lpstr>Averages</vt:lpstr>
      <vt:lpstr>Averages</vt:lpstr>
      <vt:lpstr>Probability</vt:lpstr>
      <vt:lpstr>Exam Tips</vt:lpstr>
      <vt:lpstr>All done!</vt:lpstr>
    </vt:vector>
  </TitlesOfParts>
  <Company>Chichester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Kasey Dykes</dc:creator>
  <cp:lastModifiedBy>Kasey Carter</cp:lastModifiedBy>
  <cp:revision>38</cp:revision>
  <dcterms:created xsi:type="dcterms:W3CDTF">2021-09-22T09:27:53Z</dcterms:created>
  <dcterms:modified xsi:type="dcterms:W3CDTF">2022-12-04T19:47:33Z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0x010100D700FAD1F0456B4A93FB2D3CDECBBB4E</vt:lpwstr>
  </property>
  <property fmtid="{D5CDD505-2E9C-101B-9397-08002B2CF9AE}" pid="3" name="Order">
    <vt:r8>1204500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