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</p:sldMasterIdLst>
  <p:sldIdLst>
    <p:sldId id="256" r:id="rId6"/>
    <p:sldId id="273" r:id="rId7"/>
    <p:sldId id="274" r:id="rId8"/>
    <p:sldId id="306" r:id="rId9"/>
    <p:sldId id="263" r:id="rId10"/>
    <p:sldId id="258" r:id="rId11"/>
    <p:sldId id="283" r:id="rId12"/>
    <p:sldId id="281" r:id="rId13"/>
    <p:sldId id="284" r:id="rId14"/>
    <p:sldId id="323" r:id="rId15"/>
    <p:sldId id="313" r:id="rId16"/>
    <p:sldId id="314" r:id="rId17"/>
    <p:sldId id="277" r:id="rId18"/>
    <p:sldId id="278" r:id="rId19"/>
    <p:sldId id="318" r:id="rId20"/>
    <p:sldId id="319" r:id="rId21"/>
    <p:sldId id="315" r:id="rId22"/>
    <p:sldId id="279" r:id="rId23"/>
    <p:sldId id="322" r:id="rId24"/>
    <p:sldId id="316" r:id="rId25"/>
    <p:sldId id="286" r:id="rId26"/>
    <p:sldId id="280" r:id="rId27"/>
    <p:sldId id="282" r:id="rId28"/>
    <p:sldId id="302" r:id="rId29"/>
    <p:sldId id="27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E0123-59DD-49D1-98A9-AC58B4082FF7}" v="169" dt="2022-09-20T10:40:18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microsoft.com/office/2016/11/relationships/changesInfo" Target="changesInfos/changesInfo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3D4E5F26-BF88-7BB4-1EDE-21F5E0E81001}"/>
    <pc:docChg chg="sldOrd">
      <pc:chgData name="Kasey Carter" userId="S::carterk@chichester.ac.uk::d5d64c75-2cb2-4171-bea5-4550cb713a73" providerId="AD" clId="Web-{3D4E5F26-BF88-7BB4-1EDE-21F5E0E81001}" dt="2022-09-05T13:30:33.764" v="0"/>
      <pc:docMkLst>
        <pc:docMk/>
      </pc:docMkLst>
      <pc:sldChg chg="ord">
        <pc:chgData name="Kasey Carter" userId="S::carterk@chichester.ac.uk::d5d64c75-2cb2-4171-bea5-4550cb713a73" providerId="AD" clId="Web-{3D4E5F26-BF88-7BB4-1EDE-21F5E0E81001}" dt="2022-09-05T13:30:33.764" v="0"/>
        <pc:sldMkLst>
          <pc:docMk/>
          <pc:sldMk cId="340687253" sldId="277"/>
        </pc:sldMkLst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C2755A3D-A683-51F7-7471-450D39BCEFD2}"/>
    <pc:docChg chg="addSld modSld">
      <pc:chgData name="Kasey Dykes" userId="S::kasey.dykes@chichester.ac.uk::d5d64c75-2cb2-4171-bea5-4550cb713a73" providerId="AD" clId="Web-{C2755A3D-A683-51F7-7471-450D39BCEFD2}" dt="2022-07-18T13:20:27.318" v="61"/>
      <pc:docMkLst>
        <pc:docMk/>
      </pc:docMkLst>
      <pc:sldChg chg="addSp delSp modSp new">
        <pc:chgData name="Kasey Dykes" userId="S::kasey.dykes@chichester.ac.uk::d5d64c75-2cb2-4171-bea5-4550cb713a73" providerId="AD" clId="Web-{C2755A3D-A683-51F7-7471-450D39BCEFD2}" dt="2022-07-18T13:20:27.318" v="61"/>
        <pc:sldMkLst>
          <pc:docMk/>
          <pc:sldMk cId="4161947604" sldId="273"/>
        </pc:sldMkLst>
        <pc:spChg chg="mod">
          <ac:chgData name="Kasey Dykes" userId="S::kasey.dykes@chichester.ac.uk::d5d64c75-2cb2-4171-bea5-4550cb713a73" providerId="AD" clId="Web-{C2755A3D-A683-51F7-7471-450D39BCEFD2}" dt="2022-07-18T13:16:47.750" v="4" actId="20577"/>
          <ac:spMkLst>
            <pc:docMk/>
            <pc:sldMk cId="4161947604" sldId="273"/>
            <ac:spMk id="2" creationId="{B8587F8B-7FDC-2FCC-BE7F-DCF0C681EE86}"/>
          </ac:spMkLst>
        </pc:spChg>
        <pc:spChg chg="del">
          <ac:chgData name="Kasey Dykes" userId="S::kasey.dykes@chichester.ac.uk::d5d64c75-2cb2-4171-bea5-4550cb713a73" providerId="AD" clId="Web-{C2755A3D-A683-51F7-7471-450D39BCEFD2}" dt="2022-07-18T13:18:43.268" v="32"/>
          <ac:spMkLst>
            <pc:docMk/>
            <pc:sldMk cId="4161947604" sldId="273"/>
            <ac:spMk id="3" creationId="{9B329BCE-6E21-3DF9-7736-5868ADECB9D3}"/>
          </ac:spMkLst>
        </pc:spChg>
        <pc:graphicFrameChg chg="add mod ord modGraphic">
          <ac:chgData name="Kasey Dykes" userId="S::kasey.dykes@chichester.ac.uk::d5d64c75-2cb2-4171-bea5-4550cb713a73" providerId="AD" clId="Web-{C2755A3D-A683-51F7-7471-450D39BCEFD2}" dt="2022-07-18T13:20:27.318" v="61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modSp new mod modShow chgLayout">
        <pc:chgData name="Kasey Dykes" userId="S::kasey.dykes@chichester.ac.uk::d5d64c75-2cb2-4171-bea5-4550cb713a73" providerId="AD" clId="Web-{C2755A3D-A683-51F7-7471-450D39BCEFD2}" dt="2022-07-18T13:17:09.688" v="24"/>
        <pc:sldMkLst>
          <pc:docMk/>
          <pc:sldMk cId="810876766" sldId="274"/>
        </pc:sldMkLst>
        <pc:spChg chg="mod ord">
          <ac:chgData name="Kasey Dykes" userId="S::kasey.dykes@chichester.ac.uk::d5d64c75-2cb2-4171-bea5-4550cb713a73" providerId="AD" clId="Web-{C2755A3D-A683-51F7-7471-450D39BCEFD2}" dt="2022-07-18T13:16:56.359" v="11" actId="20577"/>
          <ac:spMkLst>
            <pc:docMk/>
            <pc:sldMk cId="810876766" sldId="274"/>
            <ac:spMk id="2" creationId="{350472CB-E791-85AD-6574-AA5EE1A001D4}"/>
          </ac:spMkLst>
        </pc:spChg>
        <pc:spChg chg="mod ord">
          <ac:chgData name="Kasey Dykes" userId="S::kasey.dykes@chichester.ac.uk::d5d64c75-2cb2-4171-bea5-4550cb713a73" providerId="AD" clId="Web-{C2755A3D-A683-51F7-7471-450D39BCEFD2}" dt="2022-07-18T13:17:09.688" v="24"/>
          <ac:spMkLst>
            <pc:docMk/>
            <pc:sldMk cId="810876766" sldId="274"/>
            <ac:spMk id="3" creationId="{D9C59508-97FC-1A02-9447-9A4594D3A0D7}"/>
          </ac:spMkLst>
        </pc:spChg>
      </pc:sldChg>
      <pc:sldChg chg="modSp new">
        <pc:chgData name="Kasey Dykes" userId="S::kasey.dykes@chichester.ac.uk::d5d64c75-2cb2-4171-bea5-4550cb713a73" providerId="AD" clId="Web-{C2755A3D-A683-51F7-7471-450D39BCEFD2}" dt="2022-07-18T13:17:55.189" v="31" actId="20577"/>
        <pc:sldMkLst>
          <pc:docMk/>
          <pc:sldMk cId="1457506959" sldId="275"/>
        </pc:sldMkLst>
        <pc:spChg chg="mod">
          <ac:chgData name="Kasey Dykes" userId="S::kasey.dykes@chichester.ac.uk::d5d64c75-2cb2-4171-bea5-4550cb713a73" providerId="AD" clId="Web-{C2755A3D-A683-51F7-7471-450D39BCEFD2}" dt="2022-07-18T13:17:55.189" v="31" actId="20577"/>
          <ac:spMkLst>
            <pc:docMk/>
            <pc:sldMk cId="1457506959" sldId="275"/>
            <ac:spMk id="2" creationId="{C6106B69-C17B-4CD3-DDF9-9033033B2307}"/>
          </ac:spMkLst>
        </pc:spChg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Carter" userId="d5d64c75-2cb2-4171-bea5-4550cb713a73" providerId="ADAL" clId="{4D4E0123-59DD-49D1-98A9-AC58B4082FF7}"/>
    <pc:docChg chg="undo custSel addSld delSld modSld sldOrd addMainMaster delMainMaster">
      <pc:chgData name="Kasey Carter" userId="d5d64c75-2cb2-4171-bea5-4550cb713a73" providerId="ADAL" clId="{4D4E0123-59DD-49D1-98A9-AC58B4082FF7}" dt="2022-09-20T10:40:14.496" v="1281"/>
      <pc:docMkLst>
        <pc:docMk/>
      </pc:docMkLst>
      <pc:sldChg chg="modSp mod">
        <pc:chgData name="Kasey Carter" userId="d5d64c75-2cb2-4171-bea5-4550cb713a73" providerId="ADAL" clId="{4D4E0123-59DD-49D1-98A9-AC58B4082FF7}" dt="2022-09-01T15:18:17.583" v="639" actId="20577"/>
        <pc:sldMkLst>
          <pc:docMk/>
          <pc:sldMk cId="4161947604" sldId="273"/>
        </pc:sldMkLst>
        <pc:graphicFrameChg chg="modGraphic">
          <ac:chgData name="Kasey Carter" userId="d5d64c75-2cb2-4171-bea5-4550cb713a73" providerId="ADAL" clId="{4D4E0123-59DD-49D1-98A9-AC58B4082FF7}" dt="2022-09-01T15:18:17.583" v="639" actId="2057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  <pc:sldChg chg="del">
        <pc:chgData name="Kasey Carter" userId="d5d64c75-2cb2-4171-bea5-4550cb713a73" providerId="ADAL" clId="{4D4E0123-59DD-49D1-98A9-AC58B4082FF7}" dt="2022-09-06T11:23:47.422" v="1144" actId="47"/>
        <pc:sldMkLst>
          <pc:docMk/>
          <pc:sldMk cId="1457506959" sldId="275"/>
        </pc:sldMkLst>
      </pc:sldChg>
      <pc:sldChg chg="new del">
        <pc:chgData name="Kasey Carter" userId="d5d64c75-2cb2-4171-bea5-4550cb713a73" providerId="ADAL" clId="{4D4E0123-59DD-49D1-98A9-AC58B4082FF7}" dt="2022-09-01T14:14:00.546" v="29" actId="47"/>
        <pc:sldMkLst>
          <pc:docMk/>
          <pc:sldMk cId="2972094628" sldId="276"/>
        </pc:sldMkLst>
      </pc:sldChg>
      <pc:sldChg chg="addSp delSp modSp new mod ord setBg modClrScheme delDesignElem chgLayout">
        <pc:chgData name="Kasey Carter" userId="d5d64c75-2cb2-4171-bea5-4550cb713a73" providerId="ADAL" clId="{4D4E0123-59DD-49D1-98A9-AC58B4082FF7}" dt="2022-09-06T11:17:43.754" v="1140" actId="1076"/>
        <pc:sldMkLst>
          <pc:docMk/>
          <pc:sldMk cId="340687253" sldId="277"/>
        </pc:sldMkLst>
        <pc:spChg chg="mod ord">
          <ac:chgData name="Kasey Carter" userId="d5d64c75-2cb2-4171-bea5-4550cb713a73" providerId="ADAL" clId="{4D4E0123-59DD-49D1-98A9-AC58B4082FF7}" dt="2022-09-06T10:51:12.397" v="1102" actId="20577"/>
          <ac:spMkLst>
            <pc:docMk/>
            <pc:sldMk cId="340687253" sldId="277"/>
            <ac:spMk id="2" creationId="{6080405E-98FE-1F24-1145-4BFC52144B9A}"/>
          </ac:spMkLst>
        </pc:spChg>
        <pc:spChg chg="add del mod">
          <ac:chgData name="Kasey Carter" userId="d5d64c75-2cb2-4171-bea5-4550cb713a73" providerId="ADAL" clId="{4D4E0123-59DD-49D1-98A9-AC58B4082FF7}" dt="2022-09-06T10:08:57.859" v="663" actId="478"/>
          <ac:spMkLst>
            <pc:docMk/>
            <pc:sldMk cId="340687253" sldId="277"/>
            <ac:spMk id="3" creationId="{7037658C-40CA-D4E6-5974-8E767EC2C7F1}"/>
          </ac:spMkLst>
        </pc:spChg>
        <pc:spChg chg="del">
          <ac:chgData name="Kasey Carter" userId="d5d64c75-2cb2-4171-bea5-4550cb713a73" providerId="ADAL" clId="{4D4E0123-59DD-49D1-98A9-AC58B4082FF7}" dt="2022-09-01T14:11:48.328" v="2"/>
          <ac:spMkLst>
            <pc:docMk/>
            <pc:sldMk cId="340687253" sldId="277"/>
            <ac:spMk id="3" creationId="{A94E4F4B-D3A4-BBDE-8445-EFA4F9053302}"/>
          </ac:spMkLst>
        </pc:spChg>
        <pc:spChg chg="add del mod ord">
          <ac:chgData name="Kasey Carter" userId="d5d64c75-2cb2-4171-bea5-4550cb713a73" providerId="ADAL" clId="{4D4E0123-59DD-49D1-98A9-AC58B4082FF7}" dt="2022-09-06T10:49:39.022" v="996" actId="700"/>
          <ac:spMkLst>
            <pc:docMk/>
            <pc:sldMk cId="340687253" sldId="277"/>
            <ac:spMk id="6" creationId="{14B66D0E-230E-22AF-6AED-22E4EE27C016}"/>
          </ac:spMkLst>
        </pc:spChg>
        <pc:spChg chg="add del mod ord">
          <ac:chgData name="Kasey Carter" userId="d5d64c75-2cb2-4171-bea5-4550cb713a73" providerId="ADAL" clId="{4D4E0123-59DD-49D1-98A9-AC58B4082FF7}" dt="2022-09-06T10:49:39.022" v="996" actId="700"/>
          <ac:spMkLst>
            <pc:docMk/>
            <pc:sldMk cId="340687253" sldId="277"/>
            <ac:spMk id="7" creationId="{34ECAE7A-9632-57F1-E9CF-40E7E6C31E94}"/>
          </ac:spMkLst>
        </pc:spChg>
        <pc:spChg chg="add mod">
          <ac:chgData name="Kasey Carter" userId="d5d64c75-2cb2-4171-bea5-4550cb713a73" providerId="ADAL" clId="{4D4E0123-59DD-49D1-98A9-AC58B4082FF7}" dt="2022-09-06T10:50:34.806" v="1094" actId="122"/>
          <ac:spMkLst>
            <pc:docMk/>
            <pc:sldMk cId="340687253" sldId="277"/>
            <ac:spMk id="8" creationId="{62A291AE-ED12-A85F-0EB9-D666A2C2251B}"/>
          </ac:spMkLst>
        </pc:spChg>
        <pc:spChg chg="add del">
          <ac:chgData name="Kasey Carter" userId="d5d64c75-2cb2-4171-bea5-4550cb713a73" providerId="ADAL" clId="{4D4E0123-59DD-49D1-98A9-AC58B4082FF7}" dt="2022-09-06T10:49:43.888" v="998" actId="26606"/>
          <ac:spMkLst>
            <pc:docMk/>
            <pc:sldMk cId="340687253" sldId="277"/>
            <ac:spMk id="1028" creationId="{419501C6-F015-4273-AF88-E0F6C853899F}"/>
          </ac:spMkLst>
        </pc:spChg>
        <pc:spChg chg="add del">
          <ac:chgData name="Kasey Carter" userId="d5d64c75-2cb2-4171-bea5-4550cb713a73" providerId="ADAL" clId="{4D4E0123-59DD-49D1-98A9-AC58B4082FF7}" dt="2022-09-06T10:49:43.888" v="998" actId="26606"/>
          <ac:spMkLst>
            <pc:docMk/>
            <pc:sldMk cId="340687253" sldId="277"/>
            <ac:spMk id="1029" creationId="{CA677DB7-5829-45BD-9754-5EC484CC4253}"/>
          </ac:spMkLst>
        </pc:spChg>
        <pc:spChg chg="add del">
          <ac:chgData name="Kasey Carter" userId="d5d64c75-2cb2-4171-bea5-4550cb713a73" providerId="ADAL" clId="{4D4E0123-59DD-49D1-98A9-AC58B4082FF7}" dt="2022-09-01T14:12:09.684" v="17" actId="26606"/>
          <ac:spMkLst>
            <pc:docMk/>
            <pc:sldMk cId="340687253" sldId="277"/>
            <ac:spMk id="1030" creationId="{7C2F9FBC-04CC-FBFC-47B9-81AC674C98EF}"/>
          </ac:spMkLst>
        </pc:spChg>
        <pc:spChg chg="add del">
          <ac:chgData name="Kasey Carter" userId="d5d64c75-2cb2-4171-bea5-4550cb713a73" providerId="ADAL" clId="{4D4E0123-59DD-49D1-98A9-AC58B4082FF7}" dt="2022-09-01T14:12:13.990" v="20" actId="26606"/>
          <ac:spMkLst>
            <pc:docMk/>
            <pc:sldMk cId="340687253" sldId="277"/>
            <ac:spMk id="1031" creationId="{7AD7C5BE-418C-4A44-91BF-28E411F75BCA}"/>
          </ac:spMkLst>
        </pc:spChg>
        <pc:spChg chg="add del">
          <ac:chgData name="Kasey Carter" userId="d5d64c75-2cb2-4171-bea5-4550cb713a73" providerId="ADAL" clId="{4D4E0123-59DD-49D1-98A9-AC58B4082FF7}" dt="2022-09-01T14:12:09.684" v="17" actId="26606"/>
          <ac:spMkLst>
            <pc:docMk/>
            <pc:sldMk cId="340687253" sldId="277"/>
            <ac:spMk id="1033" creationId="{9344763E-1F5B-4192-9E84-267D8A649E14}"/>
          </ac:spMkLst>
        </pc:spChg>
        <pc:spChg chg="add del">
          <ac:chgData name="Kasey Carter" userId="d5d64c75-2cb2-4171-bea5-4550cb713a73" providerId="ADAL" clId="{4D4E0123-59DD-49D1-98A9-AC58B4082FF7}" dt="2022-09-06T10:49:43.888" v="998" actId="26606"/>
          <ac:spMkLst>
            <pc:docMk/>
            <pc:sldMk cId="340687253" sldId="277"/>
            <ac:spMk id="1034" creationId="{419501C6-F015-4273-AF88-E0F6C853899F}"/>
          </ac:spMkLst>
        </pc:spChg>
        <pc:spChg chg="add del">
          <ac:chgData name="Kasey Carter" userId="d5d64c75-2cb2-4171-bea5-4550cb713a73" providerId="ADAL" clId="{4D4E0123-59DD-49D1-98A9-AC58B4082FF7}" dt="2022-09-01T14:12:09.684" v="17" actId="26606"/>
          <ac:spMkLst>
            <pc:docMk/>
            <pc:sldMk cId="340687253" sldId="277"/>
            <ac:spMk id="1035" creationId="{50013361-A314-4AA8-8C94-466226554332}"/>
          </ac:spMkLst>
        </pc:spChg>
        <pc:spChg chg="add del">
          <ac:chgData name="Kasey Carter" userId="d5d64c75-2cb2-4171-bea5-4550cb713a73" providerId="ADAL" clId="{4D4E0123-59DD-49D1-98A9-AC58B4082FF7}" dt="2022-09-06T10:49:43.888" v="998" actId="26606"/>
          <ac:spMkLst>
            <pc:docMk/>
            <pc:sldMk cId="340687253" sldId="277"/>
            <ac:spMk id="1036" creationId="{CA677DB7-5829-45BD-9754-5EC484CC4253}"/>
          </ac:spMkLst>
        </pc:spChg>
        <pc:picChg chg="add del mod">
          <ac:chgData name="Kasey Carter" userId="d5d64c75-2cb2-4171-bea5-4550cb713a73" providerId="ADAL" clId="{4D4E0123-59DD-49D1-98A9-AC58B4082FF7}" dt="2022-09-06T10:56:37.805" v="1103" actId="478"/>
          <ac:picMkLst>
            <pc:docMk/>
            <pc:sldMk cId="340687253" sldId="277"/>
            <ac:picMk id="5" creationId="{777DC766-C120-3D19-AB36-488225EF9AAA}"/>
          </ac:picMkLst>
        </pc:picChg>
        <pc:picChg chg="add del mod">
          <ac:chgData name="Kasey Carter" userId="d5d64c75-2cb2-4171-bea5-4550cb713a73" providerId="ADAL" clId="{4D4E0123-59DD-49D1-98A9-AC58B4082FF7}" dt="2022-09-06T11:17:22.734" v="1136" actId="478"/>
          <ac:picMkLst>
            <pc:docMk/>
            <pc:sldMk cId="340687253" sldId="277"/>
            <ac:picMk id="10" creationId="{2061AE37-EC32-D591-6EB3-BE2867A93BE7}"/>
          </ac:picMkLst>
        </pc:picChg>
        <pc:picChg chg="add mod">
          <ac:chgData name="Kasey Carter" userId="d5d64c75-2cb2-4171-bea5-4550cb713a73" providerId="ADAL" clId="{4D4E0123-59DD-49D1-98A9-AC58B4082FF7}" dt="2022-09-06T11:17:43.754" v="1140" actId="1076"/>
          <ac:picMkLst>
            <pc:docMk/>
            <pc:sldMk cId="340687253" sldId="277"/>
            <ac:picMk id="12" creationId="{89BD02B9-BE71-62DE-F3AE-6443F88912CC}"/>
          </ac:picMkLst>
        </pc:picChg>
        <pc:picChg chg="add del mod">
          <ac:chgData name="Kasey Carter" userId="d5d64c75-2cb2-4171-bea5-4550cb713a73" providerId="ADAL" clId="{4D4E0123-59DD-49D1-98A9-AC58B4082FF7}" dt="2022-09-06T10:08:53.992" v="662" actId="478"/>
          <ac:picMkLst>
            <pc:docMk/>
            <pc:sldMk cId="340687253" sldId="277"/>
            <ac:picMk id="1026" creationId="{6E175277-69D7-FA4E-C181-1F6DD57077EE}"/>
          </ac:picMkLst>
        </pc:picChg>
      </pc:sldChg>
      <pc:sldChg chg="add">
        <pc:chgData name="Kasey Carter" userId="d5d64c75-2cb2-4171-bea5-4550cb713a73" providerId="ADAL" clId="{4D4E0123-59DD-49D1-98A9-AC58B4082FF7}" dt="2022-09-01T14:12:28.667" v="21"/>
        <pc:sldMkLst>
          <pc:docMk/>
          <pc:sldMk cId="3498067189" sldId="278"/>
        </pc:sldMkLst>
      </pc:sldChg>
      <pc:sldChg chg="add">
        <pc:chgData name="Kasey Carter" userId="d5d64c75-2cb2-4171-bea5-4550cb713a73" providerId="ADAL" clId="{4D4E0123-59DD-49D1-98A9-AC58B4082FF7}" dt="2022-09-01T14:12:28.667" v="21"/>
        <pc:sldMkLst>
          <pc:docMk/>
          <pc:sldMk cId="1176471635" sldId="279"/>
        </pc:sldMkLst>
      </pc:sldChg>
      <pc:sldChg chg="add">
        <pc:chgData name="Kasey Carter" userId="d5d64c75-2cb2-4171-bea5-4550cb713a73" providerId="ADAL" clId="{4D4E0123-59DD-49D1-98A9-AC58B4082FF7}" dt="2022-09-01T14:12:28.667" v="21"/>
        <pc:sldMkLst>
          <pc:docMk/>
          <pc:sldMk cId="1212781509" sldId="280"/>
        </pc:sldMkLst>
      </pc:sldChg>
      <pc:sldChg chg="modSp add">
        <pc:chgData name="Kasey Carter" userId="d5d64c75-2cb2-4171-bea5-4550cb713a73" providerId="ADAL" clId="{4D4E0123-59DD-49D1-98A9-AC58B4082FF7}" dt="2022-09-01T14:22:16.541" v="301"/>
        <pc:sldMkLst>
          <pc:docMk/>
          <pc:sldMk cId="1468373087" sldId="281"/>
        </pc:sldMkLst>
        <pc:picChg chg="mod">
          <ac:chgData name="Kasey Carter" userId="d5d64c75-2cb2-4171-bea5-4550cb713a73" providerId="ADAL" clId="{4D4E0123-59DD-49D1-98A9-AC58B4082FF7}" dt="2022-09-01T14:22:16.541" v="301"/>
          <ac:picMkLst>
            <pc:docMk/>
            <pc:sldMk cId="1468373087" sldId="281"/>
            <ac:picMk id="2050" creationId="{00000000-0000-0000-0000-000000000000}"/>
          </ac:picMkLst>
        </pc:picChg>
      </pc:sldChg>
      <pc:sldChg chg="add">
        <pc:chgData name="Kasey Carter" userId="d5d64c75-2cb2-4171-bea5-4550cb713a73" providerId="ADAL" clId="{4D4E0123-59DD-49D1-98A9-AC58B4082FF7}" dt="2022-09-01T14:12:28.667" v="21"/>
        <pc:sldMkLst>
          <pc:docMk/>
          <pc:sldMk cId="3087176383" sldId="282"/>
        </pc:sldMkLst>
      </pc:sldChg>
      <pc:sldChg chg="add">
        <pc:chgData name="Kasey Carter" userId="d5d64c75-2cb2-4171-bea5-4550cb713a73" providerId="ADAL" clId="{4D4E0123-59DD-49D1-98A9-AC58B4082FF7}" dt="2022-09-01T14:12:41.094" v="22"/>
        <pc:sldMkLst>
          <pc:docMk/>
          <pc:sldMk cId="3159495598" sldId="283"/>
        </pc:sldMkLst>
      </pc:sldChg>
      <pc:sldChg chg="addSp delSp modSp new mod modClrScheme modAnim chgLayout">
        <pc:chgData name="Kasey Carter" userId="d5d64c75-2cb2-4171-bea5-4550cb713a73" providerId="ADAL" clId="{4D4E0123-59DD-49D1-98A9-AC58B4082FF7}" dt="2022-09-06T13:16:37.087" v="1277"/>
        <pc:sldMkLst>
          <pc:docMk/>
          <pc:sldMk cId="2302204067" sldId="284"/>
        </pc:sldMkLst>
        <pc:spChg chg="del mod ord">
          <ac:chgData name="Kasey Carter" userId="d5d64c75-2cb2-4171-bea5-4550cb713a73" providerId="ADAL" clId="{4D4E0123-59DD-49D1-98A9-AC58B4082FF7}" dt="2022-09-01T14:18:38.508" v="41" actId="700"/>
          <ac:spMkLst>
            <pc:docMk/>
            <pc:sldMk cId="2302204067" sldId="284"/>
            <ac:spMk id="2" creationId="{8E8BC486-0087-3872-7F24-F2278DB16812}"/>
          </ac:spMkLst>
        </pc:spChg>
        <pc:spChg chg="del mod ord">
          <ac:chgData name="Kasey Carter" userId="d5d64c75-2cb2-4171-bea5-4550cb713a73" providerId="ADAL" clId="{4D4E0123-59DD-49D1-98A9-AC58B4082FF7}" dt="2022-09-01T14:18:38.508" v="41" actId="700"/>
          <ac:spMkLst>
            <pc:docMk/>
            <pc:sldMk cId="2302204067" sldId="284"/>
            <ac:spMk id="3" creationId="{CCC18F94-50E0-CB39-2E33-126F168C56A6}"/>
          </ac:spMkLst>
        </pc:spChg>
        <pc:spChg chg="del">
          <ac:chgData name="Kasey Carter" userId="d5d64c75-2cb2-4171-bea5-4550cb713a73" providerId="ADAL" clId="{4D4E0123-59DD-49D1-98A9-AC58B4082FF7}" dt="2022-09-01T14:18:38.508" v="41" actId="700"/>
          <ac:spMkLst>
            <pc:docMk/>
            <pc:sldMk cId="2302204067" sldId="284"/>
            <ac:spMk id="4" creationId="{C5A6F938-3FA6-C25C-021F-17B76DE3931E}"/>
          </ac:spMkLst>
        </pc:spChg>
        <pc:spChg chg="add del mod ord">
          <ac:chgData name="Kasey Carter" userId="d5d64c75-2cb2-4171-bea5-4550cb713a73" providerId="ADAL" clId="{4D4E0123-59DD-49D1-98A9-AC58B4082FF7}" dt="2022-09-01T14:18:45.487" v="44" actId="700"/>
          <ac:spMkLst>
            <pc:docMk/>
            <pc:sldMk cId="2302204067" sldId="284"/>
            <ac:spMk id="5" creationId="{5E18BE75-5F36-8C3B-2A53-2E688F450695}"/>
          </ac:spMkLst>
        </pc:spChg>
        <pc:spChg chg="add del mod ord">
          <ac:chgData name="Kasey Carter" userId="d5d64c75-2cb2-4171-bea5-4550cb713a73" providerId="ADAL" clId="{4D4E0123-59DD-49D1-98A9-AC58B4082FF7}" dt="2022-09-01T14:18:45.487" v="44" actId="700"/>
          <ac:spMkLst>
            <pc:docMk/>
            <pc:sldMk cId="2302204067" sldId="284"/>
            <ac:spMk id="6" creationId="{749E2BD1-D1B3-E2DD-4D86-484ABD3C6EFB}"/>
          </ac:spMkLst>
        </pc:spChg>
        <pc:spChg chg="add mod ord">
          <ac:chgData name="Kasey Carter" userId="d5d64c75-2cb2-4171-bea5-4550cb713a73" providerId="ADAL" clId="{4D4E0123-59DD-49D1-98A9-AC58B4082FF7}" dt="2022-09-01T14:18:58.867" v="64" actId="20577"/>
          <ac:spMkLst>
            <pc:docMk/>
            <pc:sldMk cId="2302204067" sldId="284"/>
            <ac:spMk id="7" creationId="{C855A043-7840-A084-972F-B800FF0DD3EC}"/>
          </ac:spMkLst>
        </pc:spChg>
        <pc:spChg chg="add mod ord">
          <ac:chgData name="Kasey Carter" userId="d5d64c75-2cb2-4171-bea5-4550cb713a73" providerId="ADAL" clId="{4D4E0123-59DD-49D1-98A9-AC58B4082FF7}" dt="2022-09-01T14:29:54.637" v="491" actId="20577"/>
          <ac:spMkLst>
            <pc:docMk/>
            <pc:sldMk cId="2302204067" sldId="284"/>
            <ac:spMk id="8" creationId="{0A77F248-0E5E-F084-B5C7-0669E7193604}"/>
          </ac:spMkLst>
        </pc:spChg>
        <pc:spChg chg="add del mod ord">
          <ac:chgData name="Kasey Carter" userId="d5d64c75-2cb2-4171-bea5-4550cb713a73" providerId="ADAL" clId="{4D4E0123-59DD-49D1-98A9-AC58B4082FF7}" dt="2022-09-01T14:18:47.248" v="45"/>
          <ac:spMkLst>
            <pc:docMk/>
            <pc:sldMk cId="2302204067" sldId="284"/>
            <ac:spMk id="9" creationId="{7953C096-B295-F1D4-C18F-2ECF237CB7FA}"/>
          </ac:spMkLst>
        </pc:spChg>
        <pc:picChg chg="add del mod">
          <ac:chgData name="Kasey Carter" userId="d5d64c75-2cb2-4171-bea5-4550cb713a73" providerId="ADAL" clId="{4D4E0123-59DD-49D1-98A9-AC58B4082FF7}" dt="2022-09-01T14:18:43.178" v="43"/>
          <ac:picMkLst>
            <pc:docMk/>
            <pc:sldMk cId="2302204067" sldId="284"/>
            <ac:picMk id="4098" creationId="{3DBEE548-445D-BB27-29F1-499C9E7DB8DC}"/>
          </ac:picMkLst>
        </pc:picChg>
        <pc:picChg chg="add mod">
          <ac:chgData name="Kasey Carter" userId="d5d64c75-2cb2-4171-bea5-4550cb713a73" providerId="ADAL" clId="{4D4E0123-59DD-49D1-98A9-AC58B4082FF7}" dt="2022-09-01T14:18:47.248" v="45"/>
          <ac:picMkLst>
            <pc:docMk/>
            <pc:sldMk cId="2302204067" sldId="284"/>
            <ac:picMk id="4100" creationId="{4A24A9B7-B6CC-F81E-BBD0-1561DE122040}"/>
          </ac:picMkLst>
        </pc:picChg>
      </pc:sldChg>
      <pc:sldChg chg="add del">
        <pc:chgData name="Kasey Carter" userId="d5d64c75-2cb2-4171-bea5-4550cb713a73" providerId="ADAL" clId="{4D4E0123-59DD-49D1-98A9-AC58B4082FF7}" dt="2022-09-01T14:12:45.662" v="23" actId="47"/>
        <pc:sldMkLst>
          <pc:docMk/>
          <pc:sldMk cId="3770728947" sldId="284"/>
        </pc:sldMkLst>
      </pc:sldChg>
      <pc:sldChg chg="addSp delSp modSp new del mod setBg">
        <pc:chgData name="Kasey Carter" userId="d5d64c75-2cb2-4171-bea5-4550cb713a73" providerId="ADAL" clId="{4D4E0123-59DD-49D1-98A9-AC58B4082FF7}" dt="2022-09-01T15:13:46.539" v="599" actId="47"/>
        <pc:sldMkLst>
          <pc:docMk/>
          <pc:sldMk cId="3975174584" sldId="285"/>
        </pc:sldMkLst>
        <pc:spChg chg="mod">
          <ac:chgData name="Kasey Carter" userId="d5d64c75-2cb2-4171-bea5-4550cb713a73" providerId="ADAL" clId="{4D4E0123-59DD-49D1-98A9-AC58B4082FF7}" dt="2022-09-01T14:13:52.487" v="27" actId="26606"/>
          <ac:spMkLst>
            <pc:docMk/>
            <pc:sldMk cId="3975174584" sldId="285"/>
            <ac:spMk id="2" creationId="{B4799DF7-D408-323D-6B79-B8E63B79BE54}"/>
          </ac:spMkLst>
        </pc:spChg>
        <pc:spChg chg="del">
          <ac:chgData name="Kasey Carter" userId="d5d64c75-2cb2-4171-bea5-4550cb713a73" providerId="ADAL" clId="{4D4E0123-59DD-49D1-98A9-AC58B4082FF7}" dt="2022-09-01T14:13:49.586" v="26"/>
          <ac:spMkLst>
            <pc:docMk/>
            <pc:sldMk cId="3975174584" sldId="285"/>
            <ac:spMk id="3" creationId="{A971EAD6-28A4-8BB4-DAB5-89E85346931D}"/>
          </ac:spMkLst>
        </pc:spChg>
        <pc:spChg chg="add">
          <ac:chgData name="Kasey Carter" userId="d5d64c75-2cb2-4171-bea5-4550cb713a73" providerId="ADAL" clId="{4D4E0123-59DD-49D1-98A9-AC58B4082FF7}" dt="2022-09-01T14:13:52.487" v="27" actId="26606"/>
          <ac:spMkLst>
            <pc:docMk/>
            <pc:sldMk cId="3975174584" sldId="285"/>
            <ac:spMk id="2055" creationId="{419501C6-F015-4273-AF88-E0F6C853899F}"/>
          </ac:spMkLst>
        </pc:spChg>
        <pc:spChg chg="add">
          <ac:chgData name="Kasey Carter" userId="d5d64c75-2cb2-4171-bea5-4550cb713a73" providerId="ADAL" clId="{4D4E0123-59DD-49D1-98A9-AC58B4082FF7}" dt="2022-09-01T14:13:52.487" v="27" actId="26606"/>
          <ac:spMkLst>
            <pc:docMk/>
            <pc:sldMk cId="3975174584" sldId="285"/>
            <ac:spMk id="2057" creationId="{CA677DB7-5829-45BD-9754-5EC484CC4253}"/>
          </ac:spMkLst>
        </pc:spChg>
        <pc:picChg chg="add mod">
          <ac:chgData name="Kasey Carter" userId="d5d64c75-2cb2-4171-bea5-4550cb713a73" providerId="ADAL" clId="{4D4E0123-59DD-49D1-98A9-AC58B4082FF7}" dt="2022-09-01T14:13:52.487" v="27" actId="26606"/>
          <ac:picMkLst>
            <pc:docMk/>
            <pc:sldMk cId="3975174584" sldId="285"/>
            <ac:picMk id="2050" creationId="{B6C82E26-C5FE-5ECF-F734-027EA25C0BB7}"/>
          </ac:picMkLst>
        </pc:picChg>
      </pc:sldChg>
      <pc:sldChg chg="new del">
        <pc:chgData name="Kasey Carter" userId="d5d64c75-2cb2-4171-bea5-4550cb713a73" providerId="ADAL" clId="{4D4E0123-59DD-49D1-98A9-AC58B4082FF7}" dt="2022-09-01T14:14:38.257" v="33" actId="47"/>
        <pc:sldMkLst>
          <pc:docMk/>
          <pc:sldMk cId="2265240785" sldId="286"/>
        </pc:sldMkLst>
      </pc:sldChg>
      <pc:sldChg chg="addSp delSp modSp new mod ord setBg">
        <pc:chgData name="Kasey Carter" userId="d5d64c75-2cb2-4171-bea5-4550cb713a73" providerId="ADAL" clId="{4D4E0123-59DD-49D1-98A9-AC58B4082FF7}" dt="2022-09-01T15:14:18.266" v="620" actId="1076"/>
        <pc:sldMkLst>
          <pc:docMk/>
          <pc:sldMk cId="3133618395" sldId="286"/>
        </pc:sldMkLst>
        <pc:spChg chg="mod">
          <ac:chgData name="Kasey Carter" userId="d5d64c75-2cb2-4171-bea5-4550cb713a73" providerId="ADAL" clId="{4D4E0123-59DD-49D1-98A9-AC58B4082FF7}" dt="2022-09-01T15:13:57.209" v="618" actId="20577"/>
          <ac:spMkLst>
            <pc:docMk/>
            <pc:sldMk cId="3133618395" sldId="286"/>
            <ac:spMk id="2" creationId="{0B8D7965-30D3-8365-8799-552B4F1A79D7}"/>
          </ac:spMkLst>
        </pc:spChg>
        <pc:spChg chg="del">
          <ac:chgData name="Kasey Carter" userId="d5d64c75-2cb2-4171-bea5-4550cb713a73" providerId="ADAL" clId="{4D4E0123-59DD-49D1-98A9-AC58B4082FF7}" dt="2022-09-01T14:14:51.029" v="37"/>
          <ac:spMkLst>
            <pc:docMk/>
            <pc:sldMk cId="3133618395" sldId="286"/>
            <ac:spMk id="3" creationId="{523ECB90-F18B-6EF7-1528-F03A81552A8F}"/>
          </ac:spMkLst>
        </pc:spChg>
        <pc:spChg chg="add">
          <ac:chgData name="Kasey Carter" userId="d5d64c75-2cb2-4171-bea5-4550cb713a73" providerId="ADAL" clId="{4D4E0123-59DD-49D1-98A9-AC58B4082FF7}" dt="2022-09-01T14:14:54.438" v="38" actId="26606"/>
          <ac:spMkLst>
            <pc:docMk/>
            <pc:sldMk cId="3133618395" sldId="286"/>
            <ac:spMk id="3079" creationId="{419501C6-F015-4273-AF88-E0F6C853899F}"/>
          </ac:spMkLst>
        </pc:spChg>
        <pc:spChg chg="add">
          <ac:chgData name="Kasey Carter" userId="d5d64c75-2cb2-4171-bea5-4550cb713a73" providerId="ADAL" clId="{4D4E0123-59DD-49D1-98A9-AC58B4082FF7}" dt="2022-09-01T14:14:54.438" v="38" actId="26606"/>
          <ac:spMkLst>
            <pc:docMk/>
            <pc:sldMk cId="3133618395" sldId="286"/>
            <ac:spMk id="3081" creationId="{CA677DB7-5829-45BD-9754-5EC484CC4253}"/>
          </ac:spMkLst>
        </pc:spChg>
        <pc:picChg chg="add mod">
          <ac:chgData name="Kasey Carter" userId="d5d64c75-2cb2-4171-bea5-4550cb713a73" providerId="ADAL" clId="{4D4E0123-59DD-49D1-98A9-AC58B4082FF7}" dt="2022-09-01T15:14:18.266" v="620" actId="1076"/>
          <ac:picMkLst>
            <pc:docMk/>
            <pc:sldMk cId="3133618395" sldId="286"/>
            <ac:picMk id="3074" creationId="{C1DB11CA-54E4-B631-C82E-E2DB4A909FD8}"/>
          </ac:picMkLst>
        </pc:picChg>
      </pc:sldChg>
      <pc:sldChg chg="new del">
        <pc:chgData name="Kasey Carter" userId="d5d64c75-2cb2-4171-bea5-4550cb713a73" providerId="ADAL" clId="{4D4E0123-59DD-49D1-98A9-AC58B4082FF7}" dt="2022-09-01T14:14:27.620" v="31" actId="47"/>
        <pc:sldMkLst>
          <pc:docMk/>
          <pc:sldMk cId="3571582495" sldId="286"/>
        </pc:sldMkLst>
      </pc:sldChg>
      <pc:sldChg chg="new del">
        <pc:chgData name="Kasey Carter" userId="d5d64c75-2cb2-4171-bea5-4550cb713a73" providerId="ADAL" clId="{4D4E0123-59DD-49D1-98A9-AC58B4082FF7}" dt="2022-09-01T14:14:44.257" v="35" actId="47"/>
        <pc:sldMkLst>
          <pc:docMk/>
          <pc:sldMk cId="4139979427" sldId="286"/>
        </pc:sldMkLst>
      </pc:sldChg>
      <pc:sldChg chg="modSp add mod">
        <pc:chgData name="Kasey Carter" userId="d5d64c75-2cb2-4171-bea5-4550cb713a73" providerId="ADAL" clId="{4D4E0123-59DD-49D1-98A9-AC58B4082FF7}" dt="2022-09-20T10:37:59.548" v="1278"/>
        <pc:sldMkLst>
          <pc:docMk/>
          <pc:sldMk cId="1069556810" sldId="302"/>
        </pc:sldMkLst>
        <pc:spChg chg="mod">
          <ac:chgData name="Kasey Carter" userId="d5d64c75-2cb2-4171-bea5-4550cb713a73" providerId="ADAL" clId="{4D4E0123-59DD-49D1-98A9-AC58B4082FF7}" dt="2022-09-20T10:37:59.548" v="1278"/>
          <ac:spMkLst>
            <pc:docMk/>
            <pc:sldMk cId="1069556810" sldId="302"/>
            <ac:spMk id="4" creationId="{000F8352-77F4-4072-A644-934A939B84F1}"/>
          </ac:spMkLst>
        </pc:spChg>
      </pc:sldChg>
      <pc:sldChg chg="addSp delSp add del setBg delDesignElem">
        <pc:chgData name="Kasey Carter" userId="d5d64c75-2cb2-4171-bea5-4550cb713a73" providerId="ADAL" clId="{4D4E0123-59DD-49D1-98A9-AC58B4082FF7}" dt="2022-09-20T10:40:14.496" v="1281"/>
        <pc:sldMkLst>
          <pc:docMk/>
          <pc:sldMk cId="92453458" sldId="306"/>
        </pc:sldMkLst>
        <pc:spChg chg="add del">
          <ac:chgData name="Kasey Carter" userId="d5d64c75-2cb2-4171-bea5-4550cb713a73" providerId="ADAL" clId="{4D4E0123-59DD-49D1-98A9-AC58B4082FF7}" dt="2022-09-20T10:40:14.496" v="1281"/>
          <ac:spMkLst>
            <pc:docMk/>
            <pc:sldMk cId="92453458" sldId="306"/>
            <ac:spMk id="12" creationId="{419501C6-F015-4273-AF88-E0F6C853899F}"/>
          </ac:spMkLst>
        </pc:spChg>
        <pc:spChg chg="add del">
          <ac:chgData name="Kasey Carter" userId="d5d64c75-2cb2-4171-bea5-4550cb713a73" providerId="ADAL" clId="{4D4E0123-59DD-49D1-98A9-AC58B4082FF7}" dt="2022-09-20T10:40:14.496" v="1281"/>
          <ac:spMkLst>
            <pc:docMk/>
            <pc:sldMk cId="92453458" sldId="306"/>
            <ac:spMk id="14" creationId="{CA677DB7-5829-45BD-9754-5EC484CC4253}"/>
          </ac:spMkLst>
        </pc:spChg>
      </pc:sldChg>
      <pc:sldChg chg="addSp delSp modSp add del mod">
        <pc:chgData name="Kasey Carter" userId="d5d64c75-2cb2-4171-bea5-4550cb713a73" providerId="ADAL" clId="{4D4E0123-59DD-49D1-98A9-AC58B4082FF7}" dt="2022-09-01T15:11:46.682" v="596" actId="1076"/>
        <pc:sldMkLst>
          <pc:docMk/>
          <pc:sldMk cId="2299854998" sldId="313"/>
        </pc:sldMkLst>
        <pc:spChg chg="add del mod">
          <ac:chgData name="Kasey Carter" userId="d5d64c75-2cb2-4171-bea5-4550cb713a73" providerId="ADAL" clId="{4D4E0123-59DD-49D1-98A9-AC58B4082FF7}" dt="2022-09-01T15:01:44.918" v="571" actId="478"/>
          <ac:spMkLst>
            <pc:docMk/>
            <pc:sldMk cId="2299854998" sldId="313"/>
            <ac:spMk id="3" creationId="{24D5C28B-A643-C37D-373A-75FFA46559A8}"/>
          </ac:spMkLst>
        </pc:spChg>
        <pc:picChg chg="del">
          <ac:chgData name="Kasey Carter" userId="d5d64c75-2cb2-4171-bea5-4550cb713a73" providerId="ADAL" clId="{4D4E0123-59DD-49D1-98A9-AC58B4082FF7}" dt="2022-09-01T15:04:10.026" v="576" actId="478"/>
          <ac:picMkLst>
            <pc:docMk/>
            <pc:sldMk cId="2299854998" sldId="313"/>
            <ac:picMk id="4" creationId="{C96F8441-10B0-4671-911A-4950D6E0EECD}"/>
          </ac:picMkLst>
        </pc:picChg>
        <pc:picChg chg="del">
          <ac:chgData name="Kasey Carter" userId="d5d64c75-2cb2-4171-bea5-4550cb713a73" providerId="ADAL" clId="{4D4E0123-59DD-49D1-98A9-AC58B4082FF7}" dt="2022-09-01T15:01:42.823" v="570" actId="478"/>
          <ac:picMkLst>
            <pc:docMk/>
            <pc:sldMk cId="2299854998" sldId="313"/>
            <ac:picMk id="7" creationId="{00000000-0000-0000-0000-000000000000}"/>
          </ac:picMkLst>
        </pc:picChg>
        <pc:picChg chg="add mod">
          <ac:chgData name="Kasey Carter" userId="d5d64c75-2cb2-4171-bea5-4550cb713a73" providerId="ADAL" clId="{4D4E0123-59DD-49D1-98A9-AC58B4082FF7}" dt="2022-09-01T15:11:46.682" v="596" actId="1076"/>
          <ac:picMkLst>
            <pc:docMk/>
            <pc:sldMk cId="2299854998" sldId="313"/>
            <ac:picMk id="8" creationId="{CD28450B-D879-38E7-2E5A-BAF435FFC248}"/>
          </ac:picMkLst>
        </pc:picChg>
        <pc:picChg chg="add mod">
          <ac:chgData name="Kasey Carter" userId="d5d64c75-2cb2-4171-bea5-4550cb713a73" providerId="ADAL" clId="{4D4E0123-59DD-49D1-98A9-AC58B4082FF7}" dt="2022-09-01T15:11:35.427" v="595" actId="1076"/>
          <ac:picMkLst>
            <pc:docMk/>
            <pc:sldMk cId="2299854998" sldId="313"/>
            <ac:picMk id="10" creationId="{E4F9CA9D-83F6-F285-1CAA-F6914D5BEB3E}"/>
          </ac:picMkLst>
        </pc:picChg>
      </pc:sldChg>
      <pc:sldChg chg="modSp add mod">
        <pc:chgData name="Kasey Carter" userId="d5d64c75-2cb2-4171-bea5-4550cb713a73" providerId="ADAL" clId="{4D4E0123-59DD-49D1-98A9-AC58B4082FF7}" dt="2022-09-06T13:14:28.979" v="1270" actId="20577"/>
        <pc:sldMkLst>
          <pc:docMk/>
          <pc:sldMk cId="2343414668" sldId="314"/>
        </pc:sldMkLst>
        <pc:spChg chg="mod">
          <ac:chgData name="Kasey Carter" userId="d5d64c75-2cb2-4171-bea5-4550cb713a73" providerId="ADAL" clId="{4D4E0123-59DD-49D1-98A9-AC58B4082FF7}" dt="2022-09-06T13:14:28.979" v="1270" actId="20577"/>
          <ac:spMkLst>
            <pc:docMk/>
            <pc:sldMk cId="2343414668" sldId="314"/>
            <ac:spMk id="4" creationId="{05E377BB-0701-8DB2-4FE7-4D10D202F67E}"/>
          </ac:spMkLst>
        </pc:spChg>
        <pc:graphicFrameChg chg="mod">
          <ac:chgData name="Kasey Carter" userId="d5d64c75-2cb2-4171-bea5-4550cb713a73" providerId="ADAL" clId="{4D4E0123-59DD-49D1-98A9-AC58B4082FF7}" dt="2022-09-06T09:57:05.092" v="647" actId="20577"/>
          <ac:graphicFrameMkLst>
            <pc:docMk/>
            <pc:sldMk cId="2343414668" sldId="314"/>
            <ac:graphicFrameMk id="5" creationId="{8822DDD6-7A2D-FD67-E6A8-1DD7799F3F17}"/>
          </ac:graphicFrameMkLst>
        </pc:graphicFrameChg>
      </pc:sldChg>
      <pc:sldChg chg="modSp add">
        <pc:chgData name="Kasey Carter" userId="d5d64c75-2cb2-4171-bea5-4550cb713a73" providerId="ADAL" clId="{4D4E0123-59DD-49D1-98A9-AC58B4082FF7}" dt="2022-09-06T09:58:53.014" v="656" actId="20577"/>
        <pc:sldMkLst>
          <pc:docMk/>
          <pc:sldMk cId="2083400102" sldId="315"/>
        </pc:sldMkLst>
        <pc:graphicFrameChg chg="mod">
          <ac:chgData name="Kasey Carter" userId="d5d64c75-2cb2-4171-bea5-4550cb713a73" providerId="ADAL" clId="{4D4E0123-59DD-49D1-98A9-AC58B4082FF7}" dt="2022-09-06T09:58:53.014" v="656" actId="20577"/>
          <ac:graphicFrameMkLst>
            <pc:docMk/>
            <pc:sldMk cId="2083400102" sldId="315"/>
            <ac:graphicFrameMk id="5" creationId="{8822DDD6-7A2D-FD67-E6A8-1DD7799F3F17}"/>
          </ac:graphicFrameMkLst>
        </pc:graphicFrameChg>
      </pc:sldChg>
      <pc:sldChg chg="delSp modSp add mod">
        <pc:chgData name="Kasey Carter" userId="d5d64c75-2cb2-4171-bea5-4550cb713a73" providerId="ADAL" clId="{4D4E0123-59DD-49D1-98A9-AC58B4082FF7}" dt="2022-09-06T11:22:33.661" v="1142" actId="478"/>
        <pc:sldMkLst>
          <pc:docMk/>
          <pc:sldMk cId="255046927" sldId="316"/>
        </pc:sldMkLst>
        <pc:spChg chg="del mod">
          <ac:chgData name="Kasey Carter" userId="d5d64c75-2cb2-4171-bea5-4550cb713a73" providerId="ADAL" clId="{4D4E0123-59DD-49D1-98A9-AC58B4082FF7}" dt="2022-09-06T11:22:33.661" v="1142" actId="478"/>
          <ac:spMkLst>
            <pc:docMk/>
            <pc:sldMk cId="255046927" sldId="316"/>
            <ac:spMk id="4" creationId="{05E377BB-0701-8DB2-4FE7-4D10D202F67E}"/>
          </ac:spMkLst>
        </pc:spChg>
        <pc:graphicFrameChg chg="mod">
          <ac:chgData name="Kasey Carter" userId="d5d64c75-2cb2-4171-bea5-4550cb713a73" providerId="ADAL" clId="{4D4E0123-59DD-49D1-98A9-AC58B4082FF7}" dt="2022-09-06T09:59:54.875" v="661" actId="20577"/>
          <ac:graphicFrameMkLst>
            <pc:docMk/>
            <pc:sldMk cId="255046927" sldId="316"/>
            <ac:graphicFrameMk id="5" creationId="{8822DDD6-7A2D-FD67-E6A8-1DD7799F3F17}"/>
          </ac:graphicFrameMkLst>
        </pc:graphicFrameChg>
      </pc:sldChg>
      <pc:sldChg chg="add modAnim">
        <pc:chgData name="Kasey Carter" userId="d5d64c75-2cb2-4171-bea5-4550cb713a73" providerId="ADAL" clId="{4D4E0123-59DD-49D1-98A9-AC58B4082FF7}" dt="2022-09-06T10:09:41.275" v="667"/>
        <pc:sldMkLst>
          <pc:docMk/>
          <pc:sldMk cId="1543492908" sldId="318"/>
        </pc:sldMkLst>
      </pc:sldChg>
      <pc:sldChg chg="add">
        <pc:chgData name="Kasey Carter" userId="d5d64c75-2cb2-4171-bea5-4550cb713a73" providerId="ADAL" clId="{4D4E0123-59DD-49D1-98A9-AC58B4082FF7}" dt="2022-09-06T09:58:11.623" v="648"/>
        <pc:sldMkLst>
          <pc:docMk/>
          <pc:sldMk cId="2302586795" sldId="319"/>
        </pc:sldMkLst>
      </pc:sldChg>
      <pc:sldChg chg="add">
        <pc:chgData name="Kasey Carter" userId="d5d64c75-2cb2-4171-bea5-4550cb713a73" providerId="ADAL" clId="{4D4E0123-59DD-49D1-98A9-AC58B4082FF7}" dt="2022-09-06T09:59:32.867" v="657"/>
        <pc:sldMkLst>
          <pc:docMk/>
          <pc:sldMk cId="873984521" sldId="322"/>
        </pc:sldMkLst>
      </pc:sldChg>
      <pc:sldChg chg="addSp modSp new mod modAnim">
        <pc:chgData name="Kasey Carter" userId="d5d64c75-2cb2-4171-bea5-4550cb713a73" providerId="ADAL" clId="{4D4E0123-59DD-49D1-98A9-AC58B4082FF7}" dt="2022-09-06T13:14:11.927" v="1210" actId="1076"/>
        <pc:sldMkLst>
          <pc:docMk/>
          <pc:sldMk cId="3535952625" sldId="323"/>
        </pc:sldMkLst>
        <pc:spChg chg="mod">
          <ac:chgData name="Kasey Carter" userId="d5d64c75-2cb2-4171-bea5-4550cb713a73" providerId="ADAL" clId="{4D4E0123-59DD-49D1-98A9-AC58B4082FF7}" dt="2022-09-06T10:12:17.155" v="694" actId="20577"/>
          <ac:spMkLst>
            <pc:docMk/>
            <pc:sldMk cId="3535952625" sldId="323"/>
            <ac:spMk id="2" creationId="{BD5180D2-B538-2D5F-EBB3-BF8289391C0E}"/>
          </ac:spMkLst>
        </pc:spChg>
        <pc:spChg chg="mod">
          <ac:chgData name="Kasey Carter" userId="d5d64c75-2cb2-4171-bea5-4550cb713a73" providerId="ADAL" clId="{4D4E0123-59DD-49D1-98A9-AC58B4082FF7}" dt="2022-09-06T13:11:57.112" v="1146" actId="6549"/>
          <ac:spMkLst>
            <pc:docMk/>
            <pc:sldMk cId="3535952625" sldId="323"/>
            <ac:spMk id="3" creationId="{F02DD935-BB1E-1911-FA94-557E16941A62}"/>
          </ac:spMkLst>
        </pc:spChg>
        <pc:spChg chg="add mod">
          <ac:chgData name="Kasey Carter" userId="d5d64c75-2cb2-4171-bea5-4550cb713a73" providerId="ADAL" clId="{4D4E0123-59DD-49D1-98A9-AC58B4082FF7}" dt="2022-09-06T13:12:06.299" v="1147" actId="1076"/>
          <ac:spMkLst>
            <pc:docMk/>
            <pc:sldMk cId="3535952625" sldId="323"/>
            <ac:spMk id="4" creationId="{4062910D-738C-C644-0070-51250209853F}"/>
          </ac:spMkLst>
        </pc:spChg>
        <pc:spChg chg="add mod">
          <ac:chgData name="Kasey Carter" userId="d5d64c75-2cb2-4171-bea5-4550cb713a73" providerId="ADAL" clId="{4D4E0123-59DD-49D1-98A9-AC58B4082FF7}" dt="2022-09-06T13:14:11.927" v="1210" actId="1076"/>
          <ac:spMkLst>
            <pc:docMk/>
            <pc:sldMk cId="3535952625" sldId="323"/>
            <ac:spMk id="5" creationId="{AEC20216-B935-28CB-94E4-49DFB3DEAED3}"/>
          </ac:spMkLst>
        </pc:spChg>
      </pc:sldChg>
      <pc:sldMasterChg chg="add del addSldLayout delSldLayout">
        <pc:chgData name="Kasey Carter" userId="d5d64c75-2cb2-4171-bea5-4550cb713a73" providerId="ADAL" clId="{4D4E0123-59DD-49D1-98A9-AC58B4082FF7}" dt="2022-09-01T15:02:22.441" v="573" actId="47"/>
        <pc:sldMasterMkLst>
          <pc:docMk/>
          <pc:sldMasterMk cId="2385675783" sldId="2147483696"/>
        </pc:sldMasterMkLst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3398262629" sldId="2147483697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2216700151" sldId="2147483698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2588260862" sldId="2147483699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3672076498" sldId="2147483700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3722830317" sldId="2147483701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3232066389" sldId="2147483702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4104400182" sldId="2147483703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3298585433" sldId="2147483704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1645016050" sldId="2147483705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972780948" sldId="2147483706"/>
          </pc:sldLayoutMkLst>
        </pc:sldLayoutChg>
        <pc:sldLayoutChg chg="add del">
          <pc:chgData name="Kasey Carter" userId="d5d64c75-2cb2-4171-bea5-4550cb713a73" providerId="ADAL" clId="{4D4E0123-59DD-49D1-98A9-AC58B4082FF7}" dt="2022-09-01T15:02:22.441" v="573" actId="47"/>
          <pc:sldLayoutMkLst>
            <pc:docMk/>
            <pc:sldMasterMk cId="2385675783" sldId="2147483696"/>
            <pc:sldLayoutMk cId="1120666316" sldId="2147483707"/>
          </pc:sldLayoutMkLst>
        </pc:sldLayoutChg>
      </pc:sldMasterChg>
    </pc:docChg>
  </pc:docChgLst>
  <pc:docChgLst>
    <pc:chgData name="Kasey Dykes" userId="d5d64c75-2cb2-4171-bea5-4550cb713a73" providerId="ADAL" clId="{77EBD612-F4A1-4036-8D25-6B54D348C32E}"/>
    <pc:docChg chg="custSel modSld">
      <pc:chgData name="Kasey Dykes" userId="d5d64c75-2cb2-4171-bea5-4550cb713a73" providerId="ADAL" clId="{77EBD612-F4A1-4036-8D25-6B54D348C32E}" dt="2022-07-18T13:21:37.907" v="8" actId="20577"/>
      <pc:docMkLst>
        <pc:docMk/>
      </pc:docMkLst>
      <pc:sldChg chg="modSp mod">
        <pc:chgData name="Kasey Dykes" userId="d5d64c75-2cb2-4171-bea5-4550cb713a73" providerId="ADAL" clId="{77EBD612-F4A1-4036-8D25-6B54D348C32E}" dt="2022-07-18T13:21:37.907" v="8" actId="20577"/>
        <pc:sldMkLst>
          <pc:docMk/>
          <pc:sldMk cId="4161947604" sldId="273"/>
        </pc:sldMkLst>
        <pc:spChg chg="mod">
          <ac:chgData name="Kasey Dykes" userId="d5d64c75-2cb2-4171-bea5-4550cb713a73" providerId="ADAL" clId="{77EBD612-F4A1-4036-8D25-6B54D348C32E}" dt="2022-07-18T13:21:37.907" v="8" actId="20577"/>
          <ac:spMkLst>
            <pc:docMk/>
            <pc:sldMk cId="4161947604" sldId="273"/>
            <ac:spMk id="2" creationId="{B8587F8B-7FDC-2FCC-BE7F-DCF0C681EE86}"/>
          </ac:spMkLst>
        </pc:spChg>
        <pc:graphicFrameChg chg="modGraphic">
          <ac:chgData name="Kasey Dykes" userId="d5d64c75-2cb2-4171-bea5-4550cb713a73" providerId="ADAL" clId="{77EBD612-F4A1-4036-8D25-6B54D348C32E}" dt="2022-07-18T13:21:27.529" v="1" actId="207"/>
          <ac:graphicFrameMkLst>
            <pc:docMk/>
            <pc:sldMk cId="4161947604" sldId="273"/>
            <ac:graphicFrameMk id="4" creationId="{7C4F514F-BA49-EAF5-3AFD-38F717BC05EC}"/>
          </ac:graphicFrameMkLst>
        </pc:graphicFrame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name="Kasey Dykes" userId="d5d64c75-2cb2-4171-bea5-4550cb713a73" providerId="ADAL" clId="{12BC7E95-8394-4A52-9D34-5754B9F758A9}"/>
    <pc:docChg chg="undo custSel modSld">
      <pc:chgData name="Kasey Dykes" userId="d5d64c75-2cb2-4171-bea5-4550cb713a73" providerId="ADAL" clId="{12BC7E95-8394-4A52-9D34-5754B9F758A9}" dt="2022-07-18T14:59:58.403" v="183" actId="20577"/>
      <pc:docMkLst>
        <pc:docMk/>
      </pc:docMkLst>
      <pc:sldChg chg="modSp mod">
        <pc:chgData name="Kasey Dykes" userId="d5d64c75-2cb2-4171-bea5-4550cb713a73" providerId="ADAL" clId="{12BC7E95-8394-4A52-9D34-5754B9F758A9}" dt="2022-07-18T14:58:04.224" v="20" actId="20577"/>
        <pc:sldMkLst>
          <pc:docMk/>
          <pc:sldMk cId="606468625" sldId="256"/>
        </pc:sldMkLst>
        <pc:spChg chg="mod">
          <ac:chgData name="Kasey Dykes" userId="d5d64c75-2cb2-4171-bea5-4550cb713a73" providerId="ADAL" clId="{12BC7E95-8394-4A52-9D34-5754B9F758A9}" dt="2022-07-18T14:58:04.224" v="20" actId="20577"/>
          <ac:spMkLst>
            <pc:docMk/>
            <pc:sldMk cId="606468625" sldId="256"/>
            <ac:spMk id="2" creationId="{00000000-0000-0000-0000-000000000000}"/>
          </ac:spMkLst>
        </pc:spChg>
        <pc:spChg chg="mod">
          <ac:chgData name="Kasey Dykes" userId="d5d64c75-2cb2-4171-bea5-4550cb713a73" providerId="ADAL" clId="{12BC7E95-8394-4A52-9D34-5754B9F758A9}" dt="2022-07-18T14:58:02.176" v="18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modSp modAnim">
        <pc:chgData name="Kasey Dykes" userId="d5d64c75-2cb2-4171-bea5-4550cb713a73" providerId="ADAL" clId="{12BC7E95-8394-4A52-9D34-5754B9F758A9}" dt="2022-07-18T14:59:21.511" v="166" actId="20577"/>
        <pc:sldMkLst>
          <pc:docMk/>
          <pc:sldMk cId="1065986319" sldId="258"/>
        </pc:sldMkLst>
        <pc:spChg chg="mod">
          <ac:chgData name="Kasey Dykes" userId="d5d64c75-2cb2-4171-bea5-4550cb713a73" providerId="ADAL" clId="{12BC7E95-8394-4A52-9D34-5754B9F758A9}" dt="2022-07-18T14:59:21.511" v="166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 modClrScheme delAnim chgLayout">
        <pc:chgData name="Kasey Dykes" userId="d5d64c75-2cb2-4171-bea5-4550cb713a73" providerId="ADAL" clId="{12BC7E95-8394-4A52-9D34-5754B9F758A9}" dt="2022-07-18T14:58:35.867" v="21"/>
        <pc:sldMkLst>
          <pc:docMk/>
          <pc:sldMk cId="2395014320" sldId="263"/>
        </pc:sldMkLst>
        <pc:spChg chg="mod ord">
          <ac:chgData name="Kasey Dykes" userId="d5d64c75-2cb2-4171-bea5-4550cb713a73" providerId="ADAL" clId="{12BC7E95-8394-4A52-9D34-5754B9F758A9}" dt="2022-07-18T14:56:32.750" v="0" actId="700"/>
          <ac:spMkLst>
            <pc:docMk/>
            <pc:sldMk cId="2395014320" sldId="263"/>
            <ac:spMk id="2" creationId="{00000000-0000-0000-0000-000000000000}"/>
          </ac:spMkLst>
        </pc:spChg>
        <pc:spChg chg="del mod ord">
          <ac:chgData name="Kasey Dykes" userId="d5d64c75-2cb2-4171-bea5-4550cb713a73" providerId="ADAL" clId="{12BC7E95-8394-4A52-9D34-5754B9F758A9}" dt="2022-07-18T14:56:32.750" v="0" actId="700"/>
          <ac:spMkLst>
            <pc:docMk/>
            <pc:sldMk cId="2395014320" sldId="263"/>
            <ac:spMk id="3" creationId="{00000000-0000-0000-0000-000000000000}"/>
          </ac:spMkLst>
        </pc:spChg>
        <pc:spChg chg="add del mod ord">
          <ac:chgData name="Kasey Dykes" userId="d5d64c75-2cb2-4171-bea5-4550cb713a73" providerId="ADAL" clId="{12BC7E95-8394-4A52-9D34-5754B9F758A9}" dt="2022-07-18T14:56:37.747" v="1" actId="478"/>
          <ac:spMkLst>
            <pc:docMk/>
            <pc:sldMk cId="2395014320" sldId="263"/>
            <ac:spMk id="4" creationId="{11DF06FC-4D68-A9E9-FB65-6DD29ACD3574}"/>
          </ac:spMkLst>
        </pc:spChg>
        <pc:spChg chg="add del mod ord">
          <ac:chgData name="Kasey Dykes" userId="d5d64c75-2cb2-4171-bea5-4550cb713a73" providerId="ADAL" clId="{12BC7E95-8394-4A52-9D34-5754B9F758A9}" dt="2022-07-18T14:56:37.747" v="1" actId="478"/>
          <ac:spMkLst>
            <pc:docMk/>
            <pc:sldMk cId="2395014320" sldId="263"/>
            <ac:spMk id="5" creationId="{C9EDA6C3-21C5-0847-11C7-13F7C471CE34}"/>
          </ac:spMkLst>
        </pc:spChg>
        <pc:spChg chg="add del mod ord">
          <ac:chgData name="Kasey Dykes" userId="d5d64c75-2cb2-4171-bea5-4550cb713a73" providerId="ADAL" clId="{12BC7E95-8394-4A52-9D34-5754B9F758A9}" dt="2022-07-18T14:58:35.867" v="21"/>
          <ac:spMkLst>
            <pc:docMk/>
            <pc:sldMk cId="2395014320" sldId="263"/>
            <ac:spMk id="6" creationId="{ACC1F20E-256A-6683-B9E7-3EDEDF43C727}"/>
          </ac:spMkLst>
        </pc:spChg>
        <pc:spChg chg="add mod ord">
          <ac:chgData name="Kasey Dykes" userId="d5d64c75-2cb2-4171-bea5-4550cb713a73" providerId="ADAL" clId="{12BC7E95-8394-4A52-9D34-5754B9F758A9}" dt="2022-07-18T14:57:50.978" v="16" actId="20577"/>
          <ac:spMkLst>
            <pc:docMk/>
            <pc:sldMk cId="2395014320" sldId="263"/>
            <ac:spMk id="7" creationId="{023BC2FC-CA2B-BCF7-681C-352A43DA65D9}"/>
          </ac:spMkLst>
        </pc:spChg>
        <pc:picChg chg="add mod">
          <ac:chgData name="Kasey Dykes" userId="d5d64c75-2cb2-4171-bea5-4550cb713a73" providerId="ADAL" clId="{12BC7E95-8394-4A52-9D34-5754B9F758A9}" dt="2022-07-18T14:58:35.867" v="21"/>
          <ac:picMkLst>
            <pc:docMk/>
            <pc:sldMk cId="2395014320" sldId="263"/>
            <ac:picMk id="1026" creationId="{0CED5E15-EF8A-A108-96E6-8034E9999EB8}"/>
          </ac:picMkLst>
        </pc:picChg>
      </pc:sldChg>
      <pc:sldChg chg="modSp mod">
        <pc:chgData name="Kasey Dykes" userId="d5d64c75-2cb2-4171-bea5-4550cb713a73" providerId="ADAL" clId="{12BC7E95-8394-4A52-9D34-5754B9F758A9}" dt="2022-07-18T14:59:58.403" v="183" actId="20577"/>
        <pc:sldMkLst>
          <pc:docMk/>
          <pc:sldMk cId="929598286" sldId="272"/>
        </pc:sldMkLst>
        <pc:spChg chg="mod">
          <ac:chgData name="Kasey Dykes" userId="d5d64c75-2cb2-4171-bea5-4550cb713a73" providerId="ADAL" clId="{12BC7E95-8394-4A52-9D34-5754B9F758A9}" dt="2022-07-18T14:59:58.403" v="183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62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700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60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8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76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7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8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7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30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66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00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32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58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4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2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22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16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8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8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6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8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7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Skills L1 Maths</a:t>
            </a:r>
            <a:endParaRPr lang="en-GB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180D2-B538-2D5F-EBB3-BF8289391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Equivalent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2DD935-BB1E-1911-FA94-557E16941A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/>
                  <a:t>The key rule for equivalent fractions:</a:t>
                </a:r>
              </a:p>
              <a:p>
                <a:pPr marL="0" indent="0">
                  <a:buNone/>
                </a:pPr>
                <a:r>
                  <a:rPr lang="en-GB" dirty="0"/>
                  <a:t>What you do to the top, you must do to the bottom!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Let’s look at an example: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2DD935-BB1E-1911-FA94-557E16941A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 t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062910D-738C-C644-0070-51250209853F}"/>
              </a:ext>
            </a:extLst>
          </p:cNvPr>
          <p:cNvSpPr/>
          <p:nvPr/>
        </p:nvSpPr>
        <p:spPr>
          <a:xfrm>
            <a:off x="435891" y="4518479"/>
            <a:ext cx="40382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equivalent fractions </a:t>
            </a:r>
          </a:p>
          <a:p>
            <a:pPr algn="ctr"/>
            <a:r>
              <a:rPr lang="en-US" sz="2800" b="0" cap="none" spc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 we make?</a:t>
            </a: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AEC20216-B935-28CB-94E4-49DFB3DEAED3}"/>
              </a:ext>
            </a:extLst>
          </p:cNvPr>
          <p:cNvSpPr/>
          <p:nvPr/>
        </p:nvSpPr>
        <p:spPr>
          <a:xfrm rot="563317">
            <a:off x="9110889" y="2799656"/>
            <a:ext cx="2148840" cy="2039112"/>
          </a:xfrm>
          <a:prstGeom prst="foldedCorner">
            <a:avLst>
              <a:gd name="adj" fmla="val 21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Knowing your times tables will be a great help!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5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DDB0576-F160-45D9-9E44-E87FAC5E0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9155" y="0"/>
            <a:ext cx="465429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2CEE52-5426-4F39-9DC7-37F74637E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439" y="0"/>
            <a:ext cx="755656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58972" y="2386744"/>
            <a:ext cx="5928359" cy="1645920"/>
          </a:xfrm>
          <a:noFill/>
          <a:ln>
            <a:solidFill>
              <a:schemeClr val="tx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>
                <a:solidFill>
                  <a:schemeClr val="tx1"/>
                </a:solidFill>
              </a:rPr>
              <a:t>Equivalent Fractions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28450B-D879-38E7-2E5A-BAF435FFC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858" y="869566"/>
            <a:ext cx="2296269" cy="15171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F9CA9D-83F6-F285-1CAA-F6914D5BE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858" y="4032664"/>
            <a:ext cx="2296270" cy="139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5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F385-8094-BC92-4BCE-C1FE442D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Equivalent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822DDD6-7A2D-FD67-E6A8-1DD7799F3F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5948033"/>
                  </p:ext>
                </p:extLst>
              </p:nvPr>
            </p:nvGraphicFramePr>
            <p:xfrm>
              <a:off x="6409113" y="804863"/>
              <a:ext cx="5469774" cy="52634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34887">
                      <a:extLst>
                        <a:ext uri="{9D8B030D-6E8A-4147-A177-3AD203B41FA5}">
                          <a16:colId xmlns:a16="http://schemas.microsoft.com/office/drawing/2014/main" val="1310792248"/>
                        </a:ext>
                      </a:extLst>
                    </a:gridCol>
                    <a:gridCol w="2734887">
                      <a:extLst>
                        <a:ext uri="{9D8B030D-6E8A-4147-A177-3AD203B41FA5}">
                          <a16:colId xmlns:a16="http://schemas.microsoft.com/office/drawing/2014/main" val="4016602609"/>
                        </a:ext>
                      </a:extLst>
                    </a:gridCol>
                  </a:tblGrid>
                  <a:tr h="263171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090448"/>
                      </a:ext>
                    </a:extLst>
                  </a:tr>
                  <a:tr h="263171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36579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822DDD6-7A2D-FD67-E6A8-1DD7799F3F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5948033"/>
                  </p:ext>
                </p:extLst>
              </p:nvPr>
            </p:nvGraphicFramePr>
            <p:xfrm>
              <a:off x="6409113" y="804863"/>
              <a:ext cx="5469774" cy="52634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34887">
                      <a:extLst>
                        <a:ext uri="{9D8B030D-6E8A-4147-A177-3AD203B41FA5}">
                          <a16:colId xmlns:a16="http://schemas.microsoft.com/office/drawing/2014/main" val="1310792248"/>
                        </a:ext>
                      </a:extLst>
                    </a:gridCol>
                    <a:gridCol w="2734887">
                      <a:extLst>
                        <a:ext uri="{9D8B030D-6E8A-4147-A177-3AD203B41FA5}">
                          <a16:colId xmlns:a16="http://schemas.microsoft.com/office/drawing/2014/main" val="4016602609"/>
                        </a:ext>
                      </a:extLst>
                    </a:gridCol>
                  </a:tblGrid>
                  <a:tr h="2631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3" t="-463" r="-100445" b="-100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23" t="-463" r="-445" b="-100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6090448"/>
                      </a:ext>
                    </a:extLst>
                  </a:tr>
                  <a:tr h="2631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3" t="-100463" r="-100445" b="-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23" t="-100463" r="-445" b="-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36579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377BB-0701-8DB2-4FE7-4D10D202F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Find the missing values in the following equivalent factions</a:t>
            </a:r>
          </a:p>
        </p:txBody>
      </p:sp>
    </p:spTree>
    <p:extLst>
      <p:ext uri="{BB962C8B-B14F-4D97-AF65-F5344CB8AC3E}">
        <p14:creationId xmlns:p14="http://schemas.microsoft.com/office/powerpoint/2010/main" val="234341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03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103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0405E-98FE-1F24-1145-4BFC5214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Practice Question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A291AE-ED12-A85F-0EB9-D666A2C2251B}"/>
              </a:ext>
            </a:extLst>
          </p:cNvPr>
          <p:cNvSpPr txBox="1"/>
          <p:nvPr/>
        </p:nvSpPr>
        <p:spPr>
          <a:xfrm>
            <a:off x="804671" y="4272742"/>
            <a:ext cx="3044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How can we use equivalent fractions to help us solve this question?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BD02B9-BE71-62DE-F3AE-6443F8891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771" y="-1"/>
            <a:ext cx="5048753" cy="207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3A1EA-615A-4900-3F64-FD71505B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Simplifying Fractions</a:t>
            </a:r>
          </a:p>
        </p:txBody>
      </p:sp>
    </p:spTree>
    <p:extLst>
      <p:ext uri="{BB962C8B-B14F-4D97-AF65-F5344CB8AC3E}">
        <p14:creationId xmlns:p14="http://schemas.microsoft.com/office/powerpoint/2010/main" val="349806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EA5D-A60E-355A-9711-673242E6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Simplifying 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1BA2A-1C7B-22AC-02C7-54B27D383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are going to use the exact same skills that we just used for equivalent fractions but this time we are only making the numbers smaller!</a:t>
            </a:r>
          </a:p>
          <a:p>
            <a:pPr marL="0" indent="0">
              <a:buNone/>
            </a:pPr>
            <a:r>
              <a:rPr lang="en-GB" dirty="0"/>
              <a:t>That means we should only be dividing.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same rule applies:</a:t>
            </a:r>
          </a:p>
          <a:p>
            <a:pPr marL="0" indent="0">
              <a:buNone/>
            </a:pPr>
            <a:r>
              <a:rPr lang="en-GB" dirty="0"/>
              <a:t>What we do to the top, we must do to the bottom!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Let’s look at an example…</a:t>
            </a:r>
          </a:p>
        </p:txBody>
      </p:sp>
    </p:spTree>
    <p:extLst>
      <p:ext uri="{BB962C8B-B14F-4D97-AF65-F5344CB8AC3E}">
        <p14:creationId xmlns:p14="http://schemas.microsoft.com/office/powerpoint/2010/main" val="154349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F567-EE6B-E45D-90BD-E6782962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Simplifying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3D0122-CB30-AEA8-C21E-8405FECE89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/>
                  <a:t>Let’s 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108</m:t>
                        </m:r>
                      </m:den>
                    </m:f>
                  </m:oMath>
                </a14:m>
                <a:endParaRPr lang="en-GB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3D0122-CB30-AEA8-C21E-8405FECE89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586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F385-8094-BC92-4BCE-C1FE442D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Simplifying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822DDD6-7A2D-FD67-E6A8-1DD7799F3F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12551197"/>
                  </p:ext>
                </p:extLst>
              </p:nvPr>
            </p:nvGraphicFramePr>
            <p:xfrm>
              <a:off x="6409113" y="804863"/>
              <a:ext cx="5469774" cy="52634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34887">
                      <a:extLst>
                        <a:ext uri="{9D8B030D-6E8A-4147-A177-3AD203B41FA5}">
                          <a16:colId xmlns:a16="http://schemas.microsoft.com/office/drawing/2014/main" val="1310792248"/>
                        </a:ext>
                      </a:extLst>
                    </a:gridCol>
                    <a:gridCol w="2734887">
                      <a:extLst>
                        <a:ext uri="{9D8B030D-6E8A-4147-A177-3AD203B41FA5}">
                          <a16:colId xmlns:a16="http://schemas.microsoft.com/office/drawing/2014/main" val="4016602609"/>
                        </a:ext>
                      </a:extLst>
                    </a:gridCol>
                  </a:tblGrid>
                  <a:tr h="263171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090448"/>
                      </a:ext>
                    </a:extLst>
                  </a:tr>
                  <a:tr h="263171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36579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822DDD6-7A2D-FD67-E6A8-1DD7799F3F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12551197"/>
                  </p:ext>
                </p:extLst>
              </p:nvPr>
            </p:nvGraphicFramePr>
            <p:xfrm>
              <a:off x="6409113" y="804863"/>
              <a:ext cx="5469774" cy="52634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34887">
                      <a:extLst>
                        <a:ext uri="{9D8B030D-6E8A-4147-A177-3AD203B41FA5}">
                          <a16:colId xmlns:a16="http://schemas.microsoft.com/office/drawing/2014/main" val="1310792248"/>
                        </a:ext>
                      </a:extLst>
                    </a:gridCol>
                    <a:gridCol w="2734887">
                      <a:extLst>
                        <a:ext uri="{9D8B030D-6E8A-4147-A177-3AD203B41FA5}">
                          <a16:colId xmlns:a16="http://schemas.microsoft.com/office/drawing/2014/main" val="4016602609"/>
                        </a:ext>
                      </a:extLst>
                    </a:gridCol>
                  </a:tblGrid>
                  <a:tr h="2631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3" t="-463" r="-100445" b="-100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23" t="-463" r="-445" b="-100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6090448"/>
                      </a:ext>
                    </a:extLst>
                  </a:tr>
                  <a:tr h="2631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3" t="-100463" r="-100445" b="-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23" t="-100463" r="-445" b="-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36579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377BB-0701-8DB2-4FE7-4D10D202F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Simplify these fractions</a:t>
            </a:r>
          </a:p>
        </p:txBody>
      </p:sp>
    </p:spTree>
    <p:extLst>
      <p:ext uri="{BB962C8B-B14F-4D97-AF65-F5344CB8AC3E}">
        <p14:creationId xmlns:p14="http://schemas.microsoft.com/office/powerpoint/2010/main" val="2083400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9E26-F901-3CB2-3D61-0514A15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Fractions of a number</a:t>
            </a:r>
          </a:p>
        </p:txBody>
      </p:sp>
    </p:spTree>
    <p:extLst>
      <p:ext uri="{BB962C8B-B14F-4D97-AF65-F5344CB8AC3E}">
        <p14:creationId xmlns:p14="http://schemas.microsoft.com/office/powerpoint/2010/main" val="117647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Fractions of a number</a:t>
            </a:r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/>
                  <a:t>To find a fraction of an amount, we need to split the whole number into its number of parts.</a:t>
                </a:r>
              </a:p>
              <a:p>
                <a:pPr marL="0" indent="0">
                  <a:buNone/>
                </a:pPr>
                <a:r>
                  <a:rPr lang="en-US"/>
                  <a:t>Think back to the pizza and what the values in a fraction represent!</a:t>
                </a:r>
              </a:p>
              <a:p>
                <a:pPr marL="0" indent="0">
                  <a:buNone/>
                </a:pPr>
                <a:r>
                  <a:rPr lang="en-US"/>
                  <a:t>If our pizza weighs 800g and you are eating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/>
                  <a:t>, how many grams will you eat?</a:t>
                </a:r>
              </a:p>
              <a:p>
                <a:pPr marL="0" indent="0">
                  <a:buNone/>
                </a:pPr>
                <a:r>
                  <a:rPr lang="en-US"/>
                  <a:t>We cut our pizza into 4 slices first</a:t>
                </a:r>
              </a:p>
              <a:p>
                <a:pPr marL="0" indent="0">
                  <a:buNone/>
                </a:pPr>
                <a:r>
                  <a:rPr lang="en-US"/>
                  <a:t>	800 ÷ 4 = 200g</a:t>
                </a:r>
              </a:p>
              <a:p>
                <a:pPr marL="0" indent="0">
                  <a:buNone/>
                </a:pPr>
                <a:r>
                  <a:rPr lang="en-US"/>
                  <a:t>Then you eat 3 slices</a:t>
                </a:r>
              </a:p>
              <a:p>
                <a:pPr marL="0" indent="0">
                  <a:buNone/>
                </a:pPr>
                <a:r>
                  <a:rPr lang="en-US"/>
                  <a:t>	200 x 3 = 600g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 t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ded Corner 4"/>
          <p:cNvSpPr/>
          <p:nvPr/>
        </p:nvSpPr>
        <p:spPr>
          <a:xfrm rot="343045">
            <a:off x="9202328" y="4216184"/>
            <a:ext cx="2148840" cy="2039112"/>
          </a:xfrm>
          <a:prstGeom prst="foldedCorner">
            <a:avLst>
              <a:gd name="adj" fmla="val 21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Golden Rule for Finding Fractions: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Divide by the bottom</a:t>
            </a:r>
          </a:p>
          <a:p>
            <a:pPr algn="ctr"/>
            <a:r>
              <a:rPr lang="en-US" dirty="0"/>
              <a:t>Times by the top</a:t>
            </a:r>
          </a:p>
        </p:txBody>
      </p:sp>
    </p:spTree>
    <p:extLst>
      <p:ext uri="{BB962C8B-B14F-4D97-AF65-F5344CB8AC3E}">
        <p14:creationId xmlns:p14="http://schemas.microsoft.com/office/powerpoint/2010/main" val="8739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4F514F-BA49-EAF5-3AFD-38F717BC05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431896"/>
              </p:ext>
            </p:extLst>
          </p:nvPr>
        </p:nvGraphicFramePr>
        <p:xfrm>
          <a:off x="975731" y="2639121"/>
          <a:ext cx="10165820" cy="335148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33164">
                  <a:extLst>
                    <a:ext uri="{9D8B030D-6E8A-4147-A177-3AD203B41FA5}">
                      <a16:colId xmlns:a16="http://schemas.microsoft.com/office/drawing/2014/main" val="4146507791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3859604145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674085111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3036322766"/>
                    </a:ext>
                  </a:extLst>
                </a:gridCol>
                <a:gridCol w="2033164">
                  <a:extLst>
                    <a:ext uri="{9D8B030D-6E8A-4147-A177-3AD203B41FA5}">
                      <a16:colId xmlns:a16="http://schemas.microsoft.com/office/drawing/2014/main" val="4039451405"/>
                    </a:ext>
                  </a:extLst>
                </a:gridCol>
              </a:tblGrid>
              <a:tr h="16757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728 + 133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-3 + 9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72 x 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328 ÷ 4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Which is bigger?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-7 or -17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05674"/>
                  </a:ext>
                </a:extLst>
              </a:tr>
              <a:tr h="16757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071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F385-8094-BC92-4BCE-C1FE442DB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Finding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822DDD6-7A2D-FD67-E6A8-1DD7799F3F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15599317"/>
                  </p:ext>
                </p:extLst>
              </p:nvPr>
            </p:nvGraphicFramePr>
            <p:xfrm>
              <a:off x="6409113" y="804863"/>
              <a:ext cx="5469774" cy="52634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34887">
                      <a:extLst>
                        <a:ext uri="{9D8B030D-6E8A-4147-A177-3AD203B41FA5}">
                          <a16:colId xmlns:a16="http://schemas.microsoft.com/office/drawing/2014/main" val="1310792248"/>
                        </a:ext>
                      </a:extLst>
                    </a:gridCol>
                    <a:gridCol w="2734887">
                      <a:extLst>
                        <a:ext uri="{9D8B030D-6E8A-4147-A177-3AD203B41FA5}">
                          <a16:colId xmlns:a16="http://schemas.microsoft.com/office/drawing/2014/main" val="4016602609"/>
                        </a:ext>
                      </a:extLst>
                    </a:gridCol>
                  </a:tblGrid>
                  <a:tr h="263171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𝑜𝑓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655</m:t>
                                </m:r>
                              </m:oMath>
                            </m:oMathPara>
                          </a14:m>
                          <a:endParaRPr lang="en-GB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𝑜𝑓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84</m:t>
                                </m:r>
                              </m:oMath>
                            </m:oMathPara>
                          </a14:m>
                          <a:endParaRPr lang="en-GB" sz="240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46090448"/>
                      </a:ext>
                    </a:extLst>
                  </a:tr>
                  <a:tr h="263171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𝑜𝑓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312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𝑜𝑓</m:t>
                                </m:r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198</m:t>
                                </m:r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36579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822DDD6-7A2D-FD67-E6A8-1DD7799F3F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15599317"/>
                  </p:ext>
                </p:extLst>
              </p:nvPr>
            </p:nvGraphicFramePr>
            <p:xfrm>
              <a:off x="6409113" y="804863"/>
              <a:ext cx="5469774" cy="52634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34887">
                      <a:extLst>
                        <a:ext uri="{9D8B030D-6E8A-4147-A177-3AD203B41FA5}">
                          <a16:colId xmlns:a16="http://schemas.microsoft.com/office/drawing/2014/main" val="1310792248"/>
                        </a:ext>
                      </a:extLst>
                    </a:gridCol>
                    <a:gridCol w="2734887">
                      <a:extLst>
                        <a:ext uri="{9D8B030D-6E8A-4147-A177-3AD203B41FA5}">
                          <a16:colId xmlns:a16="http://schemas.microsoft.com/office/drawing/2014/main" val="4016602609"/>
                        </a:ext>
                      </a:extLst>
                    </a:gridCol>
                  </a:tblGrid>
                  <a:tr h="2631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3" t="-463" r="-100445" b="-100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23" t="-463" r="-445" b="-100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6090448"/>
                      </a:ext>
                    </a:extLst>
                  </a:tr>
                  <a:tr h="2631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3" t="-100463" r="-100445" b="-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23" t="-100463" r="-445" b="-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36579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5046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8D7965-30D3-8365-8799-552B4F1A7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3074" name="Picture 2" descr="Table&#10;&#10;Description automatically generated">
            <a:extLst>
              <a:ext uri="{FF2B5EF4-FFF2-40B4-BE49-F238E27FC236}">
                <a16:creationId xmlns:a16="http://schemas.microsoft.com/office/drawing/2014/main" id="{C1DB11CA-54E4-B631-C82E-E2DB4A909F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01"/>
          <a:stretch/>
        </p:blipFill>
        <p:spPr bwMode="auto">
          <a:xfrm>
            <a:off x="5389641" y="0"/>
            <a:ext cx="6067013" cy="444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61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C716-FAB5-0B4D-68FE-542A1211F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Converting between Fractions, Decimals &amp; Percentages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AEBED-C993-D1B1-36FF-8BF121BEC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43756" y="5142343"/>
            <a:ext cx="4580661" cy="1265082"/>
          </a:xfrm>
        </p:spPr>
        <p:txBody>
          <a:bodyPr vert="horz" lIns="91440" tIns="45720" rIns="91440" bIns="45720" rtlCol="0" anchor="b" anchorCtr="1">
            <a:normAutofit/>
          </a:bodyPr>
          <a:lstStyle/>
          <a:p>
            <a:pPr algn="r"/>
            <a:r>
              <a:rPr lang="en-US" sz="2800" dirty="0"/>
              <a:t>Let's move to the whiteboard!</a:t>
            </a:r>
          </a:p>
        </p:txBody>
      </p:sp>
    </p:spTree>
    <p:extLst>
      <p:ext uri="{BB962C8B-B14F-4D97-AF65-F5344CB8AC3E}">
        <p14:creationId xmlns:p14="http://schemas.microsoft.com/office/powerpoint/2010/main" val="1212781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6D6D42-35D8-4622-974D-2A2F5811D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Converting Between Fraction, Decimals &amp; Percentages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4244ADD6-3EDF-484E-BB74-2CE6AFFCF02D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81025" y="2341562"/>
              <a:ext cx="11029617" cy="38142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6539">
                      <a:extLst>
                        <a:ext uri="{9D8B030D-6E8A-4147-A177-3AD203B41FA5}">
                          <a16:colId xmlns:a16="http://schemas.microsoft.com/office/drawing/2014/main" val="2002706540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3090174727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63700773"/>
                        </a:ext>
                      </a:extLst>
                    </a:gridCol>
                  </a:tblGrid>
                  <a:tr h="6357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FRACTION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DECIMAL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PERCENTAGE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1305796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0021200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421792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70%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5224907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89313072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0.65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389012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4244ADD6-3EDF-484E-BB74-2CE6AFFCF02D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81025" y="2341562"/>
              <a:ext cx="11029617" cy="38142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76539">
                      <a:extLst>
                        <a:ext uri="{9D8B030D-6E8A-4147-A177-3AD203B41FA5}">
                          <a16:colId xmlns:a16="http://schemas.microsoft.com/office/drawing/2014/main" val="2002706540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3090174727"/>
                        </a:ext>
                      </a:extLst>
                    </a:gridCol>
                    <a:gridCol w="3676539">
                      <a:extLst>
                        <a:ext uri="{9D8B030D-6E8A-4147-A177-3AD203B41FA5}">
                          <a16:colId xmlns:a16="http://schemas.microsoft.com/office/drawing/2014/main" val="63700773"/>
                        </a:ext>
                      </a:extLst>
                    </a:gridCol>
                  </a:tblGrid>
                  <a:tr h="6357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FRACTION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DECIMAL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PERCENTAGE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1305796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6" t="-100000" r="-200829" b="-40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0021200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421792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70%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5224907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6" t="-398095" r="-200829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89313072"/>
                      </a:ext>
                    </a:extLst>
                  </a:tr>
                  <a:tr h="635714">
                    <a:tc>
                      <a:txBody>
                        <a:bodyPr/>
                        <a:lstStyle/>
                        <a:p>
                          <a:pPr algn="ctr"/>
                          <a:endParaRPr lang="en-GB" sz="24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/>
                            <a:t>0.65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3890127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7176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 today?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F8352-77F4-4072-A644-934A939B84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sz="2400" dirty="0"/>
              <a:t>Mentimeter Code:</a:t>
            </a:r>
          </a:p>
          <a:p>
            <a:pPr algn="ctr"/>
            <a:r>
              <a:rPr lang="en-GB" sz="2000" b="1" i="0" dirty="0">
                <a:solidFill>
                  <a:srgbClr val="FFFFFF"/>
                </a:solidFill>
                <a:effectLst/>
                <a:latin typeface="MentiText"/>
              </a:rPr>
              <a:t>5690 3703</a:t>
            </a:r>
            <a:endParaRPr lang="en-GB" sz="2400" dirty="0"/>
          </a:p>
          <a:p>
            <a:pPr algn="ctr"/>
            <a:r>
              <a:rPr lang="en-GB" sz="2400" dirty="0"/>
              <a:t>www.menti.com</a:t>
            </a:r>
          </a:p>
        </p:txBody>
      </p:sp>
    </p:spTree>
    <p:extLst>
      <p:ext uri="{BB962C8B-B14F-4D97-AF65-F5344CB8AC3E}">
        <p14:creationId xmlns:p14="http://schemas.microsoft.com/office/powerpoint/2010/main" val="1069556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Percentages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Ratio</a:t>
            </a: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72CB-E791-85AD-6574-AA5EE1A0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59508-97FC-1A02-9447-9A4594D3A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81087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BBED75-CA18-48C6-8D36-C198A131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D86937E4-BBC9-4BD5-AD6D-57E02E59F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376" y="402458"/>
            <a:ext cx="6257544" cy="200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3BC2FC-CA2B-BCF7-681C-352A43DA65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876" y="2313433"/>
            <a:ext cx="4270248" cy="704087"/>
          </a:xfrm>
        </p:spPr>
        <p:txBody>
          <a:bodyPr/>
          <a:lstStyle/>
          <a:p>
            <a:r>
              <a:rPr lang="en-GB" dirty="0"/>
              <a:t>Fractions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CED5E15-EF8A-A108-96E6-8034E9999EB8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3143250"/>
            <a:ext cx="2597150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Equivalent Fractions</a:t>
            </a:r>
          </a:p>
          <a:p>
            <a:r>
              <a:rPr lang="en-US" sz="2800" dirty="0"/>
              <a:t>Simplifying Fractions</a:t>
            </a:r>
          </a:p>
          <a:p>
            <a:r>
              <a:rPr lang="en-US" sz="2800" dirty="0"/>
              <a:t>How to find a fraction of a number</a:t>
            </a:r>
          </a:p>
          <a:p>
            <a:r>
              <a:rPr lang="en-US" sz="2800" dirty="0"/>
              <a:t>Converting between Fractions, Decimals and Percentages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3675-9BBB-4FFA-D00F-E7F9BD28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 Fractions</a:t>
            </a:r>
          </a:p>
        </p:txBody>
      </p:sp>
    </p:spTree>
    <p:extLst>
      <p:ext uri="{BB962C8B-B14F-4D97-AF65-F5344CB8AC3E}">
        <p14:creationId xmlns:p14="http://schemas.microsoft.com/office/powerpoint/2010/main" val="315949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Fractions?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Fractions show a part of a whole</a:t>
            </a:r>
          </a:p>
          <a:p>
            <a:pPr marL="0" indent="0">
              <a:buNone/>
            </a:pPr>
            <a:r>
              <a:rPr lang="en-US" dirty="0"/>
              <a:t>E.g. a pizza shared between four people means:</a:t>
            </a:r>
          </a:p>
          <a:p>
            <a:r>
              <a:rPr lang="en-US" dirty="0"/>
              <a:t>The pizza is split into 4 parts</a:t>
            </a:r>
          </a:p>
          <a:p>
            <a:r>
              <a:rPr lang="en-US" dirty="0"/>
              <a:t>Each person gets 1 part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write this as </a:t>
            </a:r>
            <a:r>
              <a:rPr lang="en-US" sz="2400" dirty="0"/>
              <a:t>¼</a:t>
            </a:r>
            <a:r>
              <a:rPr lang="en-US" dirty="0"/>
              <a:t> </a:t>
            </a:r>
          </a:p>
        </p:txBody>
      </p:sp>
      <p:pic>
        <p:nvPicPr>
          <p:cNvPr id="2050" name="Picture 2" descr="Match Shapes to Simple Fractions | 1st Grade Math | Class Ac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12" b="95357" l="4667" r="98000">
                        <a14:foregroundMark x1="52552" y1="11764" x2="83974" y2="16627"/>
                        <a14:foregroundMark x1="36327" y1="9253" x2="42286" y2="10175"/>
                        <a14:foregroundMark x1="42670" y1="28025" x2="33000" y2="30514"/>
                        <a14:foregroundMark x1="82511" y1="17770" x2="54411" y2="25003"/>
                        <a14:foregroundMark x1="33000" y1="30514" x2="34667" y2="45771"/>
                        <a14:foregroundMark x1="51193" y1="53833" x2="77500" y2="66667"/>
                        <a14:foregroundMark x1="34667" y1="45771" x2="44674" y2="50653"/>
                        <a14:foregroundMark x1="42911" y1="73385" x2="28833" y2="76119"/>
                        <a14:foregroundMark x1="77500" y1="66667" x2="48478" y2="72304"/>
                        <a14:foregroundMark x1="28833" y1="76119" x2="17000" y2="85572"/>
                        <a14:foregroundMark x1="49233" y1="88002" x2="68113" y2="89425"/>
                        <a14:foregroundMark x1="17000" y1="85572" x2="43543" y2="87573"/>
                        <a14:foregroundMark x1="6594" y1="53159" x2="8258" y2="74542"/>
                        <a14:foregroundMark x1="5382" y1="37569" x2="6222" y2="48367"/>
                        <a14:foregroundMark x1="49173" y1="86475" x2="62333" y2="85572"/>
                        <a14:foregroundMark x1="28500" y1="87894" x2="43515" y2="86864"/>
                        <a14:foregroundMark x1="62333" y1="85572" x2="77167" y2="72139"/>
                        <a14:foregroundMark x1="77167" y1="72139" x2="85500" y2="58043"/>
                        <a14:foregroundMark x1="43751" y1="92855" x2="34208" y2="94237"/>
                        <a14:foregroundMark x1="60833" y1="90381" x2="49392" y2="92038"/>
                        <a14:foregroundMark x1="53103" y1="4449" x2="63832" y2="4727"/>
                        <a14:foregroundMark x1="85167" y1="18740" x2="96581" y2="43816"/>
                        <a14:foregroundMark x1="87500" y1="46269" x2="83833" y2="46269"/>
                        <a14:foregroundMark x1="49000" y1="64179" x2="49667" y2="72305"/>
                        <a14:backgroundMark x1="16744" y1="8779" x2="6667" y2="14096"/>
                        <a14:backgroundMark x1="30000" y1="6965" x2="21000" y2="8789"/>
                        <a14:backgroundMark x1="16667" y1="5307" x2="13000" y2="8624"/>
                        <a14:backgroundMark x1="9500" y1="5473" x2="18167" y2="5970"/>
                        <a14:backgroundMark x1="20667" y1="4809" x2="19500" y2="6633"/>
                        <a14:backgroundMark x1="19500" y1="5970" x2="12833" y2="9121"/>
                        <a14:backgroundMark x1="67000" y1="4809" x2="63500" y2="4146"/>
                        <a14:backgroundMark x1="50333" y1="3483" x2="48333" y2="30017"/>
                        <a14:backgroundMark x1="45000" y1="9287" x2="47667" y2="22886"/>
                        <a14:backgroundMark x1="47667" y1="22886" x2="45667" y2="28856"/>
                        <a14:backgroundMark x1="45167" y1="26202" x2="46167" y2="30680"/>
                        <a14:backgroundMark x1="51500" y1="23715" x2="51833" y2="29685"/>
                        <a14:backgroundMark x1="84667" y1="16086" x2="86167" y2="17579"/>
                        <a14:backgroundMark x1="98000" y1="43947" x2="97333" y2="51078"/>
                        <a14:backgroundMark x1="31000" y1="10282" x2="35000" y2="8292"/>
                        <a14:backgroundMark x1="30500" y1="8292" x2="35500" y2="8789"/>
                        <a14:backgroundMark x1="35000" y1="9121" x2="36667" y2="8624"/>
                        <a14:backgroundMark x1="6167" y1="30017" x2="2667" y2="36650"/>
                        <a14:backgroundMark x1="4333" y1="49585" x2="3833" y2="50415"/>
                        <a14:backgroundMark x1="4333" y1="50746" x2="7167" y2="50746"/>
                        <a14:backgroundMark x1="7667" y1="50912" x2="5000" y2="50746"/>
                        <a14:backgroundMark x1="44500" y1="50912" x2="46667" y2="51078"/>
                        <a14:backgroundMark x1="46167" y1="52570" x2="52000" y2="52570"/>
                        <a14:backgroundMark x1="45667" y1="52073" x2="47333" y2="50912"/>
                        <a14:backgroundMark x1="72833" y1="87562" x2="69167" y2="90381"/>
                        <a14:backgroundMark x1="74167" y1="89718" x2="88833" y2="90050"/>
                        <a14:backgroundMark x1="88833" y1="90050" x2="93000" y2="89718"/>
                        <a14:backgroundMark x1="45500" y1="71642" x2="46333" y2="76783"/>
                        <a14:backgroundMark x1="46333" y1="86401" x2="46667" y2="94859"/>
                        <a14:backgroundMark x1="33500" y1="96186" x2="23500" y2="94196"/>
                        <a14:backgroundMark x1="34500" y1="94693" x2="30000" y2="94693"/>
                        <a14:backgroundMark x1="9333" y1="85572" x2="8333" y2="76451"/>
                        <a14:backgroundMark x1="9500" y1="83748" x2="8333" y2="76451"/>
                        <a14:backgroundMark x1="10000" y1="84909" x2="8833" y2="84411"/>
                        <a14:backgroundMark x1="8833" y1="82090" x2="8500" y2="83416"/>
                        <a14:backgroundMark x1="7667" y1="84577" x2="8833" y2="83416"/>
                        <a14:backgroundMark x1="7667" y1="85075" x2="11667" y2="84909"/>
                        <a14:backgroundMark x1="7167" y1="75290" x2="9500" y2="78109"/>
                        <a14:backgroundMark x1="17167" y1="86070" x2="16000" y2="86733"/>
                        <a14:backgroundMark x1="1500" y1="55556" x2="1333" y2="515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500" y="2719250"/>
            <a:ext cx="3556889" cy="3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37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55A043-7840-A084-972F-B800FF0DD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Fractions?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77F248-0E5E-F084-B5C7-0669E71936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Remembering what the top and bottom values represent can help us to understand equivalent fractions…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Look at the fractions below the pizzas</a:t>
            </a:r>
          </a:p>
          <a:p>
            <a:pPr marL="0" indent="0">
              <a:buNone/>
            </a:pPr>
            <a:r>
              <a:rPr lang="en-GB" dirty="0"/>
              <a:t>Can you see any connection between these values?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100" name="Picture 4" descr="See the source image">
            <a:extLst>
              <a:ext uri="{FF2B5EF4-FFF2-40B4-BE49-F238E27FC236}">
                <a16:creationId xmlns:a16="http://schemas.microsoft.com/office/drawing/2014/main" id="{4A24A9B7-B6CC-F81E-BBD0-1561DE12204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3344827"/>
            <a:ext cx="4270375" cy="168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20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1_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0C7C726D-419D-4E56-9A8E-188DAE733E5E}"/>
</file>

<file path=customXml/itemProps2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452493-D7D6-4173-8632-9B2178717EAC}">
  <ds:schemaRefs>
    <ds:schemaRef ds:uri="http://schemas.microsoft.com/office/2006/documentManagement/types"/>
    <ds:schemaRef ds:uri="42420e0f-129b-4816-94a7-95fce393a76c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32a3d327-319a-4891-a29f-6151636f0e0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1954</TotalTime>
  <Words>492</Words>
  <Application>Microsoft Office PowerPoint</Application>
  <PresentationFormat>Widescreen</PresentationFormat>
  <Paragraphs>108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Cambria Math</vt:lpstr>
      <vt:lpstr>Gill Sans MT</vt:lpstr>
      <vt:lpstr>MentiText</vt:lpstr>
      <vt:lpstr>Parcel</vt:lpstr>
      <vt:lpstr>1_Parcel</vt:lpstr>
      <vt:lpstr>Functional Skills L1 Maths</vt:lpstr>
      <vt:lpstr>Starter Activity 5 in 5</vt:lpstr>
      <vt:lpstr>Recap</vt:lpstr>
      <vt:lpstr>Exam Question</vt:lpstr>
      <vt:lpstr>What are we doing today?</vt:lpstr>
      <vt:lpstr>What do we need to know?</vt:lpstr>
      <vt:lpstr>Equivalent Fractions</vt:lpstr>
      <vt:lpstr>What are Fractions?</vt:lpstr>
      <vt:lpstr>What Are Fractions?</vt:lpstr>
      <vt:lpstr>Equivalent Fractions</vt:lpstr>
      <vt:lpstr>Equivalent Fractions</vt:lpstr>
      <vt:lpstr>Equivalent Fractions</vt:lpstr>
      <vt:lpstr>Practice Question</vt:lpstr>
      <vt:lpstr>Simplifying Fractions</vt:lpstr>
      <vt:lpstr>Simplifying Fractions</vt:lpstr>
      <vt:lpstr>Simplifying Fractions</vt:lpstr>
      <vt:lpstr>Simplifying Fractions</vt:lpstr>
      <vt:lpstr>Fractions of a number</vt:lpstr>
      <vt:lpstr>Finding Fractions of a number</vt:lpstr>
      <vt:lpstr>Finding Fractions</vt:lpstr>
      <vt:lpstr>Exam Question</vt:lpstr>
      <vt:lpstr>Converting between Fractions, Decimals &amp; Percentages</vt:lpstr>
      <vt:lpstr>Converting Between Fraction, Decimals &amp; Percentages</vt:lpstr>
      <vt:lpstr>What have we learnt today?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52</cp:revision>
  <dcterms:created xsi:type="dcterms:W3CDTF">2021-09-22T09:27:53Z</dcterms:created>
  <dcterms:modified xsi:type="dcterms:W3CDTF">2022-09-20T10:40:21Z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