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6" r:id="rId5"/>
  </p:sldMasterIdLst>
  <p:sldIdLst>
    <p:sldId id="256" r:id="rId6"/>
    <p:sldId id="279" r:id="rId7"/>
    <p:sldId id="278" r:id="rId8"/>
    <p:sldId id="332" r:id="rId9"/>
    <p:sldId id="263" r:id="rId10"/>
    <p:sldId id="258" r:id="rId11"/>
    <p:sldId id="274" r:id="rId12"/>
    <p:sldId id="281" r:id="rId13"/>
    <p:sldId id="284" r:id="rId14"/>
    <p:sldId id="313" r:id="rId15"/>
    <p:sldId id="314" r:id="rId16"/>
    <p:sldId id="329" r:id="rId17"/>
    <p:sldId id="275" r:id="rId18"/>
    <p:sldId id="318" r:id="rId19"/>
    <p:sldId id="319" r:id="rId20"/>
    <p:sldId id="315" r:id="rId21"/>
    <p:sldId id="324" r:id="rId22"/>
    <p:sldId id="330" r:id="rId23"/>
    <p:sldId id="325" r:id="rId24"/>
    <p:sldId id="331" r:id="rId25"/>
    <p:sldId id="276" r:id="rId26"/>
    <p:sldId id="322" r:id="rId27"/>
    <p:sldId id="316" r:id="rId28"/>
    <p:sldId id="317" r:id="rId29"/>
    <p:sldId id="277" r:id="rId30"/>
    <p:sldId id="282" r:id="rId31"/>
    <p:sldId id="327" r:id="rId32"/>
    <p:sldId id="302" r:id="rId33"/>
    <p:sldId id="272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B6229D-CA8F-461F-9929-F53B41814C00}" v="2" dt="2022-09-20T16:34:08.653"/>
    <p1510:client id="{C6C33123-F687-4BFD-923E-0AFC17C3CF48}" v="6" dt="2022-09-20T10:41:55.9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6/11/relationships/changesInfo" Target="changesInfos/changesInfo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y Dykes" userId="d5d64c75-2cb2-4171-bea5-4550cb713a73" providerId="ADAL" clId="{E9E4FFC3-F374-4E45-8A6B-95BE39AB9AA4}"/>
    <pc:docChg chg="modSld">
      <pc:chgData name="Kasey Dykes" userId="d5d64c75-2cb2-4171-bea5-4550cb713a73" providerId="ADAL" clId="{E9E4FFC3-F374-4E45-8A6B-95BE39AB9AA4}" dt="2022-01-17T15:18:06.612" v="1" actId="20577"/>
      <pc:docMkLst>
        <pc:docMk/>
      </pc:docMkLst>
      <pc:sldChg chg="modSp mod">
        <pc:chgData name="Kasey Dykes" userId="d5d64c75-2cb2-4171-bea5-4550cb713a73" providerId="ADAL" clId="{E9E4FFC3-F374-4E45-8A6B-95BE39AB9AA4}" dt="2022-01-17T15:18:06.612" v="1" actId="20577"/>
        <pc:sldMkLst>
          <pc:docMk/>
          <pc:sldMk cId="606468625" sldId="256"/>
        </pc:sldMkLst>
        <pc:spChg chg="mod">
          <ac:chgData name="Kasey Dykes" userId="d5d64c75-2cb2-4171-bea5-4550cb713a73" providerId="ADAL" clId="{E9E4FFC3-F374-4E45-8A6B-95BE39AB9AA4}" dt="2022-01-17T15:18:06.612" v="1" actId="20577"/>
          <ac:spMkLst>
            <pc:docMk/>
            <pc:sldMk cId="606468625" sldId="256"/>
            <ac:spMk id="2" creationId="{00000000-0000-0000-0000-000000000000}"/>
          </ac:spMkLst>
        </pc:spChg>
      </pc:sldChg>
    </pc:docChg>
  </pc:docChgLst>
  <pc:docChgLst>
    <pc:chgData clId="Web-{568D3A0C-F1CB-74AF-8BF2-C68385571431}"/>
    <pc:docChg chg="modSld">
      <pc:chgData name="" userId="" providerId="" clId="Web-{568D3A0C-F1CB-74AF-8BF2-C68385571431}" dt="2022-07-11T09:57:03.026" v="1" actId="20577"/>
      <pc:docMkLst>
        <pc:docMk/>
      </pc:docMkLst>
      <pc:sldChg chg="modSp">
        <pc:chgData name="" userId="" providerId="" clId="Web-{568D3A0C-F1CB-74AF-8BF2-C68385571431}" dt="2022-07-11T09:57:03.026" v="1" actId="20577"/>
        <pc:sldMkLst>
          <pc:docMk/>
          <pc:sldMk cId="606468625" sldId="256"/>
        </pc:sldMkLst>
        <pc:spChg chg="mod">
          <ac:chgData name="" userId="" providerId="" clId="Web-{568D3A0C-F1CB-74AF-8BF2-C68385571431}" dt="2022-07-11T09:57:03.026" v="1" actId="20577"/>
          <ac:spMkLst>
            <pc:docMk/>
            <pc:sldMk cId="606468625" sldId="256"/>
            <ac:spMk id="2" creationId="{00000000-0000-0000-0000-000000000000}"/>
          </ac:spMkLst>
        </pc:spChg>
      </pc:sldChg>
    </pc:docChg>
  </pc:docChgLst>
  <pc:docChgLst>
    <pc:chgData clId="Web-{89E347AF-7E8F-D92F-8601-CB259B21C04B}"/>
    <pc:docChg chg="sldOrd">
      <pc:chgData name="" userId="" providerId="" clId="Web-{89E347AF-7E8F-D92F-8601-CB259B21C04B}" dt="2022-07-18T12:54:59.272" v="0"/>
      <pc:docMkLst>
        <pc:docMk/>
      </pc:docMkLst>
      <pc:sldChg chg="ord">
        <pc:chgData name="" userId="" providerId="" clId="Web-{89E347AF-7E8F-D92F-8601-CB259B21C04B}" dt="2022-07-18T12:54:59.272" v="0"/>
        <pc:sldMkLst>
          <pc:docMk/>
          <pc:sldMk cId="3875263326" sldId="278"/>
        </pc:sldMkLst>
      </pc:sldChg>
    </pc:docChg>
  </pc:docChgLst>
  <pc:docChgLst>
    <pc:chgData name="Kasey Dykes" userId="S::kasey.dykes@chichester.ac.uk::d5d64c75-2cb2-4171-bea5-4550cb713a73" providerId="AD" clId="Web-{48255EB5-E181-9066-08B8-0E9333650290}"/>
    <pc:docChg chg="modSld">
      <pc:chgData name="Kasey Dykes" userId="S::kasey.dykes@chichester.ac.uk::d5d64c75-2cb2-4171-bea5-4550cb713a73" providerId="AD" clId="Web-{48255EB5-E181-9066-08B8-0E9333650290}" dt="2022-07-18T14:14:21.317" v="7"/>
      <pc:docMkLst>
        <pc:docMk/>
      </pc:docMkLst>
      <pc:sldChg chg="addSp delSp modSp mod setBg setClrOvrMap">
        <pc:chgData name="Kasey Dykes" userId="S::kasey.dykes@chichester.ac.uk::d5d64c75-2cb2-4171-bea5-4550cb713a73" providerId="AD" clId="Web-{48255EB5-E181-9066-08B8-0E9333650290}" dt="2022-07-18T14:14:21.317" v="7"/>
        <pc:sldMkLst>
          <pc:docMk/>
          <pc:sldMk cId="2395014320" sldId="263"/>
        </pc:sldMkLst>
        <pc:spChg chg="mod ord">
          <ac:chgData name="Kasey Dykes" userId="S::kasey.dykes@chichester.ac.uk::d5d64c75-2cb2-4171-bea5-4550cb713a73" providerId="AD" clId="Web-{48255EB5-E181-9066-08B8-0E9333650290}" dt="2022-07-18T14:14:21.317" v="7"/>
          <ac:spMkLst>
            <pc:docMk/>
            <pc:sldMk cId="2395014320" sldId="263"/>
            <ac:spMk id="2" creationId="{00000000-0000-0000-0000-000000000000}"/>
          </ac:spMkLst>
        </pc:spChg>
        <pc:spChg chg="mod ord">
          <ac:chgData name="Kasey Dykes" userId="S::kasey.dykes@chichester.ac.uk::d5d64c75-2cb2-4171-bea5-4550cb713a73" providerId="AD" clId="Web-{48255EB5-E181-9066-08B8-0E9333650290}" dt="2022-07-18T14:14:21.317" v="7"/>
          <ac:spMkLst>
            <pc:docMk/>
            <pc:sldMk cId="2395014320" sldId="263"/>
            <ac:spMk id="4" creationId="{921E1340-535F-FEE0-944C-4C358FEC3BB1}"/>
          </ac:spMkLst>
        </pc:spChg>
        <pc:spChg chg="add del">
          <ac:chgData name="Kasey Dykes" userId="S::kasey.dykes@chichester.ac.uk::d5d64c75-2cb2-4171-bea5-4550cb713a73" providerId="AD" clId="Web-{48255EB5-E181-9066-08B8-0E9333650290}" dt="2022-07-18T14:14:10.816" v="5"/>
          <ac:spMkLst>
            <pc:docMk/>
            <pc:sldMk cId="2395014320" sldId="263"/>
            <ac:spMk id="8" creationId="{EC7FF834-B204-4967-8D47-8BB36EAF0EF5}"/>
          </ac:spMkLst>
        </pc:spChg>
        <pc:spChg chg="add del">
          <ac:chgData name="Kasey Dykes" userId="S::kasey.dykes@chichester.ac.uk::d5d64c75-2cb2-4171-bea5-4550cb713a73" providerId="AD" clId="Web-{48255EB5-E181-9066-08B8-0E9333650290}" dt="2022-07-18T14:14:02.441" v="1"/>
          <ac:spMkLst>
            <pc:docMk/>
            <pc:sldMk cId="2395014320" sldId="263"/>
            <ac:spMk id="9" creationId="{419501C6-F015-4273-AF88-E0F6C853899F}"/>
          </ac:spMkLst>
        </pc:spChg>
        <pc:spChg chg="add del">
          <ac:chgData name="Kasey Dykes" userId="S::kasey.dykes@chichester.ac.uk::d5d64c75-2cb2-4171-bea5-4550cb713a73" providerId="AD" clId="Web-{48255EB5-E181-9066-08B8-0E9333650290}" dt="2022-07-18T14:14:10.816" v="5"/>
          <ac:spMkLst>
            <pc:docMk/>
            <pc:sldMk cId="2395014320" sldId="263"/>
            <ac:spMk id="10" creationId="{F780A22D-61EA-43E3-BD94-3E39CF902160}"/>
          </ac:spMkLst>
        </pc:spChg>
        <pc:spChg chg="add del">
          <ac:chgData name="Kasey Dykes" userId="S::kasey.dykes@chichester.ac.uk::d5d64c75-2cb2-4171-bea5-4550cb713a73" providerId="AD" clId="Web-{48255EB5-E181-9066-08B8-0E9333650290}" dt="2022-07-18T14:14:02.441" v="1"/>
          <ac:spMkLst>
            <pc:docMk/>
            <pc:sldMk cId="2395014320" sldId="263"/>
            <ac:spMk id="11" creationId="{CA677DB7-5829-45BD-9754-5EC484CC4253}"/>
          </ac:spMkLst>
        </pc:spChg>
        <pc:spChg chg="add del">
          <ac:chgData name="Kasey Dykes" userId="S::kasey.dykes@chichester.ac.uk::d5d64c75-2cb2-4171-bea5-4550cb713a73" providerId="AD" clId="Web-{48255EB5-E181-9066-08B8-0E9333650290}" dt="2022-07-18T14:14:21.317" v="7"/>
          <ac:spMkLst>
            <pc:docMk/>
            <pc:sldMk cId="2395014320" sldId="263"/>
            <ac:spMk id="12" creationId="{419501C6-F015-4273-AF88-E0F6C853899F}"/>
          </ac:spMkLst>
        </pc:spChg>
        <pc:spChg chg="add del">
          <ac:chgData name="Kasey Dykes" userId="S::kasey.dykes@chichester.ac.uk::d5d64c75-2cb2-4171-bea5-4550cb713a73" providerId="AD" clId="Web-{48255EB5-E181-9066-08B8-0E9333650290}" dt="2022-07-18T14:14:21.317" v="7"/>
          <ac:spMkLst>
            <pc:docMk/>
            <pc:sldMk cId="2395014320" sldId="263"/>
            <ac:spMk id="13" creationId="{CA677DB7-5829-45BD-9754-5EC484CC4253}"/>
          </ac:spMkLst>
        </pc:spChg>
        <pc:picChg chg="mod">
          <ac:chgData name="Kasey Dykes" userId="S::kasey.dykes@chichester.ac.uk::d5d64c75-2cb2-4171-bea5-4550cb713a73" providerId="AD" clId="Web-{48255EB5-E181-9066-08B8-0E9333650290}" dt="2022-07-18T14:14:21.317" v="7"/>
          <ac:picMkLst>
            <pc:docMk/>
            <pc:sldMk cId="2395014320" sldId="263"/>
            <ac:picMk id="3" creationId="{0DE1FD40-1143-BC86-8E0B-58ECED027C12}"/>
          </ac:picMkLst>
        </pc:picChg>
      </pc:sldChg>
    </pc:docChg>
  </pc:docChgLst>
  <pc:docChgLst>
    <pc:chgData name="Kasey Carter" userId="S::carterk@chichester.ac.uk::d5d64c75-2cb2-4171-bea5-4550cb713a73" providerId="AD" clId="Web-{923BF785-347A-BFA8-EFE7-3604F714826A}"/>
    <pc:docChg chg="addSld">
      <pc:chgData name="Kasey Carter" userId="S::carterk@chichester.ac.uk::d5d64c75-2cb2-4171-bea5-4550cb713a73" providerId="AD" clId="Web-{923BF785-347A-BFA8-EFE7-3604F714826A}" dt="2022-08-23T09:22:32.116" v="1"/>
      <pc:docMkLst>
        <pc:docMk/>
      </pc:docMkLst>
      <pc:sldChg chg="add">
        <pc:chgData name="Kasey Carter" userId="S::carterk@chichester.ac.uk::d5d64c75-2cb2-4171-bea5-4550cb713a73" providerId="AD" clId="Web-{923BF785-347A-BFA8-EFE7-3604F714826A}" dt="2022-08-23T09:21:42.755" v="0"/>
        <pc:sldMkLst>
          <pc:docMk/>
          <pc:sldMk cId="1468373087" sldId="281"/>
        </pc:sldMkLst>
      </pc:sldChg>
      <pc:sldChg chg="add">
        <pc:chgData name="Kasey Carter" userId="S::carterk@chichester.ac.uk::d5d64c75-2cb2-4171-bea5-4550cb713a73" providerId="AD" clId="Web-{923BF785-347A-BFA8-EFE7-3604F714826A}" dt="2022-08-23T09:22:32.116" v="1"/>
        <pc:sldMkLst>
          <pc:docMk/>
          <pc:sldMk cId="3087176383" sldId="282"/>
        </pc:sldMkLst>
      </pc:sldChg>
    </pc:docChg>
  </pc:docChgLst>
  <pc:docChgLst>
    <pc:chgData name="Kasey Carter" userId="S::carterk@chichester.ac.uk::d5d64c75-2cb2-4171-bea5-4550cb713a73" providerId="AD" clId="Web-{9CD4967E-9BF6-6441-5DD3-97C9B7AEFC9D}"/>
    <pc:docChg chg="modSld">
      <pc:chgData name="Kasey Carter" userId="S::carterk@chichester.ac.uk::d5d64c75-2cb2-4171-bea5-4550cb713a73" providerId="AD" clId="Web-{9CD4967E-9BF6-6441-5DD3-97C9B7AEFC9D}" dt="2022-08-29T19:54:32.621" v="16" actId="20577"/>
      <pc:docMkLst>
        <pc:docMk/>
      </pc:docMkLst>
      <pc:sldChg chg="modSp">
        <pc:chgData name="Kasey Carter" userId="S::carterk@chichester.ac.uk::d5d64c75-2cb2-4171-bea5-4550cb713a73" providerId="AD" clId="Web-{9CD4967E-9BF6-6441-5DD3-97C9B7AEFC9D}" dt="2022-08-29T19:54:32.621" v="16" actId="20577"/>
        <pc:sldMkLst>
          <pc:docMk/>
          <pc:sldMk cId="1065986319" sldId="258"/>
        </pc:sldMkLst>
        <pc:spChg chg="mod">
          <ac:chgData name="Kasey Carter" userId="S::carterk@chichester.ac.uk::d5d64c75-2cb2-4171-bea5-4550cb713a73" providerId="AD" clId="Web-{9CD4967E-9BF6-6441-5DD3-97C9B7AEFC9D}" dt="2022-08-29T19:54:32.621" v="16" actId="20577"/>
          <ac:spMkLst>
            <pc:docMk/>
            <pc:sldMk cId="1065986319" sldId="258"/>
            <ac:spMk id="3" creationId="{00000000-0000-0000-0000-000000000000}"/>
          </ac:spMkLst>
        </pc:spChg>
      </pc:sldChg>
    </pc:docChg>
  </pc:docChgLst>
  <pc:docChgLst>
    <pc:chgData name="Kasey Dykes" userId="S::kasey.dykes@chichester.ac.uk::d5d64c75-2cb2-4171-bea5-4550cb713a73" providerId="AD" clId="Web-{A7BF8FE6-A5C3-8CAC-0200-AFF1E6E777D8}"/>
    <pc:docChg chg="modSld">
      <pc:chgData name="Kasey Dykes" userId="S::kasey.dykes@chichester.ac.uk::d5d64c75-2cb2-4171-bea5-4550cb713a73" providerId="AD" clId="Web-{A7BF8FE6-A5C3-8CAC-0200-AFF1E6E777D8}" dt="2022-01-18T09:20:39.917" v="0" actId="20577"/>
      <pc:docMkLst>
        <pc:docMk/>
      </pc:docMkLst>
      <pc:sldChg chg="modSp">
        <pc:chgData name="Kasey Dykes" userId="S::kasey.dykes@chichester.ac.uk::d5d64c75-2cb2-4171-bea5-4550cb713a73" providerId="AD" clId="Web-{A7BF8FE6-A5C3-8CAC-0200-AFF1E6E777D8}" dt="2022-01-18T09:20:39.917" v="0" actId="20577"/>
        <pc:sldMkLst>
          <pc:docMk/>
          <pc:sldMk cId="460949982" sldId="269"/>
        </pc:sldMkLst>
        <pc:spChg chg="mod">
          <ac:chgData name="Kasey Dykes" userId="S::kasey.dykes@chichester.ac.uk::d5d64c75-2cb2-4171-bea5-4550cb713a73" providerId="AD" clId="Web-{A7BF8FE6-A5C3-8CAC-0200-AFF1E6E777D8}" dt="2022-01-18T09:20:39.917" v="0" actId="20577"/>
          <ac:spMkLst>
            <pc:docMk/>
            <pc:sldMk cId="460949982" sldId="269"/>
            <ac:spMk id="3" creationId="{00000000-0000-0000-0000-000000000000}"/>
          </ac:spMkLst>
        </pc:spChg>
      </pc:sldChg>
    </pc:docChg>
  </pc:docChgLst>
  <pc:docChgLst>
    <pc:chgData name="Kasey Dykes" userId="S::kasey.dykes@chichester.ac.uk::d5d64c75-2cb2-4171-bea5-4550cb713a73" providerId="AD" clId="Web-{ADC3A40F-34BB-ED26-12FA-2F980A5BED26}"/>
    <pc:docChg chg="delSld modSld">
      <pc:chgData name="Kasey Dykes" userId="S::kasey.dykes@chichester.ac.uk::d5d64c75-2cb2-4171-bea5-4550cb713a73" providerId="AD" clId="Web-{ADC3A40F-34BB-ED26-12FA-2F980A5BED26}" dt="2022-07-11T09:56:18.390" v="21" actId="20577"/>
      <pc:docMkLst>
        <pc:docMk/>
      </pc:docMkLst>
      <pc:sldChg chg="modSp">
        <pc:chgData name="Kasey Dykes" userId="S::kasey.dykes@chichester.ac.uk::d5d64c75-2cb2-4171-bea5-4550cb713a73" providerId="AD" clId="Web-{ADC3A40F-34BB-ED26-12FA-2F980A5BED26}" dt="2022-07-11T08:53:41.166" v="15" actId="20577"/>
        <pc:sldMkLst>
          <pc:docMk/>
          <pc:sldMk cId="1065986319" sldId="258"/>
        </pc:sldMkLst>
        <pc:spChg chg="mod">
          <ac:chgData name="Kasey Dykes" userId="S::kasey.dykes@chichester.ac.uk::d5d64c75-2cb2-4171-bea5-4550cb713a73" providerId="AD" clId="Web-{ADC3A40F-34BB-ED26-12FA-2F980A5BED26}" dt="2022-07-11T08:53:41.166" v="15" actId="20577"/>
          <ac:spMkLst>
            <pc:docMk/>
            <pc:sldMk cId="1065986319" sldId="258"/>
            <ac:spMk id="3" creationId="{00000000-0000-0000-0000-000000000000}"/>
          </ac:spMkLst>
        </pc:spChg>
      </pc:sldChg>
      <pc:sldChg chg="modSp">
        <pc:chgData name="Kasey Dykes" userId="S::kasey.dykes@chichester.ac.uk::d5d64c75-2cb2-4171-bea5-4550cb713a73" providerId="AD" clId="Web-{ADC3A40F-34BB-ED26-12FA-2F980A5BED26}" dt="2022-07-11T09:56:18.390" v="21" actId="20577"/>
        <pc:sldMkLst>
          <pc:docMk/>
          <pc:sldMk cId="738643209" sldId="260"/>
        </pc:sldMkLst>
        <pc:spChg chg="mod">
          <ac:chgData name="Kasey Dykes" userId="S::kasey.dykes@chichester.ac.uk::d5d64c75-2cb2-4171-bea5-4550cb713a73" providerId="AD" clId="Web-{ADC3A40F-34BB-ED26-12FA-2F980A5BED26}" dt="2022-07-11T09:56:18.390" v="21" actId="20577"/>
          <ac:spMkLst>
            <pc:docMk/>
            <pc:sldMk cId="738643209" sldId="260"/>
            <ac:spMk id="3" creationId="{00000000-0000-0000-0000-000000000000}"/>
          </ac:spMkLst>
        </pc:spChg>
      </pc:sldChg>
      <pc:sldChg chg="delSp modSp delAnim">
        <pc:chgData name="Kasey Dykes" userId="S::kasey.dykes@chichester.ac.uk::d5d64c75-2cb2-4171-bea5-4550cb713a73" providerId="AD" clId="Web-{ADC3A40F-34BB-ED26-12FA-2F980A5BED26}" dt="2022-07-11T09:55:54.607" v="19" actId="20577"/>
        <pc:sldMkLst>
          <pc:docMk/>
          <pc:sldMk cId="2395014320" sldId="263"/>
        </pc:sldMkLst>
        <pc:spChg chg="mod">
          <ac:chgData name="Kasey Dykes" userId="S::kasey.dykes@chichester.ac.uk::d5d64c75-2cb2-4171-bea5-4550cb713a73" providerId="AD" clId="Web-{ADC3A40F-34BB-ED26-12FA-2F980A5BED26}" dt="2022-07-11T09:55:54.607" v="19" actId="20577"/>
          <ac:spMkLst>
            <pc:docMk/>
            <pc:sldMk cId="2395014320" sldId="263"/>
            <ac:spMk id="3" creationId="{00000000-0000-0000-0000-000000000000}"/>
          </ac:spMkLst>
        </pc:spChg>
        <pc:picChg chg="del">
          <ac:chgData name="Kasey Dykes" userId="S::kasey.dykes@chichester.ac.uk::d5d64c75-2cb2-4171-bea5-4550cb713a73" providerId="AD" clId="Web-{ADC3A40F-34BB-ED26-12FA-2F980A5BED26}" dt="2022-07-11T09:55:47.123" v="16"/>
          <ac:picMkLst>
            <pc:docMk/>
            <pc:sldMk cId="2395014320" sldId="263"/>
            <ac:picMk id="5" creationId="{00000000-0000-0000-0000-000000000000}"/>
          </ac:picMkLst>
        </pc:picChg>
        <pc:picChg chg="del">
          <ac:chgData name="Kasey Dykes" userId="S::kasey.dykes@chichester.ac.uk::d5d64c75-2cb2-4171-bea5-4550cb713a73" providerId="AD" clId="Web-{ADC3A40F-34BB-ED26-12FA-2F980A5BED26}" dt="2022-07-11T09:55:49.076" v="17"/>
          <ac:picMkLst>
            <pc:docMk/>
            <pc:sldMk cId="2395014320" sldId="263"/>
            <ac:picMk id="7" creationId="{00000000-0000-0000-0000-000000000000}"/>
          </ac:picMkLst>
        </pc:picChg>
      </pc:sldChg>
      <pc:sldChg chg="del">
        <pc:chgData name="Kasey Dykes" userId="S::kasey.dykes@chichester.ac.uk::d5d64c75-2cb2-4171-bea5-4550cb713a73" providerId="AD" clId="Web-{ADC3A40F-34BB-ED26-12FA-2F980A5BED26}" dt="2022-07-11T08:53:09.680" v="14"/>
        <pc:sldMkLst>
          <pc:docMk/>
          <pc:sldMk cId="4003409656" sldId="264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80" v="13"/>
        <pc:sldMkLst>
          <pc:docMk/>
          <pc:sldMk cId="235607770" sldId="265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80" v="12"/>
        <pc:sldMkLst>
          <pc:docMk/>
          <pc:sldMk cId="388062634" sldId="266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1"/>
        <pc:sldMkLst>
          <pc:docMk/>
          <pc:sldMk cId="2975866777" sldId="267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80" v="11"/>
        <pc:sldMkLst>
          <pc:docMk/>
          <pc:sldMk cId="2840417244" sldId="270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2"/>
        <pc:sldMkLst>
          <pc:docMk/>
          <pc:sldMk cId="3040762610" sldId="271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80" v="10"/>
        <pc:sldMkLst>
          <pc:docMk/>
          <pc:sldMk cId="660131162" sldId="278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80" v="9"/>
        <pc:sldMkLst>
          <pc:docMk/>
          <pc:sldMk cId="864755259" sldId="279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80" v="8"/>
        <pc:sldMkLst>
          <pc:docMk/>
          <pc:sldMk cId="354398946" sldId="280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7"/>
        <pc:sldMkLst>
          <pc:docMk/>
          <pc:sldMk cId="3478131453" sldId="281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6"/>
        <pc:sldMkLst>
          <pc:docMk/>
          <pc:sldMk cId="2272917950" sldId="282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4"/>
        <pc:sldMkLst>
          <pc:docMk/>
          <pc:sldMk cId="3199985080" sldId="288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3"/>
        <pc:sldMkLst>
          <pc:docMk/>
          <pc:sldMk cId="3411374743" sldId="289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0"/>
        <pc:sldMkLst>
          <pc:docMk/>
          <pc:sldMk cId="2698853886" sldId="290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5"/>
        <pc:sldMkLst>
          <pc:docMk/>
          <pc:sldMk cId="1485318752" sldId="291"/>
        </pc:sldMkLst>
      </pc:sldChg>
    </pc:docChg>
  </pc:docChgLst>
  <pc:docChgLst>
    <pc:chgData name="Kasey Dykes" userId="S::kasey.dykes@chichester.ac.uk::d5d64c75-2cb2-4171-bea5-4550cb713a73" providerId="AD" clId="Web-{5C775CE3-8467-D60D-B08C-76605168665B}"/>
    <pc:docChg chg="addSld modSld">
      <pc:chgData name="Kasey Dykes" userId="S::kasey.dykes@chichester.ac.uk::d5d64c75-2cb2-4171-bea5-4550cb713a73" providerId="AD" clId="Web-{5C775CE3-8467-D60D-B08C-76605168665B}" dt="2022-07-18T10:46:24.182" v="11"/>
      <pc:docMkLst>
        <pc:docMk/>
      </pc:docMkLst>
      <pc:sldChg chg="addSp delSp modSp new">
        <pc:chgData name="Kasey Dykes" userId="S::kasey.dykes@chichester.ac.uk::d5d64c75-2cb2-4171-bea5-4550cb713a73" providerId="AD" clId="Web-{5C775CE3-8467-D60D-B08C-76605168665B}" dt="2022-07-18T10:46:24.182" v="11"/>
        <pc:sldMkLst>
          <pc:docMk/>
          <pc:sldMk cId="3875263326" sldId="278"/>
        </pc:sldMkLst>
        <pc:spChg chg="mod">
          <ac:chgData name="Kasey Dykes" userId="S::kasey.dykes@chichester.ac.uk::d5d64c75-2cb2-4171-bea5-4550cb713a73" providerId="AD" clId="Web-{5C775CE3-8467-D60D-B08C-76605168665B}" dt="2022-07-18T10:45:44.369" v="1" actId="20577"/>
          <ac:spMkLst>
            <pc:docMk/>
            <pc:sldMk cId="3875263326" sldId="278"/>
            <ac:spMk id="2" creationId="{1E2CCF4F-E859-5129-4ECB-D1F810151BD3}"/>
          </ac:spMkLst>
        </pc:spChg>
        <pc:spChg chg="add del mod">
          <ac:chgData name="Kasey Dykes" userId="S::kasey.dykes@chichester.ac.uk::d5d64c75-2cb2-4171-bea5-4550cb713a73" providerId="AD" clId="Web-{5C775CE3-8467-D60D-B08C-76605168665B}" dt="2022-07-18T10:46:24.182" v="11"/>
          <ac:spMkLst>
            <pc:docMk/>
            <pc:sldMk cId="3875263326" sldId="278"/>
            <ac:spMk id="3" creationId="{C963CA3F-CC42-98E4-085A-3B8F20693D03}"/>
          </ac:spMkLst>
        </pc:spChg>
      </pc:sldChg>
    </pc:docChg>
  </pc:docChgLst>
  <pc:docChgLst>
    <pc:chgData name="Kasey Dykes" userId="S::kasey.dykes@chichester.ac.uk::d5d64c75-2cb2-4171-bea5-4550cb713a73" providerId="AD" clId="Web-{51067B1E-0CCD-8971-50B5-C9C34C5262EC}"/>
    <pc:docChg chg="modSld">
      <pc:chgData name="Kasey Dykes" userId="S::kasey.dykes@chichester.ac.uk::d5d64c75-2cb2-4171-bea5-4550cb713a73" providerId="AD" clId="Web-{51067B1E-0CCD-8971-50B5-C9C34C5262EC}" dt="2022-07-12T10:58:53.916" v="9" actId="20577"/>
      <pc:docMkLst>
        <pc:docMk/>
      </pc:docMkLst>
      <pc:sldChg chg="modSp">
        <pc:chgData name="Kasey Dykes" userId="S::kasey.dykes@chichester.ac.uk::d5d64c75-2cb2-4171-bea5-4550cb713a73" providerId="AD" clId="Web-{51067B1E-0CCD-8971-50B5-C9C34C5262EC}" dt="2022-07-12T10:58:39.431" v="0" actId="20577"/>
        <pc:sldMkLst>
          <pc:docMk/>
          <pc:sldMk cId="606468625" sldId="256"/>
        </pc:sldMkLst>
        <pc:spChg chg="mod">
          <ac:chgData name="Kasey Dykes" userId="S::kasey.dykes@chichester.ac.uk::d5d64c75-2cb2-4171-bea5-4550cb713a73" providerId="AD" clId="Web-{51067B1E-0CCD-8971-50B5-C9C34C5262EC}" dt="2022-07-12T10:58:39.431" v="0" actId="20577"/>
          <ac:spMkLst>
            <pc:docMk/>
            <pc:sldMk cId="606468625" sldId="256"/>
            <ac:spMk id="3" creationId="{00000000-0000-0000-0000-000000000000}"/>
          </ac:spMkLst>
        </pc:spChg>
      </pc:sldChg>
      <pc:sldChg chg="modSp">
        <pc:chgData name="Kasey Dykes" userId="S::kasey.dykes@chichester.ac.uk::d5d64c75-2cb2-4171-bea5-4550cb713a73" providerId="AD" clId="Web-{51067B1E-0CCD-8971-50B5-C9C34C5262EC}" dt="2022-07-12T10:58:43.916" v="1" actId="20577"/>
        <pc:sldMkLst>
          <pc:docMk/>
          <pc:sldMk cId="2395014320" sldId="263"/>
        </pc:sldMkLst>
        <pc:spChg chg="mod">
          <ac:chgData name="Kasey Dykes" userId="S::kasey.dykes@chichester.ac.uk::d5d64c75-2cb2-4171-bea5-4550cb713a73" providerId="AD" clId="Web-{51067B1E-0CCD-8971-50B5-C9C34C5262EC}" dt="2022-07-12T10:58:43.916" v="1" actId="20577"/>
          <ac:spMkLst>
            <pc:docMk/>
            <pc:sldMk cId="2395014320" sldId="263"/>
            <ac:spMk id="3" creationId="{00000000-0000-0000-0000-000000000000}"/>
          </ac:spMkLst>
        </pc:spChg>
      </pc:sldChg>
      <pc:sldChg chg="modSp">
        <pc:chgData name="Kasey Dykes" userId="S::kasey.dykes@chichester.ac.uk::d5d64c75-2cb2-4171-bea5-4550cb713a73" providerId="AD" clId="Web-{51067B1E-0CCD-8971-50B5-C9C34C5262EC}" dt="2022-07-12T10:58:53.916" v="9" actId="20577"/>
        <pc:sldMkLst>
          <pc:docMk/>
          <pc:sldMk cId="929598286" sldId="272"/>
        </pc:sldMkLst>
        <pc:spChg chg="mod">
          <ac:chgData name="Kasey Dykes" userId="S::kasey.dykes@chichester.ac.uk::d5d64c75-2cb2-4171-bea5-4550cb713a73" providerId="AD" clId="Web-{51067B1E-0CCD-8971-50B5-C9C34C5262EC}" dt="2022-07-12T10:58:53.916" v="9" actId="20577"/>
          <ac:spMkLst>
            <pc:docMk/>
            <pc:sldMk cId="929598286" sldId="272"/>
            <ac:spMk id="5" creationId="{2BB08A7C-440B-4AD9-8F45-70E0AED36257}"/>
          </ac:spMkLst>
        </pc:spChg>
      </pc:sldChg>
    </pc:docChg>
  </pc:docChgLst>
  <pc:docChgLst>
    <pc:chgData name="Kasey Dykes" userId="d5d64c75-2cb2-4171-bea5-4550cb713a73" providerId="ADAL" clId="{8DACCF91-B8BC-49A3-BB8D-66BD9B6E7D62}"/>
    <pc:docChg chg="delSld modSld">
      <pc:chgData name="Kasey Dykes" userId="d5d64c75-2cb2-4171-bea5-4550cb713a73" providerId="ADAL" clId="{8DACCF91-B8BC-49A3-BB8D-66BD9B6E7D62}" dt="2022-01-19T17:32:03.231" v="2" actId="47"/>
      <pc:docMkLst>
        <pc:docMk/>
      </pc:docMkLst>
      <pc:sldChg chg="del">
        <pc:chgData name="Kasey Dykes" userId="d5d64c75-2cb2-4171-bea5-4550cb713a73" providerId="ADAL" clId="{8DACCF91-B8BC-49A3-BB8D-66BD9B6E7D62}" dt="2022-01-19T17:32:03.231" v="2" actId="47"/>
        <pc:sldMkLst>
          <pc:docMk/>
          <pc:sldMk cId="3480768203" sldId="259"/>
        </pc:sldMkLst>
      </pc:sldChg>
      <pc:sldChg chg="modSp mod">
        <pc:chgData name="Kasey Dykes" userId="d5d64c75-2cb2-4171-bea5-4550cb713a73" providerId="ADAL" clId="{8DACCF91-B8BC-49A3-BB8D-66BD9B6E7D62}" dt="2022-01-17T10:02:53.736" v="1" actId="20577"/>
        <pc:sldMkLst>
          <pc:docMk/>
          <pc:sldMk cId="738643209" sldId="260"/>
        </pc:sldMkLst>
        <pc:spChg chg="mod">
          <ac:chgData name="Kasey Dykes" userId="d5d64c75-2cb2-4171-bea5-4550cb713a73" providerId="ADAL" clId="{8DACCF91-B8BC-49A3-BB8D-66BD9B6E7D62}" dt="2022-01-17T10:02:53.736" v="1" actId="20577"/>
          <ac:spMkLst>
            <pc:docMk/>
            <pc:sldMk cId="738643209" sldId="260"/>
            <ac:spMk id="3" creationId="{00000000-0000-0000-0000-000000000000}"/>
          </ac:spMkLst>
        </pc:spChg>
      </pc:sldChg>
    </pc:docChg>
  </pc:docChgLst>
  <pc:docChgLst>
    <pc:chgData name="Kasey Dykes" userId="S::kasey.dykes@chichester.ac.uk::d5d64c75-2cb2-4171-bea5-4550cb713a73" providerId="AD" clId="Web-{A01DA0E3-26F9-DF60-8E4C-AECB6F639491}"/>
    <pc:docChg chg="addSld modSld sldOrd">
      <pc:chgData name="Kasey Dykes" userId="S::kasey.dykes@chichester.ac.uk::d5d64c75-2cb2-4171-bea5-4550cb713a73" providerId="AD" clId="Web-{A01DA0E3-26F9-DF60-8E4C-AECB6F639491}" dt="2022-07-18T10:42:45.397" v="122" actId="14100"/>
      <pc:docMkLst>
        <pc:docMk/>
      </pc:docMkLst>
      <pc:sldChg chg="modSp">
        <pc:chgData name="Kasey Dykes" userId="S::kasey.dykes@chichester.ac.uk::d5d64c75-2cb2-4171-bea5-4550cb713a73" providerId="AD" clId="Web-{A01DA0E3-26F9-DF60-8E4C-AECB6F639491}" dt="2022-07-18T10:37:22.013" v="0" actId="20577"/>
        <pc:sldMkLst>
          <pc:docMk/>
          <pc:sldMk cId="606468625" sldId="256"/>
        </pc:sldMkLst>
        <pc:spChg chg="mod">
          <ac:chgData name="Kasey Dykes" userId="S::kasey.dykes@chichester.ac.uk::d5d64c75-2cb2-4171-bea5-4550cb713a73" providerId="AD" clId="Web-{A01DA0E3-26F9-DF60-8E4C-AECB6F639491}" dt="2022-07-18T10:37:22.013" v="0" actId="20577"/>
          <ac:spMkLst>
            <pc:docMk/>
            <pc:sldMk cId="606468625" sldId="256"/>
            <ac:spMk id="2" creationId="{00000000-0000-0000-0000-000000000000}"/>
          </ac:spMkLst>
        </pc:spChg>
      </pc:sldChg>
      <pc:sldChg chg="modSp">
        <pc:chgData name="Kasey Dykes" userId="S::kasey.dykes@chichester.ac.uk::d5d64c75-2cb2-4171-bea5-4550cb713a73" providerId="AD" clId="Web-{A01DA0E3-26F9-DF60-8E4C-AECB6F639491}" dt="2022-07-18T10:40:26.112" v="47" actId="20577"/>
        <pc:sldMkLst>
          <pc:docMk/>
          <pc:sldMk cId="1065986319" sldId="258"/>
        </pc:sldMkLst>
        <pc:spChg chg="mod">
          <ac:chgData name="Kasey Dykes" userId="S::kasey.dykes@chichester.ac.uk::d5d64c75-2cb2-4171-bea5-4550cb713a73" providerId="AD" clId="Web-{A01DA0E3-26F9-DF60-8E4C-AECB6F639491}" dt="2022-07-18T10:40:26.112" v="47" actId="20577"/>
          <ac:spMkLst>
            <pc:docMk/>
            <pc:sldMk cId="1065986319" sldId="258"/>
            <ac:spMk id="3" creationId="{00000000-0000-0000-0000-000000000000}"/>
          </ac:spMkLst>
        </pc:spChg>
      </pc:sldChg>
      <pc:sldChg chg="addSp delSp modSp">
        <pc:chgData name="Kasey Dykes" userId="S::kasey.dykes@chichester.ac.uk::d5d64c75-2cb2-4171-bea5-4550cb713a73" providerId="AD" clId="Web-{A01DA0E3-26F9-DF60-8E4C-AECB6F639491}" dt="2022-07-18T10:39:15.500" v="1"/>
        <pc:sldMkLst>
          <pc:docMk/>
          <pc:sldMk cId="2395014320" sldId="263"/>
        </pc:sldMkLst>
        <pc:spChg chg="del">
          <ac:chgData name="Kasey Dykes" userId="S::kasey.dykes@chichester.ac.uk::d5d64c75-2cb2-4171-bea5-4550cb713a73" providerId="AD" clId="Web-{A01DA0E3-26F9-DF60-8E4C-AECB6F639491}" dt="2022-07-18T10:39:15.500" v="1"/>
          <ac:spMkLst>
            <pc:docMk/>
            <pc:sldMk cId="2395014320" sldId="263"/>
            <ac:spMk id="5" creationId="{5B76E518-4849-DF16-879C-38E124D27ADD}"/>
          </ac:spMkLst>
        </pc:spChg>
        <pc:picChg chg="add mod ord">
          <ac:chgData name="Kasey Dykes" userId="S::kasey.dykes@chichester.ac.uk::d5d64c75-2cb2-4171-bea5-4550cb713a73" providerId="AD" clId="Web-{A01DA0E3-26F9-DF60-8E4C-AECB6F639491}" dt="2022-07-18T10:39:15.500" v="1"/>
          <ac:picMkLst>
            <pc:docMk/>
            <pc:sldMk cId="2395014320" sldId="263"/>
            <ac:picMk id="3" creationId="{0DE1FD40-1143-BC86-8E0B-58ECED027C12}"/>
          </ac:picMkLst>
        </pc:picChg>
      </pc:sldChg>
      <pc:sldChg chg="modSp new ord">
        <pc:chgData name="Kasey Dykes" userId="S::kasey.dykes@chichester.ac.uk::d5d64c75-2cb2-4171-bea5-4550cb713a73" providerId="AD" clId="Web-{A01DA0E3-26F9-DF60-8E4C-AECB6F639491}" dt="2022-07-18T10:40:49.737" v="64"/>
        <pc:sldMkLst>
          <pc:docMk/>
          <pc:sldMk cId="3770728947" sldId="273"/>
        </pc:sldMkLst>
        <pc:spChg chg="mod">
          <ac:chgData name="Kasey Dykes" userId="S::kasey.dykes@chichester.ac.uk::d5d64c75-2cb2-4171-bea5-4550cb713a73" providerId="AD" clId="Web-{A01DA0E3-26F9-DF60-8E4C-AECB6F639491}" dt="2022-07-18T10:40:39.550" v="60" actId="20577"/>
          <ac:spMkLst>
            <pc:docMk/>
            <pc:sldMk cId="3770728947" sldId="273"/>
            <ac:spMk id="2" creationId="{3A0EA764-1C67-22F8-6C2B-4BFB6CE5E4BA}"/>
          </ac:spMkLst>
        </pc:spChg>
      </pc:sldChg>
      <pc:sldChg chg="delSp modSp new">
        <pc:chgData name="Kasey Dykes" userId="S::kasey.dykes@chichester.ac.uk::d5d64c75-2cb2-4171-bea5-4550cb713a73" providerId="AD" clId="Web-{A01DA0E3-26F9-DF60-8E4C-AECB6F639491}" dt="2022-07-18T10:41:07.144" v="72"/>
        <pc:sldMkLst>
          <pc:docMk/>
          <pc:sldMk cId="3159495598" sldId="274"/>
        </pc:sldMkLst>
        <pc:spChg chg="mod">
          <ac:chgData name="Kasey Dykes" userId="S::kasey.dykes@chichester.ac.uk::d5d64c75-2cb2-4171-bea5-4550cb713a73" providerId="AD" clId="Web-{A01DA0E3-26F9-DF60-8E4C-AECB6F639491}" dt="2022-07-18T10:40:47.581" v="63" actId="20577"/>
          <ac:spMkLst>
            <pc:docMk/>
            <pc:sldMk cId="3159495598" sldId="274"/>
            <ac:spMk id="2" creationId="{ED123675-9BBB-4FFA-D00F-E7F9BD28AAF3}"/>
          </ac:spMkLst>
        </pc:spChg>
        <pc:spChg chg="del">
          <ac:chgData name="Kasey Dykes" userId="S::kasey.dykes@chichester.ac.uk::d5d64c75-2cb2-4171-bea5-4550cb713a73" providerId="AD" clId="Web-{A01DA0E3-26F9-DF60-8E4C-AECB6F639491}" dt="2022-07-18T10:41:07.144" v="72"/>
          <ac:spMkLst>
            <pc:docMk/>
            <pc:sldMk cId="3159495598" sldId="274"/>
            <ac:spMk id="3" creationId="{1AB44DA5-B093-A935-335C-EB4AC7F2BF2D}"/>
          </ac:spMkLst>
        </pc:spChg>
      </pc:sldChg>
      <pc:sldChg chg="delSp modSp new">
        <pc:chgData name="Kasey Dykes" userId="S::kasey.dykes@chichester.ac.uk::d5d64c75-2cb2-4171-bea5-4550cb713a73" providerId="AD" clId="Web-{A01DA0E3-26F9-DF60-8E4C-AECB6F639491}" dt="2022-07-18T10:41:05.160" v="71"/>
        <pc:sldMkLst>
          <pc:docMk/>
          <pc:sldMk cId="3498067189" sldId="275"/>
        </pc:sldMkLst>
        <pc:spChg chg="mod">
          <ac:chgData name="Kasey Dykes" userId="S::kasey.dykes@chichester.ac.uk::d5d64c75-2cb2-4171-bea5-4550cb713a73" providerId="AD" clId="Web-{A01DA0E3-26F9-DF60-8E4C-AECB6F639491}" dt="2022-07-18T10:41:01.097" v="70" actId="20577"/>
          <ac:spMkLst>
            <pc:docMk/>
            <pc:sldMk cId="3498067189" sldId="275"/>
            <ac:spMk id="2" creationId="{4893A1EA-615A-4900-3F64-FD71505BE8BE}"/>
          </ac:spMkLst>
        </pc:spChg>
        <pc:spChg chg="del">
          <ac:chgData name="Kasey Dykes" userId="S::kasey.dykes@chichester.ac.uk::d5d64c75-2cb2-4171-bea5-4550cb713a73" providerId="AD" clId="Web-{A01DA0E3-26F9-DF60-8E4C-AECB6F639491}" dt="2022-07-18T10:41:05.160" v="71"/>
          <ac:spMkLst>
            <pc:docMk/>
            <pc:sldMk cId="3498067189" sldId="275"/>
            <ac:spMk id="3" creationId="{6C46DC3D-63F1-EA6E-A07C-D851B6D03D89}"/>
          </ac:spMkLst>
        </pc:spChg>
      </pc:sldChg>
      <pc:sldChg chg="delSp modSp new">
        <pc:chgData name="Kasey Dykes" userId="S::kasey.dykes@chichester.ac.uk::d5d64c75-2cb2-4171-bea5-4550cb713a73" providerId="AD" clId="Web-{A01DA0E3-26F9-DF60-8E4C-AECB6F639491}" dt="2022-07-18T10:41:19.879" v="83"/>
        <pc:sldMkLst>
          <pc:docMk/>
          <pc:sldMk cId="1176471635" sldId="276"/>
        </pc:sldMkLst>
        <pc:spChg chg="mod">
          <ac:chgData name="Kasey Dykes" userId="S::kasey.dykes@chichester.ac.uk::d5d64c75-2cb2-4171-bea5-4550cb713a73" providerId="AD" clId="Web-{A01DA0E3-26F9-DF60-8E4C-AECB6F639491}" dt="2022-07-18T10:41:19.191" v="82" actId="20577"/>
          <ac:spMkLst>
            <pc:docMk/>
            <pc:sldMk cId="1176471635" sldId="276"/>
            <ac:spMk id="2" creationId="{77319E26-F901-3CB2-3D61-0514A15A2D8B}"/>
          </ac:spMkLst>
        </pc:spChg>
        <pc:spChg chg="del">
          <ac:chgData name="Kasey Dykes" userId="S::kasey.dykes@chichester.ac.uk::d5d64c75-2cb2-4171-bea5-4550cb713a73" providerId="AD" clId="Web-{A01DA0E3-26F9-DF60-8E4C-AECB6F639491}" dt="2022-07-18T10:41:19.879" v="83"/>
          <ac:spMkLst>
            <pc:docMk/>
            <pc:sldMk cId="1176471635" sldId="276"/>
            <ac:spMk id="3" creationId="{B7C6B46D-7330-D609-EF9A-CBCDA082596D}"/>
          </ac:spMkLst>
        </pc:spChg>
      </pc:sldChg>
      <pc:sldChg chg="modSp new">
        <pc:chgData name="Kasey Dykes" userId="S::kasey.dykes@chichester.ac.uk::d5d64c75-2cb2-4171-bea5-4550cb713a73" providerId="AD" clId="Web-{A01DA0E3-26F9-DF60-8E4C-AECB6F639491}" dt="2022-07-18T10:42:45.397" v="122" actId="14100"/>
        <pc:sldMkLst>
          <pc:docMk/>
          <pc:sldMk cId="1212781509" sldId="277"/>
        </pc:sldMkLst>
        <pc:spChg chg="mod">
          <ac:chgData name="Kasey Dykes" userId="S::kasey.dykes@chichester.ac.uk::d5d64c75-2cb2-4171-bea5-4550cb713a73" providerId="AD" clId="Web-{A01DA0E3-26F9-DF60-8E4C-AECB6F639491}" dt="2022-07-18T10:41:36.614" v="102" actId="20577"/>
          <ac:spMkLst>
            <pc:docMk/>
            <pc:sldMk cId="1212781509" sldId="277"/>
            <ac:spMk id="2" creationId="{430EC716-FAB5-0B4D-68FE-542A1211F6B7}"/>
          </ac:spMkLst>
        </pc:spChg>
        <pc:spChg chg="mod">
          <ac:chgData name="Kasey Dykes" userId="S::kasey.dykes@chichester.ac.uk::d5d64c75-2cb2-4171-bea5-4550cb713a73" providerId="AD" clId="Web-{A01DA0E3-26F9-DF60-8E4C-AECB6F639491}" dt="2022-07-18T10:42:45.397" v="122" actId="14100"/>
          <ac:spMkLst>
            <pc:docMk/>
            <pc:sldMk cId="1212781509" sldId="277"/>
            <ac:spMk id="3" creationId="{504AEBED-C993-D1B1-36FF-8BF121BEC948}"/>
          </ac:spMkLst>
        </pc:spChg>
      </pc:sldChg>
    </pc:docChg>
  </pc:docChgLst>
  <pc:docChgLst>
    <pc:chgData name="Kasey Dykes" userId="S::kasey.dykes@chichester.ac.uk::d5d64c75-2cb2-4171-bea5-4550cb713a73" providerId="AD" clId="Web-{76B52B5C-39FD-3B1F-BDA2-9AE6361F0B1F}"/>
    <pc:docChg chg="delSld modSld">
      <pc:chgData name="Kasey Dykes" userId="S::kasey.dykes@chichester.ac.uk::d5d64c75-2cb2-4171-bea5-4550cb713a73" providerId="AD" clId="Web-{76B52B5C-39FD-3B1F-BDA2-9AE6361F0B1F}" dt="2022-07-11T10:01:46.188" v="5" actId="20577"/>
      <pc:docMkLst>
        <pc:docMk/>
      </pc:docMkLst>
      <pc:sldChg chg="del">
        <pc:chgData name="Kasey Dykes" userId="S::kasey.dykes@chichester.ac.uk::d5d64c75-2cb2-4171-bea5-4550cb713a73" providerId="AD" clId="Web-{76B52B5C-39FD-3B1F-BDA2-9AE6361F0B1F}" dt="2022-07-11T10:01:35.812" v="0"/>
        <pc:sldMkLst>
          <pc:docMk/>
          <pc:sldMk cId="894731803" sldId="261"/>
        </pc:sldMkLst>
      </pc:sldChg>
      <pc:sldChg chg="del">
        <pc:chgData name="Kasey Dykes" userId="S::kasey.dykes@chichester.ac.uk::d5d64c75-2cb2-4171-bea5-4550cb713a73" providerId="AD" clId="Web-{76B52B5C-39FD-3B1F-BDA2-9AE6361F0B1F}" dt="2022-07-11T10:01:36.640" v="1"/>
        <pc:sldMkLst>
          <pc:docMk/>
          <pc:sldMk cId="956867205" sldId="262"/>
        </pc:sldMkLst>
      </pc:sldChg>
      <pc:sldChg chg="del">
        <pc:chgData name="Kasey Dykes" userId="S::kasey.dykes@chichester.ac.uk::d5d64c75-2cb2-4171-bea5-4550cb713a73" providerId="AD" clId="Web-{76B52B5C-39FD-3B1F-BDA2-9AE6361F0B1F}" dt="2022-07-11T10:01:39.468" v="2"/>
        <pc:sldMkLst>
          <pc:docMk/>
          <pc:sldMk cId="460949982" sldId="269"/>
        </pc:sldMkLst>
      </pc:sldChg>
      <pc:sldChg chg="modSp">
        <pc:chgData name="Kasey Dykes" userId="S::kasey.dykes@chichester.ac.uk::d5d64c75-2cb2-4171-bea5-4550cb713a73" providerId="AD" clId="Web-{76B52B5C-39FD-3B1F-BDA2-9AE6361F0B1F}" dt="2022-07-11T10:01:46.188" v="5" actId="20577"/>
        <pc:sldMkLst>
          <pc:docMk/>
          <pc:sldMk cId="929598286" sldId="272"/>
        </pc:sldMkLst>
        <pc:spChg chg="mod">
          <ac:chgData name="Kasey Dykes" userId="S::kasey.dykes@chichester.ac.uk::d5d64c75-2cb2-4171-bea5-4550cb713a73" providerId="AD" clId="Web-{76B52B5C-39FD-3B1F-BDA2-9AE6361F0B1F}" dt="2022-07-11T10:01:46.188" v="5" actId="20577"/>
          <ac:spMkLst>
            <pc:docMk/>
            <pc:sldMk cId="929598286" sldId="272"/>
            <ac:spMk id="5" creationId="{2BB08A7C-440B-4AD9-8F45-70E0AED36257}"/>
          </ac:spMkLst>
        </pc:spChg>
      </pc:sldChg>
      <pc:sldChg chg="del">
        <pc:chgData name="Kasey Dykes" userId="S::kasey.dykes@chichester.ac.uk::d5d64c75-2cb2-4171-bea5-4550cb713a73" providerId="AD" clId="Web-{76B52B5C-39FD-3B1F-BDA2-9AE6361F0B1F}" dt="2022-07-11T10:01:40.453" v="3"/>
        <pc:sldMkLst>
          <pc:docMk/>
          <pc:sldMk cId="1707226979" sldId="277"/>
        </pc:sldMkLst>
      </pc:sldChg>
    </pc:docChg>
  </pc:docChgLst>
  <pc:docChgLst>
    <pc:chgData name="Kasey Carter" userId="d5d64c75-2cb2-4171-bea5-4550cb713a73" providerId="ADAL" clId="{C6C33123-F687-4BFD-923E-0AFC17C3CF48}"/>
    <pc:docChg chg="undo custSel addSld delSld modSld sldOrd">
      <pc:chgData name="Kasey Carter" userId="d5d64c75-2cb2-4171-bea5-4550cb713a73" providerId="ADAL" clId="{C6C33123-F687-4BFD-923E-0AFC17C3CF48}" dt="2022-09-20T10:42:15.941" v="2308" actId="47"/>
      <pc:docMkLst>
        <pc:docMk/>
      </pc:docMkLst>
      <pc:sldChg chg="modSp">
        <pc:chgData name="Kasey Carter" userId="d5d64c75-2cb2-4171-bea5-4550cb713a73" providerId="ADAL" clId="{C6C33123-F687-4BFD-923E-0AFC17C3CF48}" dt="2022-09-06T13:17:55.225" v="1444" actId="20577"/>
        <pc:sldMkLst>
          <pc:docMk/>
          <pc:sldMk cId="1065986319" sldId="258"/>
        </pc:sldMkLst>
        <pc:spChg chg="mod">
          <ac:chgData name="Kasey Carter" userId="d5d64c75-2cb2-4171-bea5-4550cb713a73" providerId="ADAL" clId="{C6C33123-F687-4BFD-923E-0AFC17C3CF48}" dt="2022-09-06T13:17:55.225" v="1444" actId="20577"/>
          <ac:spMkLst>
            <pc:docMk/>
            <pc:sldMk cId="1065986319" sldId="258"/>
            <ac:spMk id="3" creationId="{00000000-0000-0000-0000-000000000000}"/>
          </ac:spMkLst>
        </pc:spChg>
      </pc:sldChg>
      <pc:sldChg chg="del">
        <pc:chgData name="Kasey Carter" userId="d5d64c75-2cb2-4171-bea5-4550cb713a73" providerId="ADAL" clId="{C6C33123-F687-4BFD-923E-0AFC17C3CF48}" dt="2022-09-01T15:20:57.570" v="227" actId="47"/>
        <pc:sldMkLst>
          <pc:docMk/>
          <pc:sldMk cId="3770728947" sldId="273"/>
        </pc:sldMkLst>
      </pc:sldChg>
      <pc:sldChg chg="ord">
        <pc:chgData name="Kasey Carter" userId="d5d64c75-2cb2-4171-bea5-4550cb713a73" providerId="ADAL" clId="{C6C33123-F687-4BFD-923E-0AFC17C3CF48}" dt="2022-09-08T11:49:12.409" v="2293"/>
        <pc:sldMkLst>
          <pc:docMk/>
          <pc:sldMk cId="3498067189" sldId="275"/>
        </pc:sldMkLst>
      </pc:sldChg>
      <pc:sldChg chg="mod modShow">
        <pc:chgData name="Kasey Carter" userId="d5d64c75-2cb2-4171-bea5-4550cb713a73" providerId="ADAL" clId="{C6C33123-F687-4BFD-923E-0AFC17C3CF48}" dt="2022-09-20T10:30:28.088" v="2298" actId="729"/>
        <pc:sldMkLst>
          <pc:docMk/>
          <pc:sldMk cId="3875263326" sldId="278"/>
        </pc:sldMkLst>
      </pc:sldChg>
      <pc:sldChg chg="modSp mod">
        <pc:chgData name="Kasey Carter" userId="d5d64c75-2cb2-4171-bea5-4550cb713a73" providerId="ADAL" clId="{C6C33123-F687-4BFD-923E-0AFC17C3CF48}" dt="2022-09-01T15:20:28.794" v="226" actId="20577"/>
        <pc:sldMkLst>
          <pc:docMk/>
          <pc:sldMk cId="4161947604" sldId="279"/>
        </pc:sldMkLst>
        <pc:graphicFrameChg chg="modGraphic">
          <ac:chgData name="Kasey Carter" userId="d5d64c75-2cb2-4171-bea5-4550cb713a73" providerId="ADAL" clId="{C6C33123-F687-4BFD-923E-0AFC17C3CF48}" dt="2022-09-01T15:20:28.794" v="226" actId="20577"/>
          <ac:graphicFrameMkLst>
            <pc:docMk/>
            <pc:sldMk cId="4161947604" sldId="279"/>
            <ac:graphicFrameMk id="4" creationId="{7C4F514F-BA49-EAF5-3AFD-38F717BC05EC}"/>
          </ac:graphicFrameMkLst>
        </pc:graphicFrameChg>
      </pc:sldChg>
      <pc:sldChg chg="del">
        <pc:chgData name="Kasey Carter" userId="d5d64c75-2cb2-4171-bea5-4550cb713a73" providerId="ADAL" clId="{C6C33123-F687-4BFD-923E-0AFC17C3CF48}" dt="2022-09-06T11:24:03.102" v="1435" actId="47"/>
        <pc:sldMkLst>
          <pc:docMk/>
          <pc:sldMk cId="1457506959" sldId="280"/>
        </pc:sldMkLst>
      </pc:sldChg>
      <pc:sldChg chg="modSp">
        <pc:chgData name="Kasey Carter" userId="d5d64c75-2cb2-4171-bea5-4550cb713a73" providerId="ADAL" clId="{C6C33123-F687-4BFD-923E-0AFC17C3CF48}" dt="2022-09-05T09:30:11.084" v="247"/>
        <pc:sldMkLst>
          <pc:docMk/>
          <pc:sldMk cId="1468373087" sldId="281"/>
        </pc:sldMkLst>
        <pc:picChg chg="mod">
          <ac:chgData name="Kasey Carter" userId="d5d64c75-2cb2-4171-bea5-4550cb713a73" providerId="ADAL" clId="{C6C33123-F687-4BFD-923E-0AFC17C3CF48}" dt="2022-09-05T09:30:11.084" v="247"/>
          <ac:picMkLst>
            <pc:docMk/>
            <pc:sldMk cId="1468373087" sldId="281"/>
            <ac:picMk id="2050" creationId="{00000000-0000-0000-0000-000000000000}"/>
          </ac:picMkLst>
        </pc:picChg>
      </pc:sldChg>
      <pc:sldChg chg="add modAnim">
        <pc:chgData name="Kasey Carter" userId="d5d64c75-2cb2-4171-bea5-4550cb713a73" providerId="ADAL" clId="{C6C33123-F687-4BFD-923E-0AFC17C3CF48}" dt="2022-09-06T13:18:26.462" v="1449"/>
        <pc:sldMkLst>
          <pc:docMk/>
          <pc:sldMk cId="2302204067" sldId="284"/>
        </pc:sldMkLst>
      </pc:sldChg>
      <pc:sldChg chg="add del">
        <pc:chgData name="Kasey Carter" userId="d5d64c75-2cb2-4171-bea5-4550cb713a73" providerId="ADAL" clId="{C6C33123-F687-4BFD-923E-0AFC17C3CF48}" dt="2022-09-20T10:42:15.941" v="2308" actId="47"/>
        <pc:sldMkLst>
          <pc:docMk/>
          <pc:sldMk cId="825148067" sldId="294"/>
        </pc:sldMkLst>
      </pc:sldChg>
      <pc:sldChg chg="modSp add mod modShow">
        <pc:chgData name="Kasey Carter" userId="d5d64c75-2cb2-4171-bea5-4550cb713a73" providerId="ADAL" clId="{C6C33123-F687-4BFD-923E-0AFC17C3CF48}" dt="2022-09-20T10:37:41.704" v="2300"/>
        <pc:sldMkLst>
          <pc:docMk/>
          <pc:sldMk cId="554271257" sldId="302"/>
        </pc:sldMkLst>
        <pc:spChg chg="mod">
          <ac:chgData name="Kasey Carter" userId="d5d64c75-2cb2-4171-bea5-4550cb713a73" providerId="ADAL" clId="{C6C33123-F687-4BFD-923E-0AFC17C3CF48}" dt="2022-09-20T10:37:41.704" v="2300"/>
          <ac:spMkLst>
            <pc:docMk/>
            <pc:sldMk cId="554271257" sldId="302"/>
            <ac:spMk id="4" creationId="{000F8352-77F4-4072-A644-934A939B84F1}"/>
          </ac:spMkLst>
        </pc:spChg>
      </pc:sldChg>
      <pc:sldChg chg="addSp delSp modSp new mod">
        <pc:chgData name="Kasey Carter" userId="d5d64c75-2cb2-4171-bea5-4550cb713a73" providerId="ADAL" clId="{C6C33123-F687-4BFD-923E-0AFC17C3CF48}" dt="2022-09-05T11:56:29.958" v="1278" actId="20577"/>
        <pc:sldMkLst>
          <pc:docMk/>
          <pc:sldMk cId="2343414668" sldId="314"/>
        </pc:sldMkLst>
        <pc:spChg chg="mod">
          <ac:chgData name="Kasey Carter" userId="d5d64c75-2cb2-4171-bea5-4550cb713a73" providerId="ADAL" clId="{C6C33123-F687-4BFD-923E-0AFC17C3CF48}" dt="2022-09-01T15:06:37.881" v="21" actId="20577"/>
          <ac:spMkLst>
            <pc:docMk/>
            <pc:sldMk cId="2343414668" sldId="314"/>
            <ac:spMk id="2" creationId="{4FCEF385-8094-BC92-4BCE-C1FE442DB319}"/>
          </ac:spMkLst>
        </pc:spChg>
        <pc:spChg chg="del">
          <ac:chgData name="Kasey Carter" userId="d5d64c75-2cb2-4171-bea5-4550cb713a73" providerId="ADAL" clId="{C6C33123-F687-4BFD-923E-0AFC17C3CF48}" dt="2022-09-01T15:06:51.811" v="31" actId="3680"/>
          <ac:spMkLst>
            <pc:docMk/>
            <pc:sldMk cId="2343414668" sldId="314"/>
            <ac:spMk id="3" creationId="{9B73A985-677B-0C66-5D07-0B2CC9567DB6}"/>
          </ac:spMkLst>
        </pc:spChg>
        <pc:spChg chg="mod">
          <ac:chgData name="Kasey Carter" userId="d5d64c75-2cb2-4171-bea5-4550cb713a73" providerId="ADAL" clId="{C6C33123-F687-4BFD-923E-0AFC17C3CF48}" dt="2022-09-05T11:56:29.958" v="1278" actId="20577"/>
          <ac:spMkLst>
            <pc:docMk/>
            <pc:sldMk cId="2343414668" sldId="314"/>
            <ac:spMk id="4" creationId="{05E377BB-0701-8DB2-4FE7-4D10D202F67E}"/>
          </ac:spMkLst>
        </pc:spChg>
        <pc:graphicFrameChg chg="add mod ord modGraphic">
          <ac:chgData name="Kasey Carter" userId="d5d64c75-2cb2-4171-bea5-4550cb713a73" providerId="ADAL" clId="{C6C33123-F687-4BFD-923E-0AFC17C3CF48}" dt="2022-09-01T15:10:15.693" v="94" actId="403"/>
          <ac:graphicFrameMkLst>
            <pc:docMk/>
            <pc:sldMk cId="2343414668" sldId="314"/>
            <ac:graphicFrameMk id="5" creationId="{8822DDD6-7A2D-FD67-E6A8-1DD7799F3F17}"/>
          </ac:graphicFrameMkLst>
        </pc:graphicFrameChg>
      </pc:sldChg>
      <pc:sldChg chg="modSp add mod ord">
        <pc:chgData name="Kasey Carter" userId="d5d64c75-2cb2-4171-bea5-4550cb713a73" providerId="ADAL" clId="{C6C33123-F687-4BFD-923E-0AFC17C3CF48}" dt="2022-09-08T11:49:12.409" v="2293"/>
        <pc:sldMkLst>
          <pc:docMk/>
          <pc:sldMk cId="2083400102" sldId="315"/>
        </pc:sldMkLst>
        <pc:spChg chg="mod">
          <ac:chgData name="Kasey Carter" userId="d5d64c75-2cb2-4171-bea5-4550cb713a73" providerId="ADAL" clId="{C6C33123-F687-4BFD-923E-0AFC17C3CF48}" dt="2022-09-01T15:10:35.012" v="107" actId="20577"/>
          <ac:spMkLst>
            <pc:docMk/>
            <pc:sldMk cId="2083400102" sldId="315"/>
            <ac:spMk id="2" creationId="{4FCEF385-8094-BC92-4BCE-C1FE442DB319}"/>
          </ac:spMkLst>
        </pc:spChg>
        <pc:spChg chg="mod">
          <ac:chgData name="Kasey Carter" userId="d5d64c75-2cb2-4171-bea5-4550cb713a73" providerId="ADAL" clId="{C6C33123-F687-4BFD-923E-0AFC17C3CF48}" dt="2022-09-05T11:56:10.782" v="1211" actId="20577"/>
          <ac:spMkLst>
            <pc:docMk/>
            <pc:sldMk cId="2083400102" sldId="315"/>
            <ac:spMk id="4" creationId="{05E377BB-0701-8DB2-4FE7-4D10D202F67E}"/>
          </ac:spMkLst>
        </pc:spChg>
        <pc:graphicFrameChg chg="mod">
          <ac:chgData name="Kasey Carter" userId="d5d64c75-2cb2-4171-bea5-4550cb713a73" providerId="ADAL" clId="{C6C33123-F687-4BFD-923E-0AFC17C3CF48}" dt="2022-09-05T11:55:38.656" v="1187" actId="20577"/>
          <ac:graphicFrameMkLst>
            <pc:docMk/>
            <pc:sldMk cId="2083400102" sldId="315"/>
            <ac:graphicFrameMk id="5" creationId="{8822DDD6-7A2D-FD67-E6A8-1DD7799F3F17}"/>
          </ac:graphicFrameMkLst>
        </pc:graphicFrameChg>
      </pc:sldChg>
      <pc:sldChg chg="delSp modSp add mod">
        <pc:chgData name="Kasey Carter" userId="d5d64c75-2cb2-4171-bea5-4550cb713a73" providerId="ADAL" clId="{C6C33123-F687-4BFD-923E-0AFC17C3CF48}" dt="2022-09-06T14:24:32.732" v="1542" actId="478"/>
        <pc:sldMkLst>
          <pc:docMk/>
          <pc:sldMk cId="255046927" sldId="316"/>
        </pc:sldMkLst>
        <pc:spChg chg="mod">
          <ac:chgData name="Kasey Carter" userId="d5d64c75-2cb2-4171-bea5-4550cb713a73" providerId="ADAL" clId="{C6C33123-F687-4BFD-923E-0AFC17C3CF48}" dt="2022-09-01T15:10:40.417" v="114" actId="20577"/>
          <ac:spMkLst>
            <pc:docMk/>
            <pc:sldMk cId="255046927" sldId="316"/>
            <ac:spMk id="2" creationId="{4FCEF385-8094-BC92-4BCE-C1FE442DB319}"/>
          </ac:spMkLst>
        </pc:spChg>
        <pc:spChg chg="del mod">
          <ac:chgData name="Kasey Carter" userId="d5d64c75-2cb2-4171-bea5-4550cb713a73" providerId="ADAL" clId="{C6C33123-F687-4BFD-923E-0AFC17C3CF48}" dt="2022-09-06T14:24:32.732" v="1542" actId="478"/>
          <ac:spMkLst>
            <pc:docMk/>
            <pc:sldMk cId="255046927" sldId="316"/>
            <ac:spMk id="4" creationId="{05E377BB-0701-8DB2-4FE7-4D10D202F67E}"/>
          </ac:spMkLst>
        </pc:spChg>
        <pc:graphicFrameChg chg="mod">
          <ac:chgData name="Kasey Carter" userId="d5d64c75-2cb2-4171-bea5-4550cb713a73" providerId="ADAL" clId="{C6C33123-F687-4BFD-923E-0AFC17C3CF48}" dt="2022-09-05T11:58:19.995" v="1329" actId="20577"/>
          <ac:graphicFrameMkLst>
            <pc:docMk/>
            <pc:sldMk cId="255046927" sldId="316"/>
            <ac:graphicFrameMk id="5" creationId="{8822DDD6-7A2D-FD67-E6A8-1DD7799F3F17}"/>
          </ac:graphicFrameMkLst>
        </pc:graphicFrameChg>
      </pc:sldChg>
      <pc:sldChg chg="addSp delSp modSp new mod setBg">
        <pc:chgData name="Kasey Carter" userId="d5d64c75-2cb2-4171-bea5-4550cb713a73" providerId="ADAL" clId="{C6C33123-F687-4BFD-923E-0AFC17C3CF48}" dt="2022-09-06T14:23:18.902" v="1479"/>
        <pc:sldMkLst>
          <pc:docMk/>
          <pc:sldMk cId="204248226" sldId="317"/>
        </pc:sldMkLst>
        <pc:spChg chg="mod">
          <ac:chgData name="Kasey Carter" userId="d5d64c75-2cb2-4171-bea5-4550cb713a73" providerId="ADAL" clId="{C6C33123-F687-4BFD-923E-0AFC17C3CF48}" dt="2022-09-01T15:13:11.454" v="130" actId="20577"/>
          <ac:spMkLst>
            <pc:docMk/>
            <pc:sldMk cId="204248226" sldId="317"/>
            <ac:spMk id="2" creationId="{1EB1BD95-4D94-B717-4D3E-4853B8D09D9C}"/>
          </ac:spMkLst>
        </pc:spChg>
        <pc:spChg chg="del">
          <ac:chgData name="Kasey Carter" userId="d5d64c75-2cb2-4171-bea5-4550cb713a73" providerId="ADAL" clId="{C6C33123-F687-4BFD-923E-0AFC17C3CF48}" dt="2022-09-01T15:13:06.170" v="116"/>
          <ac:spMkLst>
            <pc:docMk/>
            <pc:sldMk cId="204248226" sldId="317"/>
            <ac:spMk id="3" creationId="{42482AA3-2A3A-908D-3D6C-118657F53E1A}"/>
          </ac:spMkLst>
        </pc:spChg>
        <pc:spChg chg="add del mod">
          <ac:chgData name="Kasey Carter" userId="d5d64c75-2cb2-4171-bea5-4550cb713a73" providerId="ADAL" clId="{C6C33123-F687-4BFD-923E-0AFC17C3CF48}" dt="2022-09-06T14:23:18.902" v="1479"/>
          <ac:spMkLst>
            <pc:docMk/>
            <pc:sldMk cId="204248226" sldId="317"/>
            <ac:spMk id="6" creationId="{C2AE41EE-44F0-27EF-4C13-1E24EB232D0A}"/>
          </ac:spMkLst>
        </pc:spChg>
        <pc:spChg chg="add">
          <ac:chgData name="Kasey Carter" userId="d5d64c75-2cb2-4171-bea5-4550cb713a73" providerId="ADAL" clId="{C6C33123-F687-4BFD-923E-0AFC17C3CF48}" dt="2022-09-01T15:13:07.870" v="117" actId="26606"/>
          <ac:spMkLst>
            <pc:docMk/>
            <pc:sldMk cId="204248226" sldId="317"/>
            <ac:spMk id="1031" creationId="{419501C6-F015-4273-AF88-E0F6C853899F}"/>
          </ac:spMkLst>
        </pc:spChg>
        <pc:spChg chg="add">
          <ac:chgData name="Kasey Carter" userId="d5d64c75-2cb2-4171-bea5-4550cb713a73" providerId="ADAL" clId="{C6C33123-F687-4BFD-923E-0AFC17C3CF48}" dt="2022-09-01T15:13:07.870" v="117" actId="26606"/>
          <ac:spMkLst>
            <pc:docMk/>
            <pc:sldMk cId="204248226" sldId="317"/>
            <ac:spMk id="1033" creationId="{CA677DB7-5829-45BD-9754-5EC484CC4253}"/>
          </ac:spMkLst>
        </pc:spChg>
        <pc:picChg chg="add mod">
          <ac:chgData name="Kasey Carter" userId="d5d64c75-2cb2-4171-bea5-4550cb713a73" providerId="ADAL" clId="{C6C33123-F687-4BFD-923E-0AFC17C3CF48}" dt="2022-09-01T15:14:37.576" v="131" actId="1076"/>
          <ac:picMkLst>
            <pc:docMk/>
            <pc:sldMk cId="204248226" sldId="317"/>
            <ac:picMk id="1026" creationId="{C7B82057-A9F2-B0BF-9321-1BF6A4C4FC37}"/>
          </ac:picMkLst>
        </pc:picChg>
      </pc:sldChg>
      <pc:sldChg chg="modSp new mod ord modAnim">
        <pc:chgData name="Kasey Carter" userId="d5d64c75-2cb2-4171-bea5-4550cb713a73" providerId="ADAL" clId="{C6C33123-F687-4BFD-923E-0AFC17C3CF48}" dt="2022-09-08T11:49:12.409" v="2293"/>
        <pc:sldMkLst>
          <pc:docMk/>
          <pc:sldMk cId="1543492908" sldId="318"/>
        </pc:sldMkLst>
        <pc:spChg chg="mod">
          <ac:chgData name="Kasey Carter" userId="d5d64c75-2cb2-4171-bea5-4550cb713a73" providerId="ADAL" clId="{C6C33123-F687-4BFD-923E-0AFC17C3CF48}" dt="2022-09-05T10:06:10.806" v="269" actId="20577"/>
          <ac:spMkLst>
            <pc:docMk/>
            <pc:sldMk cId="1543492908" sldId="318"/>
            <ac:spMk id="2" creationId="{4741EA5D-A60E-355A-9711-673242E6BC1E}"/>
          </ac:spMkLst>
        </pc:spChg>
        <pc:spChg chg="mod">
          <ac:chgData name="Kasey Carter" userId="d5d64c75-2cb2-4171-bea5-4550cb713a73" providerId="ADAL" clId="{C6C33123-F687-4BFD-923E-0AFC17C3CF48}" dt="2022-09-06T09:58:01.412" v="1433" actId="20577"/>
          <ac:spMkLst>
            <pc:docMk/>
            <pc:sldMk cId="1543492908" sldId="318"/>
            <ac:spMk id="3" creationId="{EA01BA2A-1C7B-22AC-02C7-54B27D383526}"/>
          </ac:spMkLst>
        </pc:spChg>
      </pc:sldChg>
      <pc:sldChg chg="modSp new mod ord">
        <pc:chgData name="Kasey Carter" userId="d5d64c75-2cb2-4171-bea5-4550cb713a73" providerId="ADAL" clId="{C6C33123-F687-4BFD-923E-0AFC17C3CF48}" dt="2022-09-08T11:49:12.409" v="2293"/>
        <pc:sldMkLst>
          <pc:docMk/>
          <pc:sldMk cId="2302586795" sldId="319"/>
        </pc:sldMkLst>
        <pc:spChg chg="mod">
          <ac:chgData name="Kasey Carter" userId="d5d64c75-2cb2-4171-bea5-4550cb713a73" providerId="ADAL" clId="{C6C33123-F687-4BFD-923E-0AFC17C3CF48}" dt="2022-09-05T10:25:37.577" v="600" actId="20577"/>
          <ac:spMkLst>
            <pc:docMk/>
            <pc:sldMk cId="2302586795" sldId="319"/>
            <ac:spMk id="2" creationId="{792AF567-EE6B-E45D-90BD-E67829620F88}"/>
          </ac:spMkLst>
        </pc:spChg>
        <pc:spChg chg="mod">
          <ac:chgData name="Kasey Carter" userId="d5d64c75-2cb2-4171-bea5-4550cb713a73" providerId="ADAL" clId="{C6C33123-F687-4BFD-923E-0AFC17C3CF48}" dt="2022-09-05T10:49:05.985" v="624" actId="20577"/>
          <ac:spMkLst>
            <pc:docMk/>
            <pc:sldMk cId="2302586795" sldId="319"/>
            <ac:spMk id="3" creationId="{993D0122-CB30-AEA8-C21E-8405FECE8969}"/>
          </ac:spMkLst>
        </pc:spChg>
      </pc:sldChg>
      <pc:sldChg chg="modSp add del">
        <pc:chgData name="Kasey Carter" userId="d5d64c75-2cb2-4171-bea5-4550cb713a73" providerId="ADAL" clId="{C6C33123-F687-4BFD-923E-0AFC17C3CF48}" dt="2022-09-05T11:51:06.360" v="867" actId="47"/>
        <pc:sldMkLst>
          <pc:docMk/>
          <pc:sldMk cId="3523248878" sldId="320"/>
        </pc:sldMkLst>
        <pc:spChg chg="mod">
          <ac:chgData name="Kasey Carter" userId="d5d64c75-2cb2-4171-bea5-4550cb713a73" providerId="ADAL" clId="{C6C33123-F687-4BFD-923E-0AFC17C3CF48}" dt="2022-09-05T11:48:54.855" v="630" actId="20577"/>
          <ac:spMkLst>
            <pc:docMk/>
            <pc:sldMk cId="3523248878" sldId="320"/>
            <ac:spMk id="3" creationId="{00000000-0000-0000-0000-000000000000}"/>
          </ac:spMkLst>
        </pc:spChg>
      </pc:sldChg>
      <pc:sldChg chg="modSp add del mod modAnim">
        <pc:chgData name="Kasey Carter" userId="d5d64c75-2cb2-4171-bea5-4550cb713a73" providerId="ADAL" clId="{C6C33123-F687-4BFD-923E-0AFC17C3CF48}" dt="2022-09-05T11:53:49.266" v="1161" actId="47"/>
        <pc:sldMkLst>
          <pc:docMk/>
          <pc:sldMk cId="1716105352" sldId="321"/>
        </pc:sldMkLst>
        <pc:spChg chg="mod">
          <ac:chgData name="Kasey Carter" userId="d5d64c75-2cb2-4171-bea5-4550cb713a73" providerId="ADAL" clId="{C6C33123-F687-4BFD-923E-0AFC17C3CF48}" dt="2022-09-05T11:51:00.915" v="866" actId="20577"/>
          <ac:spMkLst>
            <pc:docMk/>
            <pc:sldMk cId="1716105352" sldId="321"/>
            <ac:spMk id="3" creationId="{00000000-0000-0000-0000-000000000000}"/>
          </ac:spMkLst>
        </pc:spChg>
      </pc:sldChg>
      <pc:sldChg chg="modSp add mod modAnim">
        <pc:chgData name="Kasey Carter" userId="d5d64c75-2cb2-4171-bea5-4550cb713a73" providerId="ADAL" clId="{C6C33123-F687-4BFD-923E-0AFC17C3CF48}" dt="2022-09-05T11:54:17.449" v="1164"/>
        <pc:sldMkLst>
          <pc:docMk/>
          <pc:sldMk cId="873984521" sldId="322"/>
        </pc:sldMkLst>
        <pc:spChg chg="mod">
          <ac:chgData name="Kasey Carter" userId="d5d64c75-2cb2-4171-bea5-4550cb713a73" providerId="ADAL" clId="{C6C33123-F687-4BFD-923E-0AFC17C3CF48}" dt="2022-09-05T11:53:23.616" v="1159" actId="20577"/>
          <ac:spMkLst>
            <pc:docMk/>
            <pc:sldMk cId="873984521" sldId="322"/>
            <ac:spMk id="3" creationId="{00000000-0000-0000-0000-000000000000}"/>
          </ac:spMkLst>
        </pc:spChg>
        <pc:spChg chg="mod">
          <ac:chgData name="Kasey Carter" userId="d5d64c75-2cb2-4171-bea5-4550cb713a73" providerId="ADAL" clId="{C6C33123-F687-4BFD-923E-0AFC17C3CF48}" dt="2022-09-05T11:53:54.195" v="1162" actId="1076"/>
          <ac:spMkLst>
            <pc:docMk/>
            <pc:sldMk cId="873984521" sldId="322"/>
            <ac:spMk id="5" creationId="{00000000-0000-0000-0000-000000000000}"/>
          </ac:spMkLst>
        </pc:spChg>
      </pc:sldChg>
      <pc:sldChg chg="modSp new del mod">
        <pc:chgData name="Kasey Carter" userId="d5d64c75-2cb2-4171-bea5-4550cb713a73" providerId="ADAL" clId="{C6C33123-F687-4BFD-923E-0AFC17C3CF48}" dt="2022-09-06T13:49:25.545" v="1455" actId="47"/>
        <pc:sldMkLst>
          <pc:docMk/>
          <pc:sldMk cId="3192515923" sldId="323"/>
        </pc:sldMkLst>
        <pc:spChg chg="mod">
          <ac:chgData name="Kasey Carter" userId="d5d64c75-2cb2-4171-bea5-4550cb713a73" providerId="ADAL" clId="{C6C33123-F687-4BFD-923E-0AFC17C3CF48}" dt="2022-09-05T12:52:10.679" v="1349" actId="20577"/>
          <ac:spMkLst>
            <pc:docMk/>
            <pc:sldMk cId="3192515923" sldId="323"/>
            <ac:spMk id="2" creationId="{EBDCBDF0-9584-DC11-F0CC-F4DFFBC50E54}"/>
          </ac:spMkLst>
        </pc:spChg>
      </pc:sldChg>
      <pc:sldChg chg="addSp delSp modSp new mod modClrScheme modAnim chgLayout">
        <pc:chgData name="Kasey Carter" userId="d5d64c75-2cb2-4171-bea5-4550cb713a73" providerId="ADAL" clId="{C6C33123-F687-4BFD-923E-0AFC17C3CF48}" dt="2022-09-08T11:48:47.328" v="2291" actId="20577"/>
        <pc:sldMkLst>
          <pc:docMk/>
          <pc:sldMk cId="3132990427" sldId="324"/>
        </pc:sldMkLst>
        <pc:spChg chg="mod ord">
          <ac:chgData name="Kasey Carter" userId="d5d64c75-2cb2-4171-bea5-4550cb713a73" providerId="ADAL" clId="{C6C33123-F687-4BFD-923E-0AFC17C3CF48}" dt="2022-09-08T08:12:56.599" v="1703" actId="700"/>
          <ac:spMkLst>
            <pc:docMk/>
            <pc:sldMk cId="3132990427" sldId="324"/>
            <ac:spMk id="2" creationId="{1B920AF8-3EE1-14D9-B740-5AB3E6022B73}"/>
          </ac:spMkLst>
        </pc:spChg>
        <pc:spChg chg="mod ord">
          <ac:chgData name="Kasey Carter" userId="d5d64c75-2cb2-4171-bea5-4550cb713a73" providerId="ADAL" clId="{C6C33123-F687-4BFD-923E-0AFC17C3CF48}" dt="2022-09-08T11:48:47.328" v="2291" actId="20577"/>
          <ac:spMkLst>
            <pc:docMk/>
            <pc:sldMk cId="3132990427" sldId="324"/>
            <ac:spMk id="3" creationId="{3758F822-CA94-C7A8-BC32-A216EA462038}"/>
          </ac:spMkLst>
        </pc:spChg>
        <pc:spChg chg="add del mod ord">
          <ac:chgData name="Kasey Carter" userId="d5d64c75-2cb2-4171-bea5-4550cb713a73" providerId="ADAL" clId="{C6C33123-F687-4BFD-923E-0AFC17C3CF48}" dt="2022-09-08T08:12:56.599" v="1703" actId="700"/>
          <ac:spMkLst>
            <pc:docMk/>
            <pc:sldMk cId="3132990427" sldId="324"/>
            <ac:spMk id="4" creationId="{15C76397-44C4-5986-F5BA-D258D75C5FE2}"/>
          </ac:spMkLst>
        </pc:spChg>
        <pc:spChg chg="add del mod ord">
          <ac:chgData name="Kasey Carter" userId="d5d64c75-2cb2-4171-bea5-4550cb713a73" providerId="ADAL" clId="{C6C33123-F687-4BFD-923E-0AFC17C3CF48}" dt="2022-09-08T08:12:56.599" v="1703" actId="700"/>
          <ac:spMkLst>
            <pc:docMk/>
            <pc:sldMk cId="3132990427" sldId="324"/>
            <ac:spMk id="5" creationId="{ABA12323-B966-6373-4AEB-40829FD807A1}"/>
          </ac:spMkLst>
        </pc:spChg>
        <pc:spChg chg="add del mod ord">
          <ac:chgData name="Kasey Carter" userId="d5d64c75-2cb2-4171-bea5-4550cb713a73" providerId="ADAL" clId="{C6C33123-F687-4BFD-923E-0AFC17C3CF48}" dt="2022-09-08T08:12:56.599" v="1703" actId="700"/>
          <ac:spMkLst>
            <pc:docMk/>
            <pc:sldMk cId="3132990427" sldId="324"/>
            <ac:spMk id="6" creationId="{4BAD14B1-DD8B-AA69-2373-3B70665958F1}"/>
          </ac:spMkLst>
        </pc:spChg>
        <pc:spChg chg="add del mod ord">
          <ac:chgData name="Kasey Carter" userId="d5d64c75-2cb2-4171-bea5-4550cb713a73" providerId="ADAL" clId="{C6C33123-F687-4BFD-923E-0AFC17C3CF48}" dt="2022-09-08T08:14:05.614" v="1708"/>
          <ac:spMkLst>
            <pc:docMk/>
            <pc:sldMk cId="3132990427" sldId="324"/>
            <ac:spMk id="7" creationId="{D189BFC4-0CEB-AE62-7816-8D75E25E7C2D}"/>
          </ac:spMkLst>
        </pc:spChg>
        <pc:spChg chg="add del mod">
          <ac:chgData name="Kasey Carter" userId="d5d64c75-2cb2-4171-bea5-4550cb713a73" providerId="ADAL" clId="{C6C33123-F687-4BFD-923E-0AFC17C3CF48}" dt="2022-09-08T08:24:02.682" v="1795" actId="478"/>
          <ac:spMkLst>
            <pc:docMk/>
            <pc:sldMk cId="3132990427" sldId="324"/>
            <ac:spMk id="15" creationId="{510F9867-A28E-91DB-4205-4F49365248DC}"/>
          </ac:spMkLst>
        </pc:spChg>
        <pc:spChg chg="add del">
          <ac:chgData name="Kasey Carter" userId="d5d64c75-2cb2-4171-bea5-4550cb713a73" providerId="ADAL" clId="{C6C33123-F687-4BFD-923E-0AFC17C3CF48}" dt="2022-09-08T08:24:19.356" v="1799" actId="478"/>
          <ac:spMkLst>
            <pc:docMk/>
            <pc:sldMk cId="3132990427" sldId="324"/>
            <ac:spMk id="16" creationId="{C059CE44-CE89-CED4-09DE-59DEF08711FA}"/>
          </ac:spMkLst>
        </pc:spChg>
        <pc:spChg chg="add mod">
          <ac:chgData name="Kasey Carter" userId="d5d64c75-2cb2-4171-bea5-4550cb713a73" providerId="ADAL" clId="{C6C33123-F687-4BFD-923E-0AFC17C3CF48}" dt="2022-09-08T08:24:30.213" v="1802" actId="1076"/>
          <ac:spMkLst>
            <pc:docMk/>
            <pc:sldMk cId="3132990427" sldId="324"/>
            <ac:spMk id="17" creationId="{8943F66F-BBB3-9B30-C8CE-D1F16F06889B}"/>
          </ac:spMkLst>
        </pc:spChg>
        <pc:picChg chg="add del mod">
          <ac:chgData name="Kasey Carter" userId="d5d64c75-2cb2-4171-bea5-4550cb713a73" providerId="ADAL" clId="{C6C33123-F687-4BFD-923E-0AFC17C3CF48}" dt="2022-09-08T08:20:12.999" v="1778" actId="478"/>
          <ac:picMkLst>
            <pc:docMk/>
            <pc:sldMk cId="3132990427" sldId="324"/>
            <ac:picMk id="12" creationId="{F956F3C5-4211-D81B-272A-2D8CAEC46061}"/>
          </ac:picMkLst>
        </pc:picChg>
        <pc:picChg chg="add del mod">
          <ac:chgData name="Kasey Carter" userId="d5d64c75-2cb2-4171-bea5-4550cb713a73" providerId="ADAL" clId="{C6C33123-F687-4BFD-923E-0AFC17C3CF48}" dt="2022-09-08T08:20:14.060" v="1779" actId="478"/>
          <ac:picMkLst>
            <pc:docMk/>
            <pc:sldMk cId="3132990427" sldId="324"/>
            <ac:picMk id="14" creationId="{083B7FE0-77CA-6CF7-D757-43018075F8C4}"/>
          </ac:picMkLst>
        </pc:picChg>
        <pc:picChg chg="add del mod">
          <ac:chgData name="Kasey Carter" userId="d5d64c75-2cb2-4171-bea5-4550cb713a73" providerId="ADAL" clId="{C6C33123-F687-4BFD-923E-0AFC17C3CF48}" dt="2022-09-08T08:24:00.273" v="1794" actId="478"/>
          <ac:picMkLst>
            <pc:docMk/>
            <pc:sldMk cId="3132990427" sldId="324"/>
            <ac:picMk id="1026" creationId="{D8EBA0F8-B16F-4CF3-704B-DAFFA03DBA0C}"/>
          </ac:picMkLst>
        </pc:picChg>
        <pc:picChg chg="add del mod">
          <ac:chgData name="Kasey Carter" userId="d5d64c75-2cb2-4171-bea5-4550cb713a73" providerId="ADAL" clId="{C6C33123-F687-4BFD-923E-0AFC17C3CF48}" dt="2022-09-08T08:23:59.473" v="1793" actId="478"/>
          <ac:picMkLst>
            <pc:docMk/>
            <pc:sldMk cId="3132990427" sldId="324"/>
            <ac:picMk id="1028" creationId="{A6AFBC64-E4AA-06A8-5206-7736C6F57C02}"/>
          </ac:picMkLst>
        </pc:picChg>
        <pc:picChg chg="add mod">
          <ac:chgData name="Kasey Carter" userId="d5d64c75-2cb2-4171-bea5-4550cb713a73" providerId="ADAL" clId="{C6C33123-F687-4BFD-923E-0AFC17C3CF48}" dt="2022-09-08T08:25:01.541" v="1803" actId="196"/>
          <ac:picMkLst>
            <pc:docMk/>
            <pc:sldMk cId="3132990427" sldId="324"/>
            <ac:picMk id="1030" creationId="{BB28FB43-201A-A4BE-523A-22E3A1247B97}"/>
          </ac:picMkLst>
        </pc:picChg>
        <pc:picChg chg="add mod">
          <ac:chgData name="Kasey Carter" userId="d5d64c75-2cb2-4171-bea5-4550cb713a73" providerId="ADAL" clId="{C6C33123-F687-4BFD-923E-0AFC17C3CF48}" dt="2022-09-08T08:24:04.415" v="1796" actId="1076"/>
          <ac:picMkLst>
            <pc:docMk/>
            <pc:sldMk cId="3132990427" sldId="324"/>
            <ac:picMk id="1032" creationId="{6D785804-BBE0-C7AF-A8AF-7601C5509D2A}"/>
          </ac:picMkLst>
        </pc:picChg>
        <pc:inkChg chg="add del">
          <ac:chgData name="Kasey Carter" userId="d5d64c75-2cb2-4171-bea5-4550cb713a73" providerId="ADAL" clId="{C6C33123-F687-4BFD-923E-0AFC17C3CF48}" dt="2022-09-08T08:17:03.362" v="1756"/>
          <ac:inkMkLst>
            <pc:docMk/>
            <pc:sldMk cId="3132990427" sldId="324"/>
            <ac:inkMk id="8" creationId="{D686180E-48D8-E8D3-DBF6-7A97104FE9DC}"/>
          </ac:inkMkLst>
        </pc:inkChg>
        <pc:inkChg chg="add del">
          <ac:chgData name="Kasey Carter" userId="d5d64c75-2cb2-4171-bea5-4550cb713a73" providerId="ADAL" clId="{C6C33123-F687-4BFD-923E-0AFC17C3CF48}" dt="2022-09-08T08:17:30.968" v="1760" actId="9405"/>
          <ac:inkMkLst>
            <pc:docMk/>
            <pc:sldMk cId="3132990427" sldId="324"/>
            <ac:inkMk id="9" creationId="{6AFBC27F-F1FC-2A19-D520-5F205B21E137}"/>
          </ac:inkMkLst>
        </pc:inkChg>
        <pc:inkChg chg="add del">
          <ac:chgData name="Kasey Carter" userId="d5d64c75-2cb2-4171-bea5-4550cb713a73" providerId="ADAL" clId="{C6C33123-F687-4BFD-923E-0AFC17C3CF48}" dt="2022-09-08T08:17:30.506" v="1759" actId="9405"/>
          <ac:inkMkLst>
            <pc:docMk/>
            <pc:sldMk cId="3132990427" sldId="324"/>
            <ac:inkMk id="10" creationId="{0BEABE40-C0BD-0F9D-2A79-D58EC28DE74D}"/>
          </ac:inkMkLst>
        </pc:inkChg>
      </pc:sldChg>
      <pc:sldChg chg="modSp new mod modAnim">
        <pc:chgData name="Kasey Carter" userId="d5d64c75-2cb2-4171-bea5-4550cb713a73" providerId="ADAL" clId="{C6C33123-F687-4BFD-923E-0AFC17C3CF48}" dt="2022-09-08T11:28:35.692" v="2214"/>
        <pc:sldMkLst>
          <pc:docMk/>
          <pc:sldMk cId="1902773394" sldId="325"/>
        </pc:sldMkLst>
        <pc:spChg chg="mod">
          <ac:chgData name="Kasey Carter" userId="d5d64c75-2cb2-4171-bea5-4550cb713a73" providerId="ADAL" clId="{C6C33123-F687-4BFD-923E-0AFC17C3CF48}" dt="2022-09-05T12:53:17.323" v="1416" actId="20577"/>
          <ac:spMkLst>
            <pc:docMk/>
            <pc:sldMk cId="1902773394" sldId="325"/>
            <ac:spMk id="2" creationId="{EC0F8731-D3C7-A21E-EC8D-66594D2691EC}"/>
          </ac:spMkLst>
        </pc:spChg>
        <pc:spChg chg="mod">
          <ac:chgData name="Kasey Carter" userId="d5d64c75-2cb2-4171-bea5-4550cb713a73" providerId="ADAL" clId="{C6C33123-F687-4BFD-923E-0AFC17C3CF48}" dt="2022-09-08T11:17:43.841" v="2207" actId="20577"/>
          <ac:spMkLst>
            <pc:docMk/>
            <pc:sldMk cId="1902773394" sldId="325"/>
            <ac:spMk id="3" creationId="{90819D33-1AA5-F7D4-9761-3A031B6316D8}"/>
          </ac:spMkLst>
        </pc:spChg>
      </pc:sldChg>
      <pc:sldChg chg="modSp new del mod">
        <pc:chgData name="Kasey Carter" userId="d5d64c75-2cb2-4171-bea5-4550cb713a73" providerId="ADAL" clId="{C6C33123-F687-4BFD-923E-0AFC17C3CF48}" dt="2022-09-08T08:11:21.044" v="1557" actId="47"/>
        <pc:sldMkLst>
          <pc:docMk/>
          <pc:sldMk cId="2941768077" sldId="326"/>
        </pc:sldMkLst>
        <pc:spChg chg="mod">
          <ac:chgData name="Kasey Carter" userId="d5d64c75-2cb2-4171-bea5-4550cb713a73" providerId="ADAL" clId="{C6C33123-F687-4BFD-923E-0AFC17C3CF48}" dt="2022-09-05T12:53:23.612" v="1428" actId="20577"/>
          <ac:spMkLst>
            <pc:docMk/>
            <pc:sldMk cId="2941768077" sldId="326"/>
            <ac:spMk id="2" creationId="{D97F1A73-1AD0-10ED-AD08-2D035146CB97}"/>
          </ac:spMkLst>
        </pc:spChg>
      </pc:sldChg>
      <pc:sldChg chg="addSp delSp modSp del mod delDesignElem">
        <pc:chgData name="Kasey Carter" userId="d5d64c75-2cb2-4171-bea5-4550cb713a73" providerId="ADAL" clId="{C6C33123-F687-4BFD-923E-0AFC17C3CF48}" dt="2022-09-06T14:23:33.725" v="1539" actId="20577"/>
        <pc:sldMkLst>
          <pc:docMk/>
          <pc:sldMk cId="340687253" sldId="327"/>
        </pc:sldMkLst>
        <pc:spChg chg="add del mod">
          <ac:chgData name="Kasey Carter" userId="d5d64c75-2cb2-4171-bea5-4550cb713a73" providerId="ADAL" clId="{C6C33123-F687-4BFD-923E-0AFC17C3CF48}" dt="2022-09-06T13:19:17.511" v="1451" actId="478"/>
          <ac:spMkLst>
            <pc:docMk/>
            <pc:sldMk cId="340687253" sldId="327"/>
            <ac:spMk id="3" creationId="{7F132BDD-C5C4-5A1F-EE15-626B3D85206E}"/>
          </ac:spMkLst>
        </pc:spChg>
        <pc:spChg chg="add mod">
          <ac:chgData name="Kasey Carter" userId="d5d64c75-2cb2-4171-bea5-4550cb713a73" providerId="ADAL" clId="{C6C33123-F687-4BFD-923E-0AFC17C3CF48}" dt="2022-09-06T14:23:33.725" v="1539" actId="20577"/>
          <ac:spMkLst>
            <pc:docMk/>
            <pc:sldMk cId="340687253" sldId="327"/>
            <ac:spMk id="9" creationId="{3D9F0D10-9F6D-8C86-017C-E9FC87452862}"/>
          </ac:spMkLst>
        </pc:spChg>
        <pc:spChg chg="add">
          <ac:chgData name="Kasey Carter" userId="d5d64c75-2cb2-4171-bea5-4550cb713a73" providerId="ADAL" clId="{C6C33123-F687-4BFD-923E-0AFC17C3CF48}" dt="2022-09-05T13:31:19.915" v="1430"/>
          <ac:spMkLst>
            <pc:docMk/>
            <pc:sldMk cId="340687253" sldId="327"/>
            <ac:spMk id="1028" creationId="{419501C6-F015-4273-AF88-E0F6C853899F}"/>
          </ac:spMkLst>
        </pc:spChg>
        <pc:spChg chg="add">
          <ac:chgData name="Kasey Carter" userId="d5d64c75-2cb2-4171-bea5-4550cb713a73" providerId="ADAL" clId="{C6C33123-F687-4BFD-923E-0AFC17C3CF48}" dt="2022-09-05T13:31:19.915" v="1430"/>
          <ac:spMkLst>
            <pc:docMk/>
            <pc:sldMk cId="340687253" sldId="327"/>
            <ac:spMk id="1029" creationId="{CA677DB7-5829-45BD-9754-5EC484CC4253}"/>
          </ac:spMkLst>
        </pc:spChg>
        <pc:picChg chg="add mod">
          <ac:chgData name="Kasey Carter" userId="d5d64c75-2cb2-4171-bea5-4550cb713a73" providerId="ADAL" clId="{C6C33123-F687-4BFD-923E-0AFC17C3CF48}" dt="2022-09-06T13:51:46.247" v="1474" actId="1076"/>
          <ac:picMkLst>
            <pc:docMk/>
            <pc:sldMk cId="340687253" sldId="327"/>
            <ac:picMk id="5" creationId="{87BBFFA8-B777-65C3-598B-ED95B857F10B}"/>
          </ac:picMkLst>
        </pc:picChg>
        <pc:picChg chg="del">
          <ac:chgData name="Kasey Carter" userId="d5d64c75-2cb2-4171-bea5-4550cb713a73" providerId="ADAL" clId="{C6C33123-F687-4BFD-923E-0AFC17C3CF48}" dt="2022-09-06T13:19:14.903" v="1450" actId="478"/>
          <ac:picMkLst>
            <pc:docMk/>
            <pc:sldMk cId="340687253" sldId="327"/>
            <ac:picMk id="1026" creationId="{6E175277-69D7-FA4E-C181-1F6DD57077EE}"/>
          </ac:picMkLst>
        </pc:picChg>
      </pc:sldChg>
      <pc:sldChg chg="delSp new del mod">
        <pc:chgData name="Kasey Carter" userId="d5d64c75-2cb2-4171-bea5-4550cb713a73" providerId="ADAL" clId="{C6C33123-F687-4BFD-923E-0AFC17C3CF48}" dt="2022-09-06T13:43:54.752" v="1454" actId="2696"/>
        <pc:sldMkLst>
          <pc:docMk/>
          <pc:sldMk cId="1414212642" sldId="328"/>
        </pc:sldMkLst>
        <pc:spChg chg="del">
          <ac:chgData name="Kasey Carter" userId="d5d64c75-2cb2-4171-bea5-4550cb713a73" providerId="ADAL" clId="{C6C33123-F687-4BFD-923E-0AFC17C3CF48}" dt="2022-09-06T13:43:49.875" v="1453" actId="478"/>
          <ac:spMkLst>
            <pc:docMk/>
            <pc:sldMk cId="1414212642" sldId="328"/>
            <ac:spMk id="3" creationId="{129EA94F-3685-B866-58B6-F65B0A387205}"/>
          </ac:spMkLst>
        </pc:spChg>
      </pc:sldChg>
      <pc:sldChg chg="addSp delSp modSp new del mod">
        <pc:chgData name="Kasey Carter" userId="d5d64c75-2cb2-4171-bea5-4550cb713a73" providerId="ADAL" clId="{C6C33123-F687-4BFD-923E-0AFC17C3CF48}" dt="2022-09-06T13:49:47.199" v="1459" actId="47"/>
        <pc:sldMkLst>
          <pc:docMk/>
          <pc:sldMk cId="3058714693" sldId="328"/>
        </pc:sldMkLst>
        <pc:spChg chg="del">
          <ac:chgData name="Kasey Carter" userId="d5d64c75-2cb2-4171-bea5-4550cb713a73" providerId="ADAL" clId="{C6C33123-F687-4BFD-923E-0AFC17C3CF48}" dt="2022-09-06T13:49:37.500" v="1457" actId="22"/>
          <ac:spMkLst>
            <pc:docMk/>
            <pc:sldMk cId="3058714693" sldId="328"/>
            <ac:spMk id="3" creationId="{186AF2E1-5723-BE1E-7ADD-3ADB1D843A46}"/>
          </ac:spMkLst>
        </pc:spChg>
        <pc:picChg chg="add mod ord">
          <ac:chgData name="Kasey Carter" userId="d5d64c75-2cb2-4171-bea5-4550cb713a73" providerId="ADAL" clId="{C6C33123-F687-4BFD-923E-0AFC17C3CF48}" dt="2022-09-06T13:49:42.082" v="1458" actId="1076"/>
          <ac:picMkLst>
            <pc:docMk/>
            <pc:sldMk cId="3058714693" sldId="328"/>
            <ac:picMk id="6" creationId="{9892DC74-E987-8CA8-9EA2-4C696277A565}"/>
          </ac:picMkLst>
        </pc:picChg>
      </pc:sldChg>
      <pc:sldChg chg="addSp delSp modSp new del mod setBg">
        <pc:chgData name="Kasey Carter" userId="d5d64c75-2cb2-4171-bea5-4550cb713a73" providerId="ADAL" clId="{C6C33123-F687-4BFD-923E-0AFC17C3CF48}" dt="2022-09-06T13:50:38.269" v="1467" actId="47"/>
        <pc:sldMkLst>
          <pc:docMk/>
          <pc:sldMk cId="4016739853" sldId="328"/>
        </pc:sldMkLst>
        <pc:spChg chg="mod">
          <ac:chgData name="Kasey Carter" userId="d5d64c75-2cb2-4171-bea5-4550cb713a73" providerId="ADAL" clId="{C6C33123-F687-4BFD-923E-0AFC17C3CF48}" dt="2022-09-06T13:50:07.194" v="1462" actId="26606"/>
          <ac:spMkLst>
            <pc:docMk/>
            <pc:sldMk cId="4016739853" sldId="328"/>
            <ac:spMk id="2" creationId="{9A16697A-5C98-1350-F506-E64CEA907A16}"/>
          </ac:spMkLst>
        </pc:spChg>
        <pc:spChg chg="del">
          <ac:chgData name="Kasey Carter" userId="d5d64c75-2cb2-4171-bea5-4550cb713a73" providerId="ADAL" clId="{C6C33123-F687-4BFD-923E-0AFC17C3CF48}" dt="2022-09-06T13:49:55.494" v="1461" actId="22"/>
          <ac:spMkLst>
            <pc:docMk/>
            <pc:sldMk cId="4016739853" sldId="328"/>
            <ac:spMk id="3" creationId="{1331981E-9553-6AA3-6D45-2FAE0744518B}"/>
          </ac:spMkLst>
        </pc:spChg>
        <pc:spChg chg="add">
          <ac:chgData name="Kasey Carter" userId="d5d64c75-2cb2-4171-bea5-4550cb713a73" providerId="ADAL" clId="{C6C33123-F687-4BFD-923E-0AFC17C3CF48}" dt="2022-09-06T13:50:07.194" v="1462" actId="26606"/>
          <ac:spMkLst>
            <pc:docMk/>
            <pc:sldMk cId="4016739853" sldId="328"/>
            <ac:spMk id="9" creationId="{3BB27FCC-65CA-43E6-6225-CE56EC5B1791}"/>
          </ac:spMkLst>
        </pc:spChg>
        <pc:spChg chg="add">
          <ac:chgData name="Kasey Carter" userId="d5d64c75-2cb2-4171-bea5-4550cb713a73" providerId="ADAL" clId="{C6C33123-F687-4BFD-923E-0AFC17C3CF48}" dt="2022-09-06T13:50:07.194" v="1462" actId="26606"/>
          <ac:spMkLst>
            <pc:docMk/>
            <pc:sldMk cId="4016739853" sldId="328"/>
            <ac:spMk id="12" creationId="{1660E788-AFA9-4A1B-9991-6AA74632A15B}"/>
          </ac:spMkLst>
        </pc:spChg>
        <pc:spChg chg="add">
          <ac:chgData name="Kasey Carter" userId="d5d64c75-2cb2-4171-bea5-4550cb713a73" providerId="ADAL" clId="{C6C33123-F687-4BFD-923E-0AFC17C3CF48}" dt="2022-09-06T13:50:07.194" v="1462" actId="26606"/>
          <ac:spMkLst>
            <pc:docMk/>
            <pc:sldMk cId="4016739853" sldId="328"/>
            <ac:spMk id="14" creationId="{867D4867-5BA7-4462-B2F6-A23F4A622AA7}"/>
          </ac:spMkLst>
        </pc:spChg>
        <pc:picChg chg="add mod ord">
          <ac:chgData name="Kasey Carter" userId="d5d64c75-2cb2-4171-bea5-4550cb713a73" providerId="ADAL" clId="{C6C33123-F687-4BFD-923E-0AFC17C3CF48}" dt="2022-09-06T13:50:07.194" v="1462" actId="26606"/>
          <ac:picMkLst>
            <pc:docMk/>
            <pc:sldMk cId="4016739853" sldId="328"/>
            <ac:picMk id="5" creationId="{66780C38-E9ED-0FD9-A20B-55FA6D99A6C2}"/>
          </ac:picMkLst>
        </pc:picChg>
      </pc:sldChg>
      <pc:sldChg chg="addSp delSp add del setBg delDesignElem">
        <pc:chgData name="Kasey Carter" userId="d5d64c75-2cb2-4171-bea5-4550cb713a73" providerId="ADAL" clId="{C6C33123-F687-4BFD-923E-0AFC17C3CF48}" dt="2022-09-06T13:50:27.720" v="1465"/>
        <pc:sldMkLst>
          <pc:docMk/>
          <pc:sldMk cId="1799599184" sldId="329"/>
        </pc:sldMkLst>
        <pc:spChg chg="add del">
          <ac:chgData name="Kasey Carter" userId="d5d64c75-2cb2-4171-bea5-4550cb713a73" providerId="ADAL" clId="{C6C33123-F687-4BFD-923E-0AFC17C3CF48}" dt="2022-09-06T13:50:27.720" v="1465"/>
          <ac:spMkLst>
            <pc:docMk/>
            <pc:sldMk cId="1799599184" sldId="329"/>
            <ac:spMk id="1031" creationId="{419501C6-F015-4273-AF88-E0F6C853899F}"/>
          </ac:spMkLst>
        </pc:spChg>
        <pc:spChg chg="add del">
          <ac:chgData name="Kasey Carter" userId="d5d64c75-2cb2-4171-bea5-4550cb713a73" providerId="ADAL" clId="{C6C33123-F687-4BFD-923E-0AFC17C3CF48}" dt="2022-09-06T13:50:27.720" v="1465"/>
          <ac:spMkLst>
            <pc:docMk/>
            <pc:sldMk cId="1799599184" sldId="329"/>
            <ac:spMk id="1033" creationId="{CA677DB7-5829-45BD-9754-5EC484CC4253}"/>
          </ac:spMkLst>
        </pc:spChg>
      </pc:sldChg>
      <pc:sldChg chg="addSp delSp modSp mod">
        <pc:chgData name="Kasey Carter" userId="d5d64c75-2cb2-4171-bea5-4550cb713a73" providerId="ADAL" clId="{C6C33123-F687-4BFD-923E-0AFC17C3CF48}" dt="2022-09-20T10:30:22.258" v="2297" actId="27614"/>
        <pc:sldMkLst>
          <pc:docMk/>
          <pc:sldMk cId="4113257283" sldId="329"/>
        </pc:sldMkLst>
        <pc:spChg chg="add del mod">
          <ac:chgData name="Kasey Carter" userId="d5d64c75-2cb2-4171-bea5-4550cb713a73" providerId="ADAL" clId="{C6C33123-F687-4BFD-923E-0AFC17C3CF48}" dt="2022-09-06T13:50:43.162" v="1469" actId="478"/>
          <ac:spMkLst>
            <pc:docMk/>
            <pc:sldMk cId="4113257283" sldId="329"/>
            <ac:spMk id="3" creationId="{6EB7755F-190A-8F8A-8F37-FA2917E0438C}"/>
          </ac:spMkLst>
        </pc:spChg>
        <pc:spChg chg="add del">
          <ac:chgData name="Kasey Carter" userId="d5d64c75-2cb2-4171-bea5-4550cb713a73" providerId="ADAL" clId="{C6C33123-F687-4BFD-923E-0AFC17C3CF48}" dt="2022-09-06T14:22:49.675" v="1476" actId="22"/>
          <ac:spMkLst>
            <pc:docMk/>
            <pc:sldMk cId="4113257283" sldId="329"/>
            <ac:spMk id="9" creationId="{4EB9D8A1-FC36-EE57-FDB2-818328761126}"/>
          </ac:spMkLst>
        </pc:spChg>
        <pc:spChg chg="add mod">
          <ac:chgData name="Kasey Carter" userId="d5d64c75-2cb2-4171-bea5-4550cb713a73" providerId="ADAL" clId="{C6C33123-F687-4BFD-923E-0AFC17C3CF48}" dt="2022-09-06T14:23:08.412" v="1477"/>
          <ac:spMkLst>
            <pc:docMk/>
            <pc:sldMk cId="4113257283" sldId="329"/>
            <ac:spMk id="10" creationId="{1C04DA0B-3D49-6C93-AB5C-5D3F39CBC85F}"/>
          </ac:spMkLst>
        </pc:spChg>
        <pc:picChg chg="add mod">
          <ac:chgData name="Kasey Carter" userId="d5d64c75-2cb2-4171-bea5-4550cb713a73" providerId="ADAL" clId="{C6C33123-F687-4BFD-923E-0AFC17C3CF48}" dt="2022-09-20T10:30:22.258" v="2297" actId="27614"/>
          <ac:picMkLst>
            <pc:docMk/>
            <pc:sldMk cId="4113257283" sldId="329"/>
            <ac:picMk id="4" creationId="{C7B78A14-9C95-E080-5939-7AF46103033D}"/>
          </ac:picMkLst>
        </pc:picChg>
        <pc:picChg chg="add del mod">
          <ac:chgData name="Kasey Carter" userId="d5d64c75-2cb2-4171-bea5-4550cb713a73" providerId="ADAL" clId="{C6C33123-F687-4BFD-923E-0AFC17C3CF48}" dt="2022-09-20T10:30:12.446" v="2294" actId="478"/>
          <ac:picMkLst>
            <pc:docMk/>
            <pc:sldMk cId="4113257283" sldId="329"/>
            <ac:picMk id="6" creationId="{71A629CE-4AE1-44FC-2D67-9C04028E30D6}"/>
          </ac:picMkLst>
        </pc:picChg>
        <pc:picChg chg="del">
          <ac:chgData name="Kasey Carter" userId="d5d64c75-2cb2-4171-bea5-4550cb713a73" providerId="ADAL" clId="{C6C33123-F687-4BFD-923E-0AFC17C3CF48}" dt="2022-09-06T13:50:40.784" v="1468" actId="478"/>
          <ac:picMkLst>
            <pc:docMk/>
            <pc:sldMk cId="4113257283" sldId="329"/>
            <ac:picMk id="1026" creationId="{C7B82057-A9F2-B0BF-9321-1BF6A4C4FC37}"/>
          </ac:picMkLst>
        </pc:picChg>
      </pc:sldChg>
      <pc:sldChg chg="addSp delSp modSp new mod modClrScheme chgLayout">
        <pc:chgData name="Kasey Carter" userId="d5d64c75-2cb2-4171-bea5-4550cb713a73" providerId="ADAL" clId="{C6C33123-F687-4BFD-923E-0AFC17C3CF48}" dt="2022-09-08T11:13:33.862" v="1963" actId="20577"/>
        <pc:sldMkLst>
          <pc:docMk/>
          <pc:sldMk cId="79877483" sldId="330"/>
        </pc:sldMkLst>
        <pc:spChg chg="mod ord">
          <ac:chgData name="Kasey Carter" userId="d5d64c75-2cb2-4171-bea5-4550cb713a73" providerId="ADAL" clId="{C6C33123-F687-4BFD-923E-0AFC17C3CF48}" dt="2022-09-08T08:32:55.778" v="1816" actId="700"/>
          <ac:spMkLst>
            <pc:docMk/>
            <pc:sldMk cId="79877483" sldId="330"/>
            <ac:spMk id="2" creationId="{A151F249-4DE8-A99A-7F86-2F5D4F27B5BA}"/>
          </ac:spMkLst>
        </pc:spChg>
        <pc:spChg chg="del mod ord">
          <ac:chgData name="Kasey Carter" userId="d5d64c75-2cb2-4171-bea5-4550cb713a73" providerId="ADAL" clId="{C6C33123-F687-4BFD-923E-0AFC17C3CF48}" dt="2022-09-08T08:32:55.778" v="1816" actId="700"/>
          <ac:spMkLst>
            <pc:docMk/>
            <pc:sldMk cId="79877483" sldId="330"/>
            <ac:spMk id="3" creationId="{EED653AF-31FC-D631-75CB-80597040BD4E}"/>
          </ac:spMkLst>
        </pc:spChg>
        <pc:spChg chg="add mod ord">
          <ac:chgData name="Kasey Carter" userId="d5d64c75-2cb2-4171-bea5-4550cb713a73" providerId="ADAL" clId="{C6C33123-F687-4BFD-923E-0AFC17C3CF48}" dt="2022-09-08T11:12:51.994" v="1946" actId="27636"/>
          <ac:spMkLst>
            <pc:docMk/>
            <pc:sldMk cId="79877483" sldId="330"/>
            <ac:spMk id="4" creationId="{7E93EFFA-934D-EDFD-778A-B1742551B89C}"/>
          </ac:spMkLst>
        </pc:spChg>
        <pc:spChg chg="add mod ord">
          <ac:chgData name="Kasey Carter" userId="d5d64c75-2cb2-4171-bea5-4550cb713a73" providerId="ADAL" clId="{C6C33123-F687-4BFD-923E-0AFC17C3CF48}" dt="2022-09-08T11:13:33.862" v="1963" actId="20577"/>
          <ac:spMkLst>
            <pc:docMk/>
            <pc:sldMk cId="79877483" sldId="330"/>
            <ac:spMk id="5" creationId="{CA4BD7AA-50DE-CF0D-31AD-DAA680A41D9C}"/>
          </ac:spMkLst>
        </pc:spChg>
      </pc:sldChg>
      <pc:sldChg chg="add del">
        <pc:chgData name="Kasey Carter" userId="d5d64c75-2cb2-4171-bea5-4550cb713a73" providerId="ADAL" clId="{C6C33123-F687-4BFD-923E-0AFC17C3CF48}" dt="2022-09-08T08:32:19.349" v="1813" actId="47"/>
        <pc:sldMkLst>
          <pc:docMk/>
          <pc:sldMk cId="626935013" sldId="330"/>
        </pc:sldMkLst>
      </pc:sldChg>
      <pc:sldChg chg="modSp new mod">
        <pc:chgData name="Kasey Carter" userId="d5d64c75-2cb2-4171-bea5-4550cb713a73" providerId="ADAL" clId="{C6C33123-F687-4BFD-923E-0AFC17C3CF48}" dt="2022-09-08T11:42:40.084" v="2288" actId="20577"/>
        <pc:sldMkLst>
          <pc:docMk/>
          <pc:sldMk cId="3301402806" sldId="331"/>
        </pc:sldMkLst>
        <pc:spChg chg="mod">
          <ac:chgData name="Kasey Carter" userId="d5d64c75-2cb2-4171-bea5-4550cb713a73" providerId="ADAL" clId="{C6C33123-F687-4BFD-923E-0AFC17C3CF48}" dt="2022-09-08T11:42:40.084" v="2288" actId="20577"/>
          <ac:spMkLst>
            <pc:docMk/>
            <pc:sldMk cId="3301402806" sldId="331"/>
            <ac:spMk id="2" creationId="{9EED1B9F-ADFD-E14E-1661-4D7AC8A69270}"/>
          </ac:spMkLst>
        </pc:spChg>
        <pc:spChg chg="mod">
          <ac:chgData name="Kasey Carter" userId="d5d64c75-2cb2-4171-bea5-4550cb713a73" providerId="ADAL" clId="{C6C33123-F687-4BFD-923E-0AFC17C3CF48}" dt="2022-09-08T11:41:05.455" v="2261" actId="20577"/>
          <ac:spMkLst>
            <pc:docMk/>
            <pc:sldMk cId="3301402806" sldId="331"/>
            <ac:spMk id="3" creationId="{0DB3080E-F16C-0304-1C35-904D27EF4314}"/>
          </ac:spMkLst>
        </pc:spChg>
        <pc:spChg chg="mod">
          <ac:chgData name="Kasey Carter" userId="d5d64c75-2cb2-4171-bea5-4550cb713a73" providerId="ADAL" clId="{C6C33123-F687-4BFD-923E-0AFC17C3CF48}" dt="2022-09-08T11:42:31.467" v="2267" actId="20577"/>
          <ac:spMkLst>
            <pc:docMk/>
            <pc:sldMk cId="3301402806" sldId="331"/>
            <ac:spMk id="4" creationId="{4850324C-E18E-2026-58DC-24E583B187FD}"/>
          </ac:spMkLst>
        </pc:spChg>
      </pc:sldChg>
      <pc:sldChg chg="addSp delSp modSp mod modAnim">
        <pc:chgData name="Kasey Carter" userId="d5d64c75-2cb2-4171-bea5-4550cb713a73" providerId="ADAL" clId="{C6C33123-F687-4BFD-923E-0AFC17C3CF48}" dt="2022-09-20T10:42:12.509" v="2307" actId="14100"/>
        <pc:sldMkLst>
          <pc:docMk/>
          <pc:sldMk cId="3494071422" sldId="332"/>
        </pc:sldMkLst>
        <pc:picChg chg="del">
          <ac:chgData name="Kasey Carter" userId="d5d64c75-2cb2-4171-bea5-4550cb713a73" providerId="ADAL" clId="{C6C33123-F687-4BFD-923E-0AFC17C3CF48}" dt="2022-09-20T10:41:51.727" v="2302" actId="478"/>
          <ac:picMkLst>
            <pc:docMk/>
            <pc:sldMk cId="3494071422" sldId="332"/>
            <ac:picMk id="4" creationId="{66EF742B-AFF0-21E8-B94F-53B7124049F2}"/>
          </ac:picMkLst>
        </pc:picChg>
        <pc:picChg chg="add mod">
          <ac:chgData name="Kasey Carter" userId="d5d64c75-2cb2-4171-bea5-4550cb713a73" providerId="ADAL" clId="{C6C33123-F687-4BFD-923E-0AFC17C3CF48}" dt="2022-09-20T10:42:12.509" v="2307" actId="14100"/>
          <ac:picMkLst>
            <pc:docMk/>
            <pc:sldMk cId="3494071422" sldId="332"/>
            <ac:picMk id="6" creationId="{255C0A72-9FE3-2219-F162-9A4A52343934}"/>
          </ac:picMkLst>
        </pc:picChg>
      </pc:sldChg>
    </pc:docChg>
  </pc:docChgLst>
  <pc:docChgLst>
    <pc:chgData name="Kasey Carter" userId="d5d64c75-2cb2-4171-bea5-4550cb713a73" providerId="ADAL" clId="{C22FC5CB-B199-454B-8362-049FF9BAF018}"/>
    <pc:docChg chg="modSld">
      <pc:chgData name="Kasey Carter" userId="d5d64c75-2cb2-4171-bea5-4550cb713a73" providerId="ADAL" clId="{C22FC5CB-B199-454B-8362-049FF9BAF018}" dt="2022-09-20T08:47:51.210" v="1" actId="729"/>
      <pc:docMkLst>
        <pc:docMk/>
      </pc:docMkLst>
      <pc:sldChg chg="mod modShow">
        <pc:chgData name="Kasey Carter" userId="d5d64c75-2cb2-4171-bea5-4550cb713a73" providerId="ADAL" clId="{C22FC5CB-B199-454B-8362-049FF9BAF018}" dt="2022-09-20T08:47:24.635" v="0" actId="729"/>
        <pc:sldMkLst>
          <pc:docMk/>
          <pc:sldMk cId="3875263326" sldId="278"/>
        </pc:sldMkLst>
      </pc:sldChg>
      <pc:sldChg chg="mod modShow">
        <pc:chgData name="Kasey Carter" userId="d5d64c75-2cb2-4171-bea5-4550cb713a73" providerId="ADAL" clId="{C22FC5CB-B199-454B-8362-049FF9BAF018}" dt="2022-09-20T08:47:51.210" v="1" actId="729"/>
        <pc:sldMkLst>
          <pc:docMk/>
          <pc:sldMk cId="554271257" sldId="302"/>
        </pc:sldMkLst>
      </pc:sldChg>
    </pc:docChg>
  </pc:docChgLst>
  <pc:docChgLst>
    <pc:chgData name="Kasey Carter" userId="d5d64c75-2cb2-4171-bea5-4550cb713a73" providerId="ADAL" clId="{84B6229D-CA8F-461F-9929-F53B41814C00}"/>
    <pc:docChg chg="custSel modSld">
      <pc:chgData name="Kasey Carter" userId="d5d64c75-2cb2-4171-bea5-4550cb713a73" providerId="ADAL" clId="{84B6229D-CA8F-461F-9929-F53B41814C00}" dt="2022-09-20T16:34:09.577" v="11" actId="6549"/>
      <pc:docMkLst>
        <pc:docMk/>
      </pc:docMkLst>
      <pc:sldChg chg="modSp mod">
        <pc:chgData name="Kasey Carter" userId="d5d64c75-2cb2-4171-bea5-4550cb713a73" providerId="ADAL" clId="{84B6229D-CA8F-461F-9929-F53B41814C00}" dt="2022-09-20T16:34:09.577" v="11" actId="6549"/>
        <pc:sldMkLst>
          <pc:docMk/>
          <pc:sldMk cId="79877483" sldId="330"/>
        </pc:sldMkLst>
        <pc:spChg chg="mod">
          <ac:chgData name="Kasey Carter" userId="d5d64c75-2cb2-4171-bea5-4550cb713a73" providerId="ADAL" clId="{84B6229D-CA8F-461F-9929-F53B41814C00}" dt="2022-09-20T16:34:09.577" v="11" actId="6549"/>
          <ac:spMkLst>
            <pc:docMk/>
            <pc:sldMk cId="79877483" sldId="330"/>
            <ac:spMk id="4" creationId="{7E93EFFA-934D-EDFD-778A-B1742551B89C}"/>
          </ac:spMkLst>
        </pc:spChg>
        <pc:spChg chg="mod">
          <ac:chgData name="Kasey Carter" userId="d5d64c75-2cb2-4171-bea5-4550cb713a73" providerId="ADAL" clId="{84B6229D-CA8F-461F-9929-F53B41814C00}" dt="2022-09-20T16:34:09.066" v="9" actId="27636"/>
          <ac:spMkLst>
            <pc:docMk/>
            <pc:sldMk cId="79877483" sldId="330"/>
            <ac:spMk id="5" creationId="{CA4BD7AA-50DE-CF0D-31AD-DAA680A41D9C}"/>
          </ac:spMkLst>
        </pc:spChg>
      </pc:sldChg>
    </pc:docChg>
  </pc:docChgLst>
  <pc:docChgLst>
    <pc:chgData name="Kasey Dykes" userId="S::kasey.dykes@chichester.ac.uk::d5d64c75-2cb2-4171-bea5-4550cb713a73" providerId="AD" clId="Web-{568D3A0C-F1CB-74AF-8BF2-C68385571431}"/>
    <pc:docChg chg="modSld">
      <pc:chgData name="Kasey Dykes" userId="S::kasey.dykes@chichester.ac.uk::d5d64c75-2cb2-4171-bea5-4550cb713a73" providerId="AD" clId="Web-{568D3A0C-F1CB-74AF-8BF2-C68385571431}" dt="2022-07-11T09:57:58.388" v="2" actId="20577"/>
      <pc:docMkLst>
        <pc:docMk/>
      </pc:docMkLst>
      <pc:sldChg chg="modSp">
        <pc:chgData name="Kasey Dykes" userId="S::kasey.dykes@chichester.ac.uk::d5d64c75-2cb2-4171-bea5-4550cb713a73" providerId="AD" clId="Web-{568D3A0C-F1CB-74AF-8BF2-C68385571431}" dt="2022-07-11T09:57:45.887" v="0" actId="20577"/>
        <pc:sldMkLst>
          <pc:docMk/>
          <pc:sldMk cId="606468625" sldId="256"/>
        </pc:sldMkLst>
        <pc:spChg chg="mod">
          <ac:chgData name="Kasey Dykes" userId="S::kasey.dykes@chichester.ac.uk::d5d64c75-2cb2-4171-bea5-4550cb713a73" providerId="AD" clId="Web-{568D3A0C-F1CB-74AF-8BF2-C68385571431}" dt="2022-07-11T09:57:45.887" v="0" actId="20577"/>
          <ac:spMkLst>
            <pc:docMk/>
            <pc:sldMk cId="606468625" sldId="256"/>
            <ac:spMk id="2" creationId="{00000000-0000-0000-0000-000000000000}"/>
          </ac:spMkLst>
        </pc:spChg>
      </pc:sldChg>
      <pc:sldChg chg="modSp">
        <pc:chgData name="Kasey Dykes" userId="S::kasey.dykes@chichester.ac.uk::d5d64c75-2cb2-4171-bea5-4550cb713a73" providerId="AD" clId="Web-{568D3A0C-F1CB-74AF-8BF2-C68385571431}" dt="2022-07-11T09:57:48.184" v="1" actId="20577"/>
        <pc:sldMkLst>
          <pc:docMk/>
          <pc:sldMk cId="738643209" sldId="260"/>
        </pc:sldMkLst>
        <pc:spChg chg="mod">
          <ac:chgData name="Kasey Dykes" userId="S::kasey.dykes@chichester.ac.uk::d5d64c75-2cb2-4171-bea5-4550cb713a73" providerId="AD" clId="Web-{568D3A0C-F1CB-74AF-8BF2-C68385571431}" dt="2022-07-11T09:57:48.184" v="1" actId="20577"/>
          <ac:spMkLst>
            <pc:docMk/>
            <pc:sldMk cId="738643209" sldId="260"/>
            <ac:spMk id="3" creationId="{00000000-0000-0000-0000-000000000000}"/>
          </ac:spMkLst>
        </pc:spChg>
      </pc:sldChg>
      <pc:sldChg chg="modSp">
        <pc:chgData name="Kasey Dykes" userId="S::kasey.dykes@chichester.ac.uk::d5d64c75-2cb2-4171-bea5-4550cb713a73" providerId="AD" clId="Web-{568D3A0C-F1CB-74AF-8BF2-C68385571431}" dt="2022-07-11T09:57:58.388" v="2" actId="20577"/>
        <pc:sldMkLst>
          <pc:docMk/>
          <pc:sldMk cId="460949982" sldId="269"/>
        </pc:sldMkLst>
        <pc:spChg chg="mod">
          <ac:chgData name="Kasey Dykes" userId="S::kasey.dykes@chichester.ac.uk::d5d64c75-2cb2-4171-bea5-4550cb713a73" providerId="AD" clId="Web-{568D3A0C-F1CB-74AF-8BF2-C68385571431}" dt="2022-07-11T09:57:58.388" v="2" actId="20577"/>
          <ac:spMkLst>
            <pc:docMk/>
            <pc:sldMk cId="460949982" sldId="269"/>
            <ac:spMk id="3" creationId="{00000000-0000-0000-0000-000000000000}"/>
          </ac:spMkLst>
        </pc:spChg>
      </pc:sldChg>
    </pc:docChg>
  </pc:docChgLst>
  <pc:docChgLst>
    <pc:chgData name="Kasey Dykes" userId="S::kasey.dykes@chichester.ac.uk::d5d64c75-2cb2-4171-bea5-4550cb713a73" providerId="AD" clId="Web-{26373A4E-D7AC-ECE7-69E1-9969DD8F47D6}"/>
    <pc:docChg chg="modSld">
      <pc:chgData name="Kasey Dykes" userId="S::kasey.dykes@chichester.ac.uk::d5d64c75-2cb2-4171-bea5-4550cb713a73" providerId="AD" clId="Web-{26373A4E-D7AC-ECE7-69E1-9969DD8F47D6}" dt="2022-07-12T11:01:49.298" v="13" actId="1076"/>
      <pc:docMkLst>
        <pc:docMk/>
      </pc:docMkLst>
      <pc:sldChg chg="addSp delSp modSp mod modClrScheme delAnim chgLayout">
        <pc:chgData name="Kasey Dykes" userId="S::kasey.dykes@chichester.ac.uk::d5d64c75-2cb2-4171-bea5-4550cb713a73" providerId="AD" clId="Web-{26373A4E-D7AC-ECE7-69E1-9969DD8F47D6}" dt="2022-07-12T11:01:49.298" v="13" actId="1076"/>
        <pc:sldMkLst>
          <pc:docMk/>
          <pc:sldMk cId="2395014320" sldId="263"/>
        </pc:sldMkLst>
        <pc:spChg chg="mod ord">
          <ac:chgData name="Kasey Dykes" userId="S::kasey.dykes@chichester.ac.uk::d5d64c75-2cb2-4171-bea5-4550cb713a73" providerId="AD" clId="Web-{26373A4E-D7AC-ECE7-69E1-9969DD8F47D6}" dt="2022-07-12T11:01:20.436" v="3"/>
          <ac:spMkLst>
            <pc:docMk/>
            <pc:sldMk cId="2395014320" sldId="263"/>
            <ac:spMk id="2" creationId="{00000000-0000-0000-0000-000000000000}"/>
          </ac:spMkLst>
        </pc:spChg>
        <pc:spChg chg="del mod ord">
          <ac:chgData name="Kasey Dykes" userId="S::kasey.dykes@chichester.ac.uk::d5d64c75-2cb2-4171-bea5-4550cb713a73" providerId="AD" clId="Web-{26373A4E-D7AC-ECE7-69E1-9969DD8F47D6}" dt="2022-07-12T11:01:29.515" v="11"/>
          <ac:spMkLst>
            <pc:docMk/>
            <pc:sldMk cId="2395014320" sldId="263"/>
            <ac:spMk id="3" creationId="{00000000-0000-0000-0000-000000000000}"/>
          </ac:spMkLst>
        </pc:spChg>
        <pc:spChg chg="add mod ord">
          <ac:chgData name="Kasey Dykes" userId="S::kasey.dykes@chichester.ac.uk::d5d64c75-2cb2-4171-bea5-4550cb713a73" providerId="AD" clId="Web-{26373A4E-D7AC-ECE7-69E1-9969DD8F47D6}" dt="2022-07-12T11:01:41.797" v="12" actId="1076"/>
          <ac:spMkLst>
            <pc:docMk/>
            <pc:sldMk cId="2395014320" sldId="263"/>
            <ac:spMk id="4" creationId="{921E1340-535F-FEE0-944C-4C358FEC3BB1}"/>
          </ac:spMkLst>
        </pc:spChg>
        <pc:spChg chg="add mod ord">
          <ac:chgData name="Kasey Dykes" userId="S::kasey.dykes@chichester.ac.uk::d5d64c75-2cb2-4171-bea5-4550cb713a73" providerId="AD" clId="Web-{26373A4E-D7AC-ECE7-69E1-9969DD8F47D6}" dt="2022-07-12T11:01:49.298" v="13" actId="1076"/>
          <ac:spMkLst>
            <pc:docMk/>
            <pc:sldMk cId="2395014320" sldId="263"/>
            <ac:spMk id="5" creationId="{5B76E518-4849-DF16-879C-38E124D27ADD}"/>
          </ac:spMkLst>
        </pc:spChg>
        <pc:spChg chg="add del mod ord">
          <ac:chgData name="Kasey Dykes" userId="S::kasey.dykes@chichester.ac.uk::d5d64c75-2cb2-4171-bea5-4550cb713a73" providerId="AD" clId="Web-{26373A4E-D7AC-ECE7-69E1-9969DD8F47D6}" dt="2022-07-12T11:01:26.093" v="10"/>
          <ac:spMkLst>
            <pc:docMk/>
            <pc:sldMk cId="2395014320" sldId="263"/>
            <ac:spMk id="6" creationId="{9DA700A7-C638-C53D-39E8-EA55A246CCAB}"/>
          </ac:spMkLst>
        </pc:spChg>
      </pc:sldChg>
    </pc:docChg>
  </pc:docChgLst>
  <pc:docChgLst>
    <pc:chgData clId="Web-{76B52B5C-39FD-3B1F-BDA2-9AE6361F0B1F}"/>
    <pc:docChg chg="delSld">
      <pc:chgData name="" userId="" providerId="" clId="Web-{76B52B5C-39FD-3B1F-BDA2-9AE6361F0B1F}" dt="2022-07-11T10:01:34.484" v="0"/>
      <pc:docMkLst>
        <pc:docMk/>
      </pc:docMkLst>
      <pc:sldChg chg="del">
        <pc:chgData name="" userId="" providerId="" clId="Web-{76B52B5C-39FD-3B1F-BDA2-9AE6361F0B1F}" dt="2022-07-11T10:01:34.484" v="0"/>
        <pc:sldMkLst>
          <pc:docMk/>
          <pc:sldMk cId="738643209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180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94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996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5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387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5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5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593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8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7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189" indent="0">
              <a:buNone/>
              <a:defRPr sz="19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8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7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189" indent="0">
              <a:buNone/>
              <a:defRPr sz="19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1911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555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777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32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867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098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4" y="2243828"/>
            <a:ext cx="4494999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2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22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29AE258-81C4-42D2-A961-64C8B9A26981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927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913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8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58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291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83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714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42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58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58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29AE258-81C4-42D2-A961-64C8B9A26981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69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29AE258-81C4-42D2-A961-64C8B9A26981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02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8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29AE258-81C4-42D2-A961-64C8B9A26981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1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189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783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377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2971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30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276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09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28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Functional Skills L2 Maths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Session 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468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DDB0576-F160-45D9-9E44-E87FAC5E0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155" y="0"/>
            <a:ext cx="465429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2CEE52-5426-4F39-9DC7-37F74637E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439" y="0"/>
            <a:ext cx="755656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58972" y="2386744"/>
            <a:ext cx="5928359" cy="1645920"/>
          </a:xfrm>
          <a:noFill/>
          <a:ln>
            <a:solidFill>
              <a:schemeClr val="tx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>
                <a:solidFill>
                  <a:schemeClr val="tx1"/>
                </a:solidFill>
              </a:rPr>
              <a:t>Equivalent Fractions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28450B-D879-38E7-2E5A-BAF435FFC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31" y="1301053"/>
            <a:ext cx="2570123" cy="1698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F9CA9D-83F6-F285-1CAA-F6914D5BE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1" y="3858831"/>
            <a:ext cx="2670977" cy="16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54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F385-8094-BC92-4BCE-C1FE442DB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Equivalent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8822DDD6-7A2D-FD67-E6A8-1DD7799F3F1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63102156"/>
                  </p:ext>
                </p:extLst>
              </p:nvPr>
            </p:nvGraphicFramePr>
            <p:xfrm>
              <a:off x="6409113" y="804863"/>
              <a:ext cx="5469774" cy="52634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34887">
                      <a:extLst>
                        <a:ext uri="{9D8B030D-6E8A-4147-A177-3AD203B41FA5}">
                          <a16:colId xmlns:a16="http://schemas.microsoft.com/office/drawing/2014/main" val="1310792248"/>
                        </a:ext>
                      </a:extLst>
                    </a:gridCol>
                    <a:gridCol w="2734887">
                      <a:extLst>
                        <a:ext uri="{9D8B030D-6E8A-4147-A177-3AD203B41FA5}">
                          <a16:colId xmlns:a16="http://schemas.microsoft.com/office/drawing/2014/main" val="4016602609"/>
                        </a:ext>
                      </a:extLst>
                    </a:gridCol>
                  </a:tblGrid>
                  <a:tr h="2631714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?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?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54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46090448"/>
                      </a:ext>
                    </a:extLst>
                  </a:tr>
                  <a:tr h="2631714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?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?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18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336579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8822DDD6-7A2D-FD67-E6A8-1DD7799F3F1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63102156"/>
                  </p:ext>
                </p:extLst>
              </p:nvPr>
            </p:nvGraphicFramePr>
            <p:xfrm>
              <a:off x="6409113" y="804863"/>
              <a:ext cx="5469774" cy="52634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34887">
                      <a:extLst>
                        <a:ext uri="{9D8B030D-6E8A-4147-A177-3AD203B41FA5}">
                          <a16:colId xmlns:a16="http://schemas.microsoft.com/office/drawing/2014/main" val="1310792248"/>
                        </a:ext>
                      </a:extLst>
                    </a:gridCol>
                    <a:gridCol w="2734887">
                      <a:extLst>
                        <a:ext uri="{9D8B030D-6E8A-4147-A177-3AD203B41FA5}">
                          <a16:colId xmlns:a16="http://schemas.microsoft.com/office/drawing/2014/main" val="4016602609"/>
                        </a:ext>
                      </a:extLst>
                    </a:gridCol>
                  </a:tblGrid>
                  <a:tr h="26317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3" t="-463" r="-100445" b="-100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223" t="-463" r="-445" b="-1004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6090448"/>
                      </a:ext>
                    </a:extLst>
                  </a:tr>
                  <a:tr h="26317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3" t="-100463" r="-100445" b="-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223" t="-100463" r="-445" b="-4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365792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377BB-0701-8DB2-4FE7-4D10D202F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/>
              <a:t>Work out the missing values in the following equivalent fractions</a:t>
            </a:r>
          </a:p>
        </p:txBody>
      </p:sp>
    </p:spTree>
    <p:extLst>
      <p:ext uri="{BB962C8B-B14F-4D97-AF65-F5344CB8AC3E}">
        <p14:creationId xmlns:p14="http://schemas.microsoft.com/office/powerpoint/2010/main" val="2343414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B1BD95-4D94-B717-4D3E-4853B8D09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pPr defTabSz="914400"/>
            <a:r>
              <a:rPr lang="en-US"/>
              <a:t>Exam Question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04DA0B-3D49-6C93-AB5C-5D3F39CBC85F}"/>
              </a:ext>
            </a:extLst>
          </p:cNvPr>
          <p:cNvSpPr txBox="1"/>
          <p:nvPr/>
        </p:nvSpPr>
        <p:spPr>
          <a:xfrm>
            <a:off x="804671" y="4272742"/>
            <a:ext cx="3044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How can we use equivalent fractions to help us solve this question?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7B78A14-9C95-E080-5939-7AF461030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749" y="0"/>
            <a:ext cx="6258798" cy="1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57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3A1EA-615A-4900-3F64-FD71505BE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Simplifying Fractions</a:t>
            </a:r>
          </a:p>
        </p:txBody>
      </p:sp>
    </p:spTree>
    <p:extLst>
      <p:ext uri="{BB962C8B-B14F-4D97-AF65-F5344CB8AC3E}">
        <p14:creationId xmlns:p14="http://schemas.microsoft.com/office/powerpoint/2010/main" val="3498067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1EA5D-A60E-355A-9711-673242E6B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Simplifying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1BA2A-1C7B-22AC-02C7-54B27D383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We are going to use the exact same skills that we just used for equivalent fractions but this time we are only making the numbers smaller!</a:t>
            </a:r>
          </a:p>
          <a:p>
            <a:pPr marL="0" indent="0">
              <a:buNone/>
            </a:pPr>
            <a:r>
              <a:rPr lang="en-GB" dirty="0"/>
              <a:t>That means we should only be dividing.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same rule applies:</a:t>
            </a:r>
          </a:p>
          <a:p>
            <a:pPr marL="0" indent="0">
              <a:buNone/>
            </a:pPr>
            <a:r>
              <a:rPr lang="en-GB" dirty="0"/>
              <a:t>What we do to the top, we must do to the bottom!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Let’s look at an example…</a:t>
            </a:r>
          </a:p>
        </p:txBody>
      </p:sp>
    </p:spTree>
    <p:extLst>
      <p:ext uri="{BB962C8B-B14F-4D97-AF65-F5344CB8AC3E}">
        <p14:creationId xmlns:p14="http://schemas.microsoft.com/office/powerpoint/2010/main" val="154349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AF567-EE6B-E45D-90BD-E67829620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Simplifying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3D0122-CB30-AEA8-C21E-8405FECE89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/>
                  <a:t>Let’s simplify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108</m:t>
                        </m:r>
                      </m:den>
                    </m:f>
                  </m:oMath>
                </a14:m>
                <a:endParaRPr lang="en-GB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3D0122-CB30-AEA8-C21E-8405FECE89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586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F385-8094-BC92-4BCE-C1FE442DB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Simplifying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8822DDD6-7A2D-FD67-E6A8-1DD7799F3F1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93316484"/>
                  </p:ext>
                </p:extLst>
              </p:nvPr>
            </p:nvGraphicFramePr>
            <p:xfrm>
              <a:off x="6409113" y="804863"/>
              <a:ext cx="5469774" cy="52634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34887">
                      <a:extLst>
                        <a:ext uri="{9D8B030D-6E8A-4147-A177-3AD203B41FA5}">
                          <a16:colId xmlns:a16="http://schemas.microsoft.com/office/drawing/2014/main" val="1310792248"/>
                        </a:ext>
                      </a:extLst>
                    </a:gridCol>
                    <a:gridCol w="2734887">
                      <a:extLst>
                        <a:ext uri="{9D8B030D-6E8A-4147-A177-3AD203B41FA5}">
                          <a16:colId xmlns:a16="http://schemas.microsoft.com/office/drawing/2014/main" val="4016602609"/>
                        </a:ext>
                      </a:extLst>
                    </a:gridCol>
                  </a:tblGrid>
                  <a:tr h="2631714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48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56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46090448"/>
                      </a:ext>
                    </a:extLst>
                  </a:tr>
                  <a:tr h="2631714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28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49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72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336579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8822DDD6-7A2D-FD67-E6A8-1DD7799F3F1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93316484"/>
                  </p:ext>
                </p:extLst>
              </p:nvPr>
            </p:nvGraphicFramePr>
            <p:xfrm>
              <a:off x="6409113" y="804863"/>
              <a:ext cx="5469774" cy="52634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34887">
                      <a:extLst>
                        <a:ext uri="{9D8B030D-6E8A-4147-A177-3AD203B41FA5}">
                          <a16:colId xmlns:a16="http://schemas.microsoft.com/office/drawing/2014/main" val="1310792248"/>
                        </a:ext>
                      </a:extLst>
                    </a:gridCol>
                    <a:gridCol w="2734887">
                      <a:extLst>
                        <a:ext uri="{9D8B030D-6E8A-4147-A177-3AD203B41FA5}">
                          <a16:colId xmlns:a16="http://schemas.microsoft.com/office/drawing/2014/main" val="4016602609"/>
                        </a:ext>
                      </a:extLst>
                    </a:gridCol>
                  </a:tblGrid>
                  <a:tr h="26317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3" t="-463" r="-100445" b="-100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223" t="-463" r="-445" b="-1004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6090448"/>
                      </a:ext>
                    </a:extLst>
                  </a:tr>
                  <a:tr h="26317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3" t="-100463" r="-100445" b="-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223" t="-100463" r="-445" b="-4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365792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377BB-0701-8DB2-4FE7-4D10D202F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/>
              <a:t>Simplify these fractions</a:t>
            </a:r>
          </a:p>
        </p:txBody>
      </p:sp>
    </p:spTree>
    <p:extLst>
      <p:ext uri="{BB962C8B-B14F-4D97-AF65-F5344CB8AC3E}">
        <p14:creationId xmlns:p14="http://schemas.microsoft.com/office/powerpoint/2010/main" val="2083400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20AF8-3EE1-14D9-B740-5AB3E6022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&amp; Subtracting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58F822-CA94-C7A8-BC32-A216EA46203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Being able to create equivalent fractions is vital if we need to add or subtract fractions</a:t>
                </a:r>
              </a:p>
              <a:p>
                <a:pPr marL="0" indent="0">
                  <a:buNone/>
                </a:pPr>
                <a:r>
                  <a:rPr lang="en-GB" dirty="0"/>
                  <a:t>For example: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58F822-CA94-C7A8-BC32-A216EA4620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286" t="-1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BB28FB43-201A-A4BE-523A-22E3A1247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91130" y="3192781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source image">
            <a:extLst>
              <a:ext uri="{FF2B5EF4-FFF2-40B4-BE49-F238E27FC236}">
                <a16:creationId xmlns:a16="http://schemas.microsoft.com/office/drawing/2014/main" id="{6D785804-BBE0-C7AF-A8AF-7601C5509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187" y="3163949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943F66F-BBB3-9B30-C8CE-D1F16F06889B}"/>
              </a:ext>
            </a:extLst>
          </p:cNvPr>
          <p:cNvSpPr/>
          <p:nvPr/>
        </p:nvSpPr>
        <p:spPr>
          <a:xfrm>
            <a:off x="8907347" y="3631116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3299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1F249-4DE8-A99A-7F86-2F5D4F27B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&amp; Subtracting Fractions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E93EFFA-934D-EDFD-778A-B1742551B89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E93EFFA-934D-EDFD-778A-B1742551B8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4BD7AA-50DE-CF0D-31AD-DAA680A41D9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338319" y="2638044"/>
                <a:ext cx="4270247" cy="310198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4BD7AA-50DE-CF0D-31AD-DAA680A41D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338319" y="2638044"/>
                <a:ext cx="4270247" cy="310198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877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F8731-D3C7-A21E-EC8D-66594D269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Multiplying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819D33-1AA5-F7D4-9761-3A031B6316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Multiplying fractions is super easy!</a:t>
                </a:r>
              </a:p>
              <a:p>
                <a:pPr marL="0" indent="0">
                  <a:buNone/>
                </a:pPr>
                <a:r>
                  <a:rPr lang="en-GB" dirty="0"/>
                  <a:t>No tricky methods to remember, just multiply straight across: </a:t>
                </a:r>
              </a:p>
              <a:p>
                <a:pPr>
                  <a:buFontTx/>
                  <a:buChar char="-"/>
                </a:pPr>
                <a:r>
                  <a:rPr lang="en-GB" dirty="0"/>
                  <a:t>Top x Top</a:t>
                </a:r>
              </a:p>
              <a:p>
                <a:pPr>
                  <a:buFontTx/>
                  <a:buChar char="-"/>
                </a:pPr>
                <a:r>
                  <a:rPr lang="en-GB" dirty="0"/>
                  <a:t>Bottom x Bottom</a:t>
                </a:r>
              </a:p>
              <a:p>
                <a:pPr>
                  <a:buFontTx/>
                  <a:buChar char="-"/>
                </a:pPr>
                <a:endParaRPr lang="en-GB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3200" b="0" i="0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GB" sz="3200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 7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 10</m:t>
                        </m:r>
                      </m:den>
                    </m:f>
                    <m:r>
                      <a:rPr lang="en-GB" sz="3200" b="0" i="0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GB" sz="3200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            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819D33-1AA5-F7D4-9761-3A031B6316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1" t="-1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77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87F8B-7FDC-2FCC-BE7F-DCF0C681E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Starter Activity</a:t>
            </a:r>
            <a:br>
              <a:rPr lang="en-US"/>
            </a:br>
            <a:r>
              <a:rPr lang="en-US"/>
              <a:t>5 in 5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C4F514F-BA49-EAF5-3AFD-38F717BC05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322514"/>
              </p:ext>
            </p:extLst>
          </p:nvPr>
        </p:nvGraphicFramePr>
        <p:xfrm>
          <a:off x="975731" y="2639121"/>
          <a:ext cx="10165820" cy="335148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033164">
                  <a:extLst>
                    <a:ext uri="{9D8B030D-6E8A-4147-A177-3AD203B41FA5}">
                      <a16:colId xmlns:a16="http://schemas.microsoft.com/office/drawing/2014/main" val="4146507791"/>
                    </a:ext>
                  </a:extLst>
                </a:gridCol>
                <a:gridCol w="2033164">
                  <a:extLst>
                    <a:ext uri="{9D8B030D-6E8A-4147-A177-3AD203B41FA5}">
                      <a16:colId xmlns:a16="http://schemas.microsoft.com/office/drawing/2014/main" val="3859604145"/>
                    </a:ext>
                  </a:extLst>
                </a:gridCol>
                <a:gridCol w="2033164">
                  <a:extLst>
                    <a:ext uri="{9D8B030D-6E8A-4147-A177-3AD203B41FA5}">
                      <a16:colId xmlns:a16="http://schemas.microsoft.com/office/drawing/2014/main" val="674085111"/>
                    </a:ext>
                  </a:extLst>
                </a:gridCol>
                <a:gridCol w="2033164">
                  <a:extLst>
                    <a:ext uri="{9D8B030D-6E8A-4147-A177-3AD203B41FA5}">
                      <a16:colId xmlns:a16="http://schemas.microsoft.com/office/drawing/2014/main" val="3036322766"/>
                    </a:ext>
                  </a:extLst>
                </a:gridCol>
                <a:gridCol w="2033164">
                  <a:extLst>
                    <a:ext uri="{9D8B030D-6E8A-4147-A177-3AD203B41FA5}">
                      <a16:colId xmlns:a16="http://schemas.microsoft.com/office/drawing/2014/main" val="4039451405"/>
                    </a:ext>
                  </a:extLst>
                </a:gridCol>
              </a:tblGrid>
              <a:tr h="16757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1482 - 275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56 x 16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336 ÷ 8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-12 - 6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Which is bigger?</a:t>
                      </a:r>
                    </a:p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0.805 or 0.91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105674"/>
                  </a:ext>
                </a:extLst>
              </a:tr>
              <a:tr h="16757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071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947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D1B9F-ADFD-E14E-1661-4D7AC8A69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Multiplying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B3080E-F16C-0304-1C35-904D27EF431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  <a:p>
                <a:pPr marL="0" indent="0">
                  <a:buNone/>
                </a:pPr>
                <a:endParaRPr lang="en-GB" sz="2000" dirty="0"/>
              </a:p>
              <a:p>
                <a:pPr marL="0" indent="0">
                  <a:buNone/>
                </a:pPr>
                <a:endParaRPr lang="en-GB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B3080E-F16C-0304-1C35-904D27EF43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850324C-E18E-2026-58DC-24E583B187F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  <a:p>
                <a:pPr marL="0" indent="0">
                  <a:buNone/>
                </a:pPr>
                <a:endParaRPr lang="en-GB" sz="2000" dirty="0"/>
              </a:p>
              <a:p>
                <a:pPr marL="0" indent="0">
                  <a:buNone/>
                </a:pPr>
                <a:endParaRPr lang="en-GB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850324C-E18E-2026-58DC-24E583B187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1402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19E26-F901-3CB2-3D61-0514A15A2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Fractions of a number</a:t>
            </a:r>
          </a:p>
        </p:txBody>
      </p:sp>
    </p:spTree>
    <p:extLst>
      <p:ext uri="{BB962C8B-B14F-4D97-AF65-F5344CB8AC3E}">
        <p14:creationId xmlns:p14="http://schemas.microsoft.com/office/powerpoint/2010/main" val="1176471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Fractions of a number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/>
                  <a:t>To find a fraction of an amount, we need to split the whole number into its number of parts.</a:t>
                </a:r>
              </a:p>
              <a:p>
                <a:pPr marL="0" indent="0">
                  <a:buNone/>
                </a:pPr>
                <a:r>
                  <a:rPr lang="en-US"/>
                  <a:t>Think back to the pizza and what the values in a fraction represent!</a:t>
                </a:r>
              </a:p>
              <a:p>
                <a:pPr marL="0" indent="0">
                  <a:buNone/>
                </a:pPr>
                <a:r>
                  <a:rPr lang="en-US"/>
                  <a:t>If our pizza weighs 800g and you are eating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/>
                  <a:t>, how many grams will you eat?</a:t>
                </a:r>
              </a:p>
              <a:p>
                <a:pPr marL="0" indent="0">
                  <a:buNone/>
                </a:pPr>
                <a:r>
                  <a:rPr lang="en-US"/>
                  <a:t>We cut our pizza into 4 slices first</a:t>
                </a:r>
              </a:p>
              <a:p>
                <a:pPr marL="0" indent="0">
                  <a:buNone/>
                </a:pPr>
                <a:r>
                  <a:rPr lang="en-US"/>
                  <a:t>	800 ÷ 4 = 200g</a:t>
                </a:r>
              </a:p>
              <a:p>
                <a:pPr marL="0" indent="0">
                  <a:buNone/>
                </a:pPr>
                <a:r>
                  <a:rPr lang="en-US"/>
                  <a:t>Then you eat 3 slices</a:t>
                </a:r>
              </a:p>
              <a:p>
                <a:pPr marL="0" indent="0">
                  <a:buNone/>
                </a:pPr>
                <a:r>
                  <a:rPr lang="en-US"/>
                  <a:t>	200 x 3 = 600g</a:t>
                </a:r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1" t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ded Corner 4"/>
          <p:cNvSpPr/>
          <p:nvPr/>
        </p:nvSpPr>
        <p:spPr>
          <a:xfrm rot="343045">
            <a:off x="9202328" y="4216184"/>
            <a:ext cx="2148840" cy="2039112"/>
          </a:xfrm>
          <a:prstGeom prst="foldedCorner">
            <a:avLst>
              <a:gd name="adj" fmla="val 21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/>
              <a:t>Golden Rule for Finding Fractions:</a:t>
            </a:r>
          </a:p>
          <a:p>
            <a:pPr algn="ctr"/>
            <a:endParaRPr lang="en-US" b="1"/>
          </a:p>
          <a:p>
            <a:pPr algn="ctr"/>
            <a:r>
              <a:rPr lang="en-US"/>
              <a:t>Divide by the bottom</a:t>
            </a:r>
          </a:p>
          <a:p>
            <a:pPr algn="ctr"/>
            <a:r>
              <a:rPr lang="en-US"/>
              <a:t>Times by the top</a:t>
            </a:r>
          </a:p>
        </p:txBody>
      </p:sp>
    </p:spTree>
    <p:extLst>
      <p:ext uri="{BB962C8B-B14F-4D97-AF65-F5344CB8AC3E}">
        <p14:creationId xmlns:p14="http://schemas.microsoft.com/office/powerpoint/2010/main" val="87398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F385-8094-BC92-4BCE-C1FE442DB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Finding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8822DDD6-7A2D-FD67-E6A8-1DD7799F3F1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49218075"/>
                  </p:ext>
                </p:extLst>
              </p:nvPr>
            </p:nvGraphicFramePr>
            <p:xfrm>
              <a:off x="6409113" y="804863"/>
              <a:ext cx="5469774" cy="52634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34887">
                      <a:extLst>
                        <a:ext uri="{9D8B030D-6E8A-4147-A177-3AD203B41FA5}">
                          <a16:colId xmlns:a16="http://schemas.microsoft.com/office/drawing/2014/main" val="1310792248"/>
                        </a:ext>
                      </a:extLst>
                    </a:gridCol>
                    <a:gridCol w="2734887">
                      <a:extLst>
                        <a:ext uri="{9D8B030D-6E8A-4147-A177-3AD203B41FA5}">
                          <a16:colId xmlns:a16="http://schemas.microsoft.com/office/drawing/2014/main" val="4016602609"/>
                        </a:ext>
                      </a:extLst>
                    </a:gridCol>
                  </a:tblGrid>
                  <a:tr h="2631714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655</m:t>
                                </m:r>
                              </m:oMath>
                            </m:oMathPara>
                          </a14:m>
                          <a:endParaRPr lang="en-GB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84</m:t>
                                </m:r>
                              </m:oMath>
                            </m:oMathPara>
                          </a14:m>
                          <a:endParaRPr lang="en-GB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46090448"/>
                      </a:ext>
                    </a:extLst>
                  </a:tr>
                  <a:tr h="2631714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324</m:t>
                                </m:r>
                              </m:oMath>
                            </m:oMathPara>
                          </a14:m>
                          <a:endParaRPr lang="en-GB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198</m:t>
                                </m:r>
                              </m:oMath>
                            </m:oMathPara>
                          </a14:m>
                          <a:endParaRPr lang="en-GB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336579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8822DDD6-7A2D-FD67-E6A8-1DD7799F3F1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49218075"/>
                  </p:ext>
                </p:extLst>
              </p:nvPr>
            </p:nvGraphicFramePr>
            <p:xfrm>
              <a:off x="6409113" y="804863"/>
              <a:ext cx="5469774" cy="52634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34887">
                      <a:extLst>
                        <a:ext uri="{9D8B030D-6E8A-4147-A177-3AD203B41FA5}">
                          <a16:colId xmlns:a16="http://schemas.microsoft.com/office/drawing/2014/main" val="1310792248"/>
                        </a:ext>
                      </a:extLst>
                    </a:gridCol>
                    <a:gridCol w="2734887">
                      <a:extLst>
                        <a:ext uri="{9D8B030D-6E8A-4147-A177-3AD203B41FA5}">
                          <a16:colId xmlns:a16="http://schemas.microsoft.com/office/drawing/2014/main" val="4016602609"/>
                        </a:ext>
                      </a:extLst>
                    </a:gridCol>
                  </a:tblGrid>
                  <a:tr h="26317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3" t="-463" r="-100445" b="-100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223" t="-463" r="-445" b="-1004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6090448"/>
                      </a:ext>
                    </a:extLst>
                  </a:tr>
                  <a:tr h="26317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3" t="-100463" r="-100445" b="-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223" t="-100463" r="-445" b="-4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365792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5046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B1BD95-4D94-B717-4D3E-4853B8D09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pPr defTabSz="914400"/>
            <a:r>
              <a:rPr lang="en-US"/>
              <a:t>Exam Question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B82057-A9F2-B0BF-9321-1BF6A4C4FC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4376" y="-1"/>
            <a:ext cx="6257544" cy="175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48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EC716-FAB5-0B4D-68FE-542A1211F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Converting between Fractions, Decimals &amp; Percentages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AEBED-C993-D1B1-36FF-8BF121BEC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3756" y="5142343"/>
            <a:ext cx="4580661" cy="1265082"/>
          </a:xfrm>
        </p:spPr>
        <p:txBody>
          <a:bodyPr vert="horz" lIns="91440" tIns="45720" rIns="91440" bIns="45720" rtlCol="0" anchor="b" anchorCtr="1">
            <a:normAutofit/>
          </a:bodyPr>
          <a:lstStyle/>
          <a:p>
            <a:pPr algn="r"/>
            <a:r>
              <a:rPr lang="en-US" sz="2800"/>
              <a:t>Let's move to the whiteboard!</a:t>
            </a:r>
          </a:p>
        </p:txBody>
      </p:sp>
    </p:spTree>
    <p:extLst>
      <p:ext uri="{BB962C8B-B14F-4D97-AF65-F5344CB8AC3E}">
        <p14:creationId xmlns:p14="http://schemas.microsoft.com/office/powerpoint/2010/main" val="1212781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D6D42-35D8-4622-974D-2A2F5811D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Converting Between Fraction, Decimals &amp; Percentages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4244ADD6-3EDF-484E-BB74-2CE6AFFCF02D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81025" y="2341562"/>
              <a:ext cx="11029617" cy="38142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6539">
                      <a:extLst>
                        <a:ext uri="{9D8B030D-6E8A-4147-A177-3AD203B41FA5}">
                          <a16:colId xmlns:a16="http://schemas.microsoft.com/office/drawing/2014/main" val="2002706540"/>
                        </a:ext>
                      </a:extLst>
                    </a:gridCol>
                    <a:gridCol w="3676539">
                      <a:extLst>
                        <a:ext uri="{9D8B030D-6E8A-4147-A177-3AD203B41FA5}">
                          <a16:colId xmlns:a16="http://schemas.microsoft.com/office/drawing/2014/main" val="3090174727"/>
                        </a:ext>
                      </a:extLst>
                    </a:gridCol>
                    <a:gridCol w="3676539">
                      <a:extLst>
                        <a:ext uri="{9D8B030D-6E8A-4147-A177-3AD203B41FA5}">
                          <a16:colId xmlns:a16="http://schemas.microsoft.com/office/drawing/2014/main" val="63700773"/>
                        </a:ext>
                      </a:extLst>
                    </a:gridCol>
                  </a:tblGrid>
                  <a:tr h="6357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/>
                            <a:t>FRACTION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/>
                            <a:t>DECIMAL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/>
                            <a:t>PERCENTAGE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51305796"/>
                      </a:ext>
                    </a:extLst>
                  </a:tr>
                  <a:tr h="63571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0021200"/>
                      </a:ext>
                    </a:extLst>
                  </a:tr>
                  <a:tr h="635714">
                    <a:tc>
                      <a:txBody>
                        <a:bodyPr/>
                        <a:lstStyle/>
                        <a:p>
                          <a:pPr algn="ctr"/>
                          <a:endParaRPr lang="en-GB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/>
                            <a:t>0.3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421792"/>
                      </a:ext>
                    </a:extLst>
                  </a:tr>
                  <a:tr h="635714">
                    <a:tc>
                      <a:txBody>
                        <a:bodyPr/>
                        <a:lstStyle/>
                        <a:p>
                          <a:pPr algn="ctr"/>
                          <a:endParaRPr lang="en-GB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/>
                            <a:t>70%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55224907"/>
                      </a:ext>
                    </a:extLst>
                  </a:tr>
                  <a:tr h="63571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89313072"/>
                      </a:ext>
                    </a:extLst>
                  </a:tr>
                  <a:tr h="635714">
                    <a:tc>
                      <a:txBody>
                        <a:bodyPr/>
                        <a:lstStyle/>
                        <a:p>
                          <a:pPr algn="ctr"/>
                          <a:endParaRPr lang="en-GB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/>
                            <a:t>0.65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89012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4244ADD6-3EDF-484E-BB74-2CE6AFFCF02D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81025" y="2341562"/>
              <a:ext cx="11029617" cy="38142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6539">
                      <a:extLst>
                        <a:ext uri="{9D8B030D-6E8A-4147-A177-3AD203B41FA5}">
                          <a16:colId xmlns:a16="http://schemas.microsoft.com/office/drawing/2014/main" val="2002706540"/>
                        </a:ext>
                      </a:extLst>
                    </a:gridCol>
                    <a:gridCol w="3676539">
                      <a:extLst>
                        <a:ext uri="{9D8B030D-6E8A-4147-A177-3AD203B41FA5}">
                          <a16:colId xmlns:a16="http://schemas.microsoft.com/office/drawing/2014/main" val="3090174727"/>
                        </a:ext>
                      </a:extLst>
                    </a:gridCol>
                    <a:gridCol w="3676539">
                      <a:extLst>
                        <a:ext uri="{9D8B030D-6E8A-4147-A177-3AD203B41FA5}">
                          <a16:colId xmlns:a16="http://schemas.microsoft.com/office/drawing/2014/main" val="63700773"/>
                        </a:ext>
                      </a:extLst>
                    </a:gridCol>
                  </a:tblGrid>
                  <a:tr h="6357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/>
                            <a:t>FRACTION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/>
                            <a:t>DECIMAL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/>
                            <a:t>PERCENTAGE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51305796"/>
                      </a:ext>
                    </a:extLst>
                  </a:tr>
                  <a:tr h="6357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6" t="-100000" r="-200829" b="-4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0021200"/>
                      </a:ext>
                    </a:extLst>
                  </a:tr>
                  <a:tr h="635714">
                    <a:tc>
                      <a:txBody>
                        <a:bodyPr/>
                        <a:lstStyle/>
                        <a:p>
                          <a:pPr algn="ctr"/>
                          <a:endParaRPr lang="en-GB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/>
                            <a:t>0.3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421792"/>
                      </a:ext>
                    </a:extLst>
                  </a:tr>
                  <a:tr h="635714">
                    <a:tc>
                      <a:txBody>
                        <a:bodyPr/>
                        <a:lstStyle/>
                        <a:p>
                          <a:pPr algn="ctr"/>
                          <a:endParaRPr lang="en-GB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/>
                            <a:t>70%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55224907"/>
                      </a:ext>
                    </a:extLst>
                  </a:tr>
                  <a:tr h="6357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6" t="-398095" r="-200829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89313072"/>
                      </a:ext>
                    </a:extLst>
                  </a:tr>
                  <a:tr h="635714">
                    <a:tc>
                      <a:txBody>
                        <a:bodyPr/>
                        <a:lstStyle/>
                        <a:p>
                          <a:pPr algn="ctr"/>
                          <a:endParaRPr lang="en-GB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/>
                            <a:t>0.65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890127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87176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030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29" name="Rectangle 1032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80405E-98FE-1F24-1145-4BFC52144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Exam Question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BBFFA8-B777-65C3-598B-ED95B857F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253" y="0"/>
            <a:ext cx="5934075" cy="29241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9F0D10-9F6D-8C86-017C-E9FC87452862}"/>
              </a:ext>
            </a:extLst>
          </p:cNvPr>
          <p:cNvSpPr txBox="1"/>
          <p:nvPr/>
        </p:nvSpPr>
        <p:spPr>
          <a:xfrm>
            <a:off x="804671" y="4272742"/>
            <a:ext cx="3044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Now let’s use our converting skills to solve this question</a:t>
            </a:r>
          </a:p>
        </p:txBody>
      </p:sp>
    </p:spTree>
    <p:extLst>
      <p:ext uri="{BB962C8B-B14F-4D97-AF65-F5344CB8AC3E}">
        <p14:creationId xmlns:p14="http://schemas.microsoft.com/office/powerpoint/2010/main" val="340687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06B69-C17B-4CD3-DDF9-9033033B2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learnt today?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F8352-77F4-4072-A644-934A939B84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GB" sz="2400" dirty="0"/>
              <a:t>Mentimeter Code:</a:t>
            </a:r>
          </a:p>
          <a:p>
            <a:pPr algn="ctr"/>
            <a:r>
              <a:rPr lang="en-GB" sz="2000" b="1" i="0">
                <a:solidFill>
                  <a:srgbClr val="FFFFFF"/>
                </a:solidFill>
                <a:effectLst/>
                <a:latin typeface="MentiText"/>
              </a:rPr>
              <a:t>5690 3703</a:t>
            </a:r>
            <a:endParaRPr lang="en-GB" sz="2400" dirty="0"/>
          </a:p>
          <a:p>
            <a:pPr algn="ctr"/>
            <a:r>
              <a:rPr lang="en-GB" sz="2400" dirty="0"/>
              <a:t>www.menti.com</a:t>
            </a:r>
          </a:p>
        </p:txBody>
      </p:sp>
    </p:spTree>
    <p:extLst>
      <p:ext uri="{BB962C8B-B14F-4D97-AF65-F5344CB8AC3E}">
        <p14:creationId xmlns:p14="http://schemas.microsoft.com/office/powerpoint/2010/main" val="554271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BF5A14-BE57-443F-955E-196AB6D07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198" y="2490283"/>
            <a:ext cx="5602383" cy="1877437"/>
          </a:xfrm>
        </p:spPr>
        <p:txBody>
          <a:bodyPr>
            <a:normAutofit/>
          </a:bodyPr>
          <a:lstStyle/>
          <a:p>
            <a:r>
              <a:rPr lang="en-GB"/>
              <a:t>All done!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5040EF-32B8-46F3-823C-6BA3A49A7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BB08A7C-440B-4AD9-8F45-70E0AED36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9873" y="2173266"/>
            <a:ext cx="3657119" cy="2511468"/>
          </a:xfrm>
        </p:spPr>
        <p:txBody>
          <a:bodyPr anchor="ctr">
            <a:normAutofit/>
          </a:bodyPr>
          <a:lstStyle/>
          <a:p>
            <a:r>
              <a:rPr lang="en-GB" sz="2800">
                <a:solidFill>
                  <a:schemeClr val="bg1">
                    <a:lumMod val="75000"/>
                    <a:lumOff val="25000"/>
                  </a:schemeClr>
                </a:solidFill>
              </a:rPr>
              <a:t>Next week’s topics are: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bg1">
                    <a:lumMod val="75000"/>
                    <a:lumOff val="25000"/>
                  </a:schemeClr>
                </a:solidFill>
              </a:rPr>
              <a:t>Percentages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bg1">
                    <a:lumMod val="75000"/>
                    <a:lumOff val="25000"/>
                  </a:schemeClr>
                </a:solidFill>
              </a:rPr>
              <a:t>Ratio</a:t>
            </a:r>
          </a:p>
        </p:txBody>
      </p:sp>
    </p:spTree>
    <p:extLst>
      <p:ext uri="{BB962C8B-B14F-4D97-AF65-F5344CB8AC3E}">
        <p14:creationId xmlns:p14="http://schemas.microsoft.com/office/powerpoint/2010/main" val="929598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CCF4F-E859-5129-4ECB-D1F81015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3CA3F-CC42-98E4-085A-3B8F20693D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/>
              <a:t>What did we do last lesson?</a:t>
            </a:r>
          </a:p>
        </p:txBody>
      </p:sp>
    </p:spTree>
    <p:extLst>
      <p:ext uri="{BB962C8B-B14F-4D97-AF65-F5344CB8AC3E}">
        <p14:creationId xmlns:p14="http://schemas.microsoft.com/office/powerpoint/2010/main" val="3875263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6ADA48-9681-837D-1652-4C6B06E3C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Exam Question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55C0A72-9FE3-2219-F162-9A4A523439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-1"/>
            <a:ext cx="7537703" cy="20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7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E1340-535F-FEE0-944C-4C358FEC3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534" y="2313433"/>
            <a:ext cx="4270248" cy="704087"/>
          </a:xfrm>
        </p:spPr>
        <p:txBody>
          <a:bodyPr/>
          <a:lstStyle/>
          <a:p>
            <a:r>
              <a:rPr lang="en-US"/>
              <a:t>Fractions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0DE1FD40-1143-BC86-8E0B-58ECED027C1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98547" y="3143250"/>
            <a:ext cx="2596776" cy="259677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we doing today?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014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we need to know?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How to create and use equivalent fractions</a:t>
            </a:r>
          </a:p>
          <a:p>
            <a:r>
              <a:rPr lang="en-US" sz="2800" dirty="0"/>
              <a:t>How to simplify fractions</a:t>
            </a:r>
          </a:p>
          <a:p>
            <a:r>
              <a:rPr lang="en-US" sz="2800" dirty="0"/>
              <a:t>How to find a fraction of a number</a:t>
            </a:r>
          </a:p>
          <a:p>
            <a:r>
              <a:rPr lang="en-US" sz="2800" dirty="0"/>
              <a:t>Converting between Fractions, Decimals and Percentages</a:t>
            </a:r>
          </a:p>
        </p:txBody>
      </p:sp>
    </p:spTree>
    <p:extLst>
      <p:ext uri="{BB962C8B-B14F-4D97-AF65-F5344CB8AC3E}">
        <p14:creationId xmlns:p14="http://schemas.microsoft.com/office/powerpoint/2010/main" val="106598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3675-9BBB-4FFA-D00F-E7F9BD28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Equivalent Fractions</a:t>
            </a:r>
          </a:p>
        </p:txBody>
      </p:sp>
    </p:spTree>
    <p:extLst>
      <p:ext uri="{BB962C8B-B14F-4D97-AF65-F5344CB8AC3E}">
        <p14:creationId xmlns:p14="http://schemas.microsoft.com/office/powerpoint/2010/main" val="3159495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Fractions?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Fractions show a part of a whole</a:t>
            </a:r>
          </a:p>
          <a:p>
            <a:pPr marL="0" indent="0">
              <a:buNone/>
            </a:pPr>
            <a:r>
              <a:rPr lang="en-US"/>
              <a:t>E.g. a pizza shared between four people means:</a:t>
            </a:r>
          </a:p>
          <a:p>
            <a:r>
              <a:rPr lang="en-US"/>
              <a:t>The pizza is split into 4 parts</a:t>
            </a:r>
          </a:p>
          <a:p>
            <a:r>
              <a:rPr lang="en-US"/>
              <a:t>Each person gets 1 part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We write this as </a:t>
            </a:r>
            <a:r>
              <a:rPr lang="en-US" sz="2400"/>
              <a:t>¼</a:t>
            </a:r>
            <a:r>
              <a:rPr lang="en-US"/>
              <a:t> </a:t>
            </a:r>
          </a:p>
        </p:txBody>
      </p:sp>
      <p:pic>
        <p:nvPicPr>
          <p:cNvPr id="2050" name="Picture 2" descr="Match Shapes to Simple Fractions | 1st Grade Math | Class Ac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46" b="94362" l="4167" r="94833">
                        <a14:foregroundMark x1="38500" y1="12106" x2="16500" y2="25373"/>
                        <a14:foregroundMark x1="16500" y1="25373" x2="9833" y2="41294"/>
                        <a14:foregroundMark x1="9833" y1="41294" x2="38667" y2="43947"/>
                        <a14:foregroundMark x1="38667" y1="43947" x2="37833" y2="10945"/>
                        <a14:foregroundMark x1="6000" y1="33167" x2="4333" y2="47098"/>
                        <a14:foregroundMark x1="3167" y1="53400" x2="15500" y2="79436"/>
                        <a14:foregroundMark x1="15500" y1="79436" x2="34333" y2="90713"/>
                        <a14:foregroundMark x1="34333" y1="90713" x2="42500" y2="85572"/>
                        <a14:foregroundMark x1="42667" y1="94693" x2="34500" y2="91376"/>
                        <a14:foregroundMark x1="50000" y1="93864" x2="79333" y2="78275"/>
                        <a14:foregroundMark x1="79333" y1="78275" x2="87500" y2="63350"/>
                        <a14:foregroundMark x1="87500" y1="63350" x2="50500" y2="56551"/>
                        <a14:foregroundMark x1="50500" y1="56551" x2="49167" y2="93367"/>
                        <a14:foregroundMark x1="49167" y1="93367" x2="49667" y2="93698"/>
                        <a14:foregroundMark x1="54167" y1="4643" x2="54667" y2="37977"/>
                        <a14:foregroundMark x1="54667" y1="37977" x2="70000" y2="43118"/>
                        <a14:foregroundMark x1="70000" y1="43118" x2="83833" y2="43947"/>
                        <a14:foregroundMark x1="83833" y1="43947" x2="93500" y2="34826"/>
                        <a14:foregroundMark x1="93500" y1="34826" x2="84333" y2="18076"/>
                        <a14:foregroundMark x1="84333" y1="18076" x2="67667" y2="7960"/>
                        <a14:foregroundMark x1="67667" y1="7960" x2="54667" y2="4146"/>
                        <a14:foregroundMark x1="54667" y1="4146" x2="54667" y2="4146"/>
                        <a14:foregroundMark x1="64167" y1="66667" x2="61833" y2="75290"/>
                        <a14:foregroundMark x1="77500" y1="69818" x2="74500" y2="76451"/>
                        <a14:foregroundMark x1="54833" y1="79768" x2="54833" y2="86733"/>
                        <a14:foregroundMark x1="43333" y1="72968" x2="38500" y2="85075"/>
                        <a14:foregroundMark x1="93000" y1="35158" x2="94833" y2="45274"/>
                        <a14:foregroundMark x1="66667" y1="16086" x2="78500" y2="33831"/>
                        <a14:foregroundMark x1="78500" y1="33831" x2="79167" y2="35987"/>
                        <a14:foregroundMark x1="44000" y1="20398" x2="44333" y2="23383"/>
                        <a14:foregroundMark x1="34500" y1="30514" x2="30833" y2="49585"/>
                        <a14:foregroundMark x1="43167" y1="48756" x2="44500" y2="49254"/>
                        <a14:foregroundMark x1="53500" y1="44610" x2="52667" y2="38806"/>
                        <a14:foregroundMark x1="53833" y1="37811" x2="53167" y2="42289"/>
                        <a14:foregroundMark x1="53833" y1="37645" x2="53000" y2="37645"/>
                        <a14:foregroundMark x1="18833" y1="66169" x2="24833" y2="76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500" y="2719250"/>
            <a:ext cx="3556889" cy="3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37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855A043-7840-A084-972F-B800FF0DD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Are Fractions?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A77F248-0E5E-F084-B5C7-0669E71936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Remembering what the top and bottom values represent can help us to understand equivalent fractions…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Look at the fractions below the pizzas</a:t>
            </a:r>
          </a:p>
          <a:p>
            <a:pPr marL="0" indent="0">
              <a:buNone/>
            </a:pPr>
            <a:r>
              <a:rPr lang="en-GB" dirty="0"/>
              <a:t>Can you see any connection between these values?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100" name="Picture 4" descr="See the source image">
            <a:extLst>
              <a:ext uri="{FF2B5EF4-FFF2-40B4-BE49-F238E27FC236}">
                <a16:creationId xmlns:a16="http://schemas.microsoft.com/office/drawing/2014/main" id="{4A24A9B7-B6CC-F81E-BBD0-1561DE12204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3344827"/>
            <a:ext cx="4270375" cy="168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20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theme/theme1.xml><?xml version="1.0" encoding="utf-8"?>
<a:theme xmlns:a="http://schemas.openxmlformats.org/drawingml/2006/main" name="Parcel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1_Parcel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0FAD1F0456B4A93FB2D3CDECBBB4E" ma:contentTypeVersion="13" ma:contentTypeDescription="Create a new document." ma:contentTypeScope="" ma:versionID="561d4b22f98b0ff4af5eaf0924c53606">
  <xsd:schema xmlns:xsd="http://www.w3.org/2001/XMLSchema" xmlns:xs="http://www.w3.org/2001/XMLSchema" xmlns:p="http://schemas.microsoft.com/office/2006/metadata/properties" xmlns:ns2="924b722f-815d-42a8-a398-880368789fe5" xmlns:ns3="dc70068d-d4a8-4c8c-81e4-1587bdb1bb12" targetNamespace="http://schemas.microsoft.com/office/2006/metadata/properties" ma:root="true" ma:fieldsID="191f006b7e2a3f587acb7ecf49e722cf" ns2:_="" ns3:_="">
    <xsd:import namespace="924b722f-815d-42a8-a398-880368789fe5"/>
    <xsd:import namespace="dc70068d-d4a8-4c8c-81e4-1587bdb1bb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4b722f-815d-42a8-a398-880368789f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81377d7-4678-41c4-aba3-c68a5ebeb4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70068d-d4a8-4c8c-81e4-1587bdb1bb1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d03974b-8878-469d-ab28-80ac5cbb371d}" ma:internalName="TaxCatchAll" ma:showField="CatchAllData" ma:web="dc70068d-d4a8-4c8c-81e4-1587bdb1bb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c70068d-d4a8-4c8c-81e4-1587bdb1bb12" xsi:nil="true"/>
    <lcf76f155ced4ddcb4097134ff3c332f xmlns="924b722f-815d-42a8-a398-880368789fe5">
      <Terms xmlns="http://schemas.microsoft.com/office/infopath/2007/PartnerControls"/>
    </lcf76f155ced4ddcb4097134ff3c332f>
    <SharedWithUsers xmlns="dc70068d-d4a8-4c8c-81e4-1587bdb1bb12">
      <UserInfo>
        <DisplayName/>
        <AccountId xsi:nil="true"/>
        <AccountType/>
      </UserInfo>
    </SharedWithUsers>
    <MediaLengthInSeconds xmlns="924b722f-815d-42a8-a398-880368789fe5" xsi:nil="true"/>
  </documentManagement>
</p:properties>
</file>

<file path=customXml/itemProps1.xml><?xml version="1.0" encoding="utf-8"?>
<ds:datastoreItem xmlns:ds="http://schemas.openxmlformats.org/officeDocument/2006/customXml" ds:itemID="{2F2784E0-E5A8-460A-ADE1-0018203A97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9C0FC4-685C-4B94-B164-5FCD527D0D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4b722f-815d-42a8-a398-880368789fe5"/>
    <ds:schemaRef ds:uri="dc70068d-d4a8-4c8c-81e4-1587bdb1bb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452493-D7D6-4173-8632-9B2178717EAC}">
  <ds:schemaRefs>
    <ds:schemaRef ds:uri="http://www.w3.org/XML/1998/namespace"/>
    <ds:schemaRef ds:uri="924b722f-815d-42a8-a398-880368789fe5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dc70068d-d4a8-4c8c-81e4-1587bdb1bb1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243</TotalTime>
  <Words>552</Words>
  <Application>Microsoft Office PowerPoint</Application>
  <PresentationFormat>Widescreen</PresentationFormat>
  <Paragraphs>133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Cambria Math</vt:lpstr>
      <vt:lpstr>Gill Sans MT</vt:lpstr>
      <vt:lpstr>MentiText</vt:lpstr>
      <vt:lpstr>Parcel</vt:lpstr>
      <vt:lpstr>1_Parcel</vt:lpstr>
      <vt:lpstr>Functional Skills L2 Maths</vt:lpstr>
      <vt:lpstr>Starter Activity 5 in 5</vt:lpstr>
      <vt:lpstr>Recap</vt:lpstr>
      <vt:lpstr>Exam Question</vt:lpstr>
      <vt:lpstr>What are we doing today?</vt:lpstr>
      <vt:lpstr>What do we need to know?</vt:lpstr>
      <vt:lpstr>Equivalent Fractions</vt:lpstr>
      <vt:lpstr>What are Fractions?</vt:lpstr>
      <vt:lpstr>What Are Fractions?</vt:lpstr>
      <vt:lpstr>Equivalent Fractions</vt:lpstr>
      <vt:lpstr>Equivalent Fractions</vt:lpstr>
      <vt:lpstr>Exam Question</vt:lpstr>
      <vt:lpstr>Simplifying Fractions</vt:lpstr>
      <vt:lpstr>Simplifying Fractions</vt:lpstr>
      <vt:lpstr>Simplifying Fractions</vt:lpstr>
      <vt:lpstr>Simplifying Fractions</vt:lpstr>
      <vt:lpstr>Adding &amp; Subtracting Fractions</vt:lpstr>
      <vt:lpstr>Adding &amp; Subtracting Fractions</vt:lpstr>
      <vt:lpstr>Multiplying Fractions</vt:lpstr>
      <vt:lpstr>Multiplying Fractions</vt:lpstr>
      <vt:lpstr>Fractions of a number</vt:lpstr>
      <vt:lpstr>Finding Fractions of a number</vt:lpstr>
      <vt:lpstr>Finding Fractions</vt:lpstr>
      <vt:lpstr>Exam Question</vt:lpstr>
      <vt:lpstr>Converting between Fractions, Decimals &amp; Percentages</vt:lpstr>
      <vt:lpstr>Converting Between Fraction, Decimals &amp; Percentages</vt:lpstr>
      <vt:lpstr>Exam Question</vt:lpstr>
      <vt:lpstr>What have we learnt today?</vt:lpstr>
      <vt:lpstr>All done!</vt:lpstr>
    </vt:vector>
  </TitlesOfParts>
  <Company>Chichester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Skills L2 Maths</dc:title>
  <dc:creator>Kasey Dykes</dc:creator>
  <cp:lastModifiedBy>Kasey Carter</cp:lastModifiedBy>
  <cp:revision>1</cp:revision>
  <dcterms:created xsi:type="dcterms:W3CDTF">2021-09-22T09:27:53Z</dcterms:created>
  <dcterms:modified xsi:type="dcterms:W3CDTF">2022-09-20T16:34:12Z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0x010100D700FAD1F0456B4A93FB2D3CDECBBB4E</vt:lpwstr>
  </property>
  <property fmtid="{D5CDD505-2E9C-101B-9397-08002B2CF9AE}" pid="3" name="Order">
    <vt:r8>1204500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  <property fmtid="{D5CDD505-2E9C-101B-9397-08002B2CF9AE}" pid="7" name="MediaServiceImageTags">
    <vt:lpwstr/>
  </property>
</Properties>
</file>