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3"/>
  </p:notesMasterIdLst>
  <p:sldIdLst>
    <p:sldId id="256" r:id="rId5"/>
    <p:sldId id="273" r:id="rId6"/>
    <p:sldId id="274" r:id="rId7"/>
    <p:sldId id="339" r:id="rId8"/>
    <p:sldId id="263" r:id="rId9"/>
    <p:sldId id="258" r:id="rId10"/>
    <p:sldId id="280" r:id="rId11"/>
    <p:sldId id="341" r:id="rId12"/>
    <p:sldId id="282" r:id="rId13"/>
    <p:sldId id="327" r:id="rId14"/>
    <p:sldId id="276" r:id="rId15"/>
    <p:sldId id="312" r:id="rId16"/>
    <p:sldId id="319" r:id="rId17"/>
    <p:sldId id="316" r:id="rId18"/>
    <p:sldId id="340" r:id="rId19"/>
    <p:sldId id="277" r:id="rId20"/>
    <p:sldId id="320" r:id="rId21"/>
    <p:sldId id="333" r:id="rId22"/>
    <p:sldId id="317" r:id="rId23"/>
    <p:sldId id="334" r:id="rId24"/>
    <p:sldId id="335" r:id="rId25"/>
    <p:sldId id="313" r:id="rId26"/>
    <p:sldId id="336" r:id="rId27"/>
    <p:sldId id="337" r:id="rId28"/>
    <p:sldId id="307" r:id="rId29"/>
    <p:sldId id="338" r:id="rId30"/>
    <p:sldId id="302" r:id="rId31"/>
    <p:sldId id="27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6D9E2BCC-8470-4279-84DF-A8B3E8BA6428}"/>
    <pc:docChg chg="undo custSel addSld delSld modSld">
      <pc:chgData name="Kasey Dykes" userId="d5d64c75-2cb2-4171-bea5-4550cb713a73" providerId="ADAL" clId="{6D9E2BCC-8470-4279-84DF-A8B3E8BA6428}" dt="2022-09-25T20:33:52.068" v="331" actId="20577"/>
      <pc:docMkLst>
        <pc:docMk/>
      </pc:docMkLst>
      <pc:sldChg chg="modSp modAnim">
        <pc:chgData name="Kasey Dykes" userId="d5d64c75-2cb2-4171-bea5-4550cb713a73" providerId="ADAL" clId="{6D9E2BCC-8470-4279-84DF-A8B3E8BA6428}" dt="2022-09-25T20:32:24.628" v="275" actId="20577"/>
        <pc:sldMkLst>
          <pc:docMk/>
          <pc:sldMk cId="1065986319" sldId="258"/>
        </pc:sldMkLst>
        <pc:spChg chg="mod">
          <ac:chgData name="Kasey Dykes" userId="d5d64c75-2cb2-4171-bea5-4550cb713a73" providerId="ADAL" clId="{6D9E2BCC-8470-4279-84DF-A8B3E8BA6428}" dt="2022-09-25T20:32:24.628" v="27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 mod">
        <pc:chgData name="Kasey Dykes" userId="d5d64c75-2cb2-4171-bea5-4550cb713a73" providerId="ADAL" clId="{6D9E2BCC-8470-4279-84DF-A8B3E8BA6428}" dt="2022-09-25T20:33:52.068" v="331" actId="20577"/>
        <pc:sldMkLst>
          <pc:docMk/>
          <pc:sldMk cId="929598286" sldId="272"/>
        </pc:sldMkLst>
        <pc:spChg chg="mod">
          <ac:chgData name="Kasey Dykes" userId="d5d64c75-2cb2-4171-bea5-4550cb713a73" providerId="ADAL" clId="{6D9E2BCC-8470-4279-84DF-A8B3E8BA6428}" dt="2022-09-25T20:33:52.068" v="331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modSp mod">
        <pc:chgData name="Kasey Dykes" userId="d5d64c75-2cb2-4171-bea5-4550cb713a73" providerId="ADAL" clId="{6D9E2BCC-8470-4279-84DF-A8B3E8BA6428}" dt="2022-09-24T19:11:45.950" v="12" actId="20577"/>
        <pc:sldMkLst>
          <pc:docMk/>
          <pc:sldMk cId="4161947604" sldId="273"/>
        </pc:sldMkLst>
        <pc:graphicFrameChg chg="mod modGraphic">
          <ac:chgData name="Kasey Dykes" userId="d5d64c75-2cb2-4171-bea5-4550cb713a73" providerId="ADAL" clId="{6D9E2BCC-8470-4279-84DF-A8B3E8BA6428}" dt="2022-09-24T19:11:45.950" v="12" actId="2057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addSp delSp">
        <pc:chgData name="Kasey Dykes" userId="d5d64c75-2cb2-4171-bea5-4550cb713a73" providerId="ADAL" clId="{6D9E2BCC-8470-4279-84DF-A8B3E8BA6428}" dt="2022-09-24T19:14:08.327" v="16"/>
        <pc:sldMkLst>
          <pc:docMk/>
          <pc:sldMk cId="810876766" sldId="274"/>
        </pc:sldMkLst>
        <pc:graphicFrameChg chg="add del">
          <ac:chgData name="Kasey Dykes" userId="d5d64c75-2cb2-4171-bea5-4550cb713a73" providerId="ADAL" clId="{6D9E2BCC-8470-4279-84DF-A8B3E8BA6428}" dt="2022-09-24T19:14:08.327" v="16"/>
          <ac:graphicFrameMkLst>
            <pc:docMk/>
            <pc:sldMk cId="810876766" sldId="274"/>
            <ac:graphicFrameMk id="4" creationId="{F9515097-0D0A-A4C7-926B-753B26702ED2}"/>
          </ac:graphicFrameMkLst>
        </pc:graphicFrameChg>
      </pc:sldChg>
      <pc:sldChg chg="del">
        <pc:chgData name="Kasey Dykes" userId="d5d64c75-2cb2-4171-bea5-4550cb713a73" providerId="ADAL" clId="{6D9E2BCC-8470-4279-84DF-A8B3E8BA6428}" dt="2022-09-25T20:25:00.886" v="208" actId="47"/>
        <pc:sldMkLst>
          <pc:docMk/>
          <pc:sldMk cId="1457506959" sldId="275"/>
        </pc:sldMkLst>
      </pc:sldChg>
      <pc:sldChg chg="delSp modSp mod">
        <pc:chgData name="Kasey Dykes" userId="d5d64c75-2cb2-4171-bea5-4550cb713a73" providerId="ADAL" clId="{6D9E2BCC-8470-4279-84DF-A8B3E8BA6428}" dt="2022-09-25T20:22:49.973" v="197"/>
        <pc:sldMkLst>
          <pc:docMk/>
          <pc:sldMk cId="3087176383" sldId="282"/>
        </pc:sldMkLst>
        <pc:graphicFrameChg chg="mod modGraphic">
          <ac:chgData name="Kasey Dykes" userId="d5d64c75-2cb2-4171-bea5-4550cb713a73" providerId="ADAL" clId="{6D9E2BCC-8470-4279-84DF-A8B3E8BA6428}" dt="2022-09-25T20:20:49.437" v="196" actId="20577"/>
          <ac:graphicFrameMkLst>
            <pc:docMk/>
            <pc:sldMk cId="3087176383" sldId="282"/>
            <ac:graphicFrameMk id="6" creationId="{4244ADD6-3EDF-484E-BB74-2CE6AFFCF02D}"/>
          </ac:graphicFrameMkLst>
        </pc:graphicFrameChg>
        <pc:picChg chg="del">
          <ac:chgData name="Kasey Dykes" userId="d5d64c75-2cb2-4171-bea5-4550cb713a73" providerId="ADAL" clId="{6D9E2BCC-8470-4279-84DF-A8B3E8BA6428}" dt="2022-09-25T20:22:49.973" v="197"/>
          <ac:picMkLst>
            <pc:docMk/>
            <pc:sldMk cId="3087176383" sldId="282"/>
            <ac:picMk id="2050" creationId="{E4C4438E-D9BD-5B8F-4A2B-A379D6FFE283}"/>
          </ac:picMkLst>
        </pc:picChg>
      </pc:sldChg>
      <pc:sldChg chg="add">
        <pc:chgData name="Kasey Dykes" userId="d5d64c75-2cb2-4171-bea5-4550cb713a73" providerId="ADAL" clId="{6D9E2BCC-8470-4279-84DF-A8B3E8BA6428}" dt="2022-09-25T20:24:58.684" v="207"/>
        <pc:sldMkLst>
          <pc:docMk/>
          <pc:sldMk cId="554271257" sldId="302"/>
        </pc:sldMkLst>
      </pc:sldChg>
      <pc:sldChg chg="addSp delSp modSp mod setBg">
        <pc:chgData name="Kasey Dykes" userId="d5d64c75-2cb2-4171-bea5-4550cb713a73" providerId="ADAL" clId="{6D9E2BCC-8470-4279-84DF-A8B3E8BA6428}" dt="2022-09-25T20:24:01.760" v="204" actId="14100"/>
        <pc:sldMkLst>
          <pc:docMk/>
          <pc:sldMk cId="3420035640" sldId="307"/>
        </pc:sldMkLst>
        <pc:spChg chg="mod">
          <ac:chgData name="Kasey Dykes" userId="d5d64c75-2cb2-4171-bea5-4550cb713a73" providerId="ADAL" clId="{6D9E2BCC-8470-4279-84DF-A8B3E8BA6428}" dt="2022-09-25T20:23:46.808" v="201" actId="26606"/>
          <ac:spMkLst>
            <pc:docMk/>
            <pc:sldMk cId="3420035640" sldId="307"/>
            <ac:spMk id="2" creationId="{00000000-0000-0000-0000-000000000000}"/>
          </ac:spMkLst>
        </pc:spChg>
        <pc:spChg chg="del">
          <ac:chgData name="Kasey Dykes" userId="d5d64c75-2cb2-4171-bea5-4550cb713a73" providerId="ADAL" clId="{6D9E2BCC-8470-4279-84DF-A8B3E8BA6428}" dt="2022-09-25T20:23:46.808" v="201" actId="26606"/>
          <ac:spMkLst>
            <pc:docMk/>
            <pc:sldMk cId="3420035640" sldId="307"/>
            <ac:spMk id="13" creationId="{1660E788-AFA9-4A1B-9991-6AA74632A15B}"/>
          </ac:spMkLst>
        </pc:spChg>
        <pc:spChg chg="del">
          <ac:chgData name="Kasey Dykes" userId="d5d64c75-2cb2-4171-bea5-4550cb713a73" providerId="ADAL" clId="{6D9E2BCC-8470-4279-84DF-A8B3E8BA6428}" dt="2022-09-25T20:23:46.808" v="201" actId="26606"/>
          <ac:spMkLst>
            <pc:docMk/>
            <pc:sldMk cId="3420035640" sldId="307"/>
            <ac:spMk id="15" creationId="{867D4867-5BA7-4462-B2F6-A23F4A622AA7}"/>
          </ac:spMkLst>
        </pc:spChg>
        <pc:spChg chg="add">
          <ac:chgData name="Kasey Dykes" userId="d5d64c75-2cb2-4171-bea5-4550cb713a73" providerId="ADAL" clId="{6D9E2BCC-8470-4279-84DF-A8B3E8BA6428}" dt="2022-09-25T20:23:46.808" v="201" actId="26606"/>
          <ac:spMkLst>
            <pc:docMk/>
            <pc:sldMk cId="3420035640" sldId="307"/>
            <ac:spMk id="20" creationId="{419501C6-F015-4273-AF88-E0F6C853899F}"/>
          </ac:spMkLst>
        </pc:spChg>
        <pc:spChg chg="add">
          <ac:chgData name="Kasey Dykes" userId="d5d64c75-2cb2-4171-bea5-4550cb713a73" providerId="ADAL" clId="{6D9E2BCC-8470-4279-84DF-A8B3E8BA6428}" dt="2022-09-25T20:23:46.808" v="201" actId="26606"/>
          <ac:spMkLst>
            <pc:docMk/>
            <pc:sldMk cId="3420035640" sldId="307"/>
            <ac:spMk id="22" creationId="{CA677DB7-5829-45BD-9754-5EC484CC4253}"/>
          </ac:spMkLst>
        </pc:spChg>
        <pc:picChg chg="mod">
          <ac:chgData name="Kasey Dykes" userId="d5d64c75-2cb2-4171-bea5-4550cb713a73" providerId="ADAL" clId="{6D9E2BCC-8470-4279-84DF-A8B3E8BA6428}" dt="2022-09-25T20:24:01.760" v="204" actId="14100"/>
          <ac:picMkLst>
            <pc:docMk/>
            <pc:sldMk cId="3420035640" sldId="307"/>
            <ac:picMk id="6" creationId="{EA0D27A0-67B3-4C22-9FEC-E5E764C0CB25}"/>
          </ac:picMkLst>
        </pc:picChg>
      </pc:sldChg>
      <pc:sldChg chg="modSp">
        <pc:chgData name="Kasey Dykes" userId="d5d64c75-2cb2-4171-bea5-4550cb713a73" providerId="ADAL" clId="{6D9E2BCC-8470-4279-84DF-A8B3E8BA6428}" dt="2022-09-25T20:29:32.637" v="249" actId="20577"/>
        <pc:sldMkLst>
          <pc:docMk/>
          <pc:sldMk cId="3316585135" sldId="312"/>
        </pc:sldMkLst>
        <pc:spChg chg="mod">
          <ac:chgData name="Kasey Dykes" userId="d5d64c75-2cb2-4171-bea5-4550cb713a73" providerId="ADAL" clId="{6D9E2BCC-8470-4279-84DF-A8B3E8BA6428}" dt="2022-09-25T20:29:32.637" v="249" actId="20577"/>
          <ac:spMkLst>
            <pc:docMk/>
            <pc:sldMk cId="3316585135" sldId="312"/>
            <ac:spMk id="3" creationId="{00000000-0000-0000-0000-000000000000}"/>
          </ac:spMkLst>
        </pc:spChg>
      </pc:sldChg>
      <pc:sldChg chg="modSp add mod">
        <pc:chgData name="Kasey Dykes" userId="d5d64c75-2cb2-4171-bea5-4550cb713a73" providerId="ADAL" clId="{6D9E2BCC-8470-4279-84DF-A8B3E8BA6428}" dt="2022-09-25T20:30:00.599" v="250"/>
        <pc:sldMkLst>
          <pc:docMk/>
          <pc:sldMk cId="255046927" sldId="316"/>
        </pc:sldMkLst>
        <pc:spChg chg="mod">
          <ac:chgData name="Kasey Dykes" userId="d5d64c75-2cb2-4171-bea5-4550cb713a73" providerId="ADAL" clId="{6D9E2BCC-8470-4279-84DF-A8B3E8BA6428}" dt="2022-09-25T20:25:30.056" v="222" actId="6549"/>
          <ac:spMkLst>
            <pc:docMk/>
            <pc:sldMk cId="255046927" sldId="316"/>
            <ac:spMk id="2" creationId="{4FCEF385-8094-BC92-4BCE-C1FE442DB319}"/>
          </ac:spMkLst>
        </pc:spChg>
        <pc:graphicFrameChg chg="mod">
          <ac:chgData name="Kasey Dykes" userId="d5d64c75-2cb2-4171-bea5-4550cb713a73" providerId="ADAL" clId="{6D9E2BCC-8470-4279-84DF-A8B3E8BA6428}" dt="2022-09-25T20:30:00.599" v="250"/>
          <ac:graphicFrameMkLst>
            <pc:docMk/>
            <pc:sldMk cId="255046927" sldId="316"/>
            <ac:graphicFrameMk id="5" creationId="{8822DDD6-7A2D-FD67-E6A8-1DD7799F3F17}"/>
          </ac:graphicFrameMkLst>
        </pc:graphicFrameChg>
      </pc:sldChg>
      <pc:sldChg chg="modSp mod">
        <pc:chgData name="Kasey Dykes" userId="d5d64c75-2cb2-4171-bea5-4550cb713a73" providerId="ADAL" clId="{6D9E2BCC-8470-4279-84DF-A8B3E8BA6428}" dt="2022-09-25T20:33:20.730" v="302" actId="20577"/>
        <pc:sldMkLst>
          <pc:docMk/>
          <pc:sldMk cId="3926018206" sldId="320"/>
        </pc:sldMkLst>
        <pc:spChg chg="mod">
          <ac:chgData name="Kasey Dykes" userId="d5d64c75-2cb2-4171-bea5-4550cb713a73" providerId="ADAL" clId="{6D9E2BCC-8470-4279-84DF-A8B3E8BA6428}" dt="2022-09-25T20:33:20.730" v="302" actId="20577"/>
          <ac:spMkLst>
            <pc:docMk/>
            <pc:sldMk cId="3926018206" sldId="320"/>
            <ac:spMk id="2" creationId="{00000000-0000-0000-0000-000000000000}"/>
          </ac:spMkLst>
        </pc:spChg>
        <pc:spChg chg="mod">
          <ac:chgData name="Kasey Dykes" userId="d5d64c75-2cb2-4171-bea5-4550cb713a73" providerId="ADAL" clId="{6D9E2BCC-8470-4279-84DF-A8B3E8BA6428}" dt="2022-09-24T21:20:55.180" v="146" actId="20577"/>
          <ac:spMkLst>
            <pc:docMk/>
            <pc:sldMk cId="3926018206" sldId="320"/>
            <ac:spMk id="3" creationId="{00000000-0000-0000-0000-000000000000}"/>
          </ac:spMkLst>
        </pc:spChg>
      </pc:sldChg>
      <pc:sldChg chg="modSp mod">
        <pc:chgData name="Kasey Dykes" userId="d5d64c75-2cb2-4171-bea5-4550cb713a73" providerId="ADAL" clId="{6D9E2BCC-8470-4279-84DF-A8B3E8BA6428}" dt="2022-09-25T20:28:21.142" v="240" actId="14100"/>
        <pc:sldMkLst>
          <pc:docMk/>
          <pc:sldMk cId="340687253" sldId="327"/>
        </pc:sldMkLst>
        <pc:picChg chg="mod">
          <ac:chgData name="Kasey Dykes" userId="d5d64c75-2cb2-4171-bea5-4550cb713a73" providerId="ADAL" clId="{6D9E2BCC-8470-4279-84DF-A8B3E8BA6428}" dt="2022-09-25T20:28:21.142" v="240" actId="14100"/>
          <ac:picMkLst>
            <pc:docMk/>
            <pc:sldMk cId="340687253" sldId="327"/>
            <ac:picMk id="5" creationId="{87BBFFA8-B777-65C3-598B-ED95B857F10B}"/>
          </ac:picMkLst>
        </pc:picChg>
      </pc:sldChg>
      <pc:sldChg chg="modSp modAnim">
        <pc:chgData name="Kasey Dykes" userId="d5d64c75-2cb2-4171-bea5-4550cb713a73" providerId="ADAL" clId="{6D9E2BCC-8470-4279-84DF-A8B3E8BA6428}" dt="2022-09-25T20:12:31.134" v="167" actId="20577"/>
        <pc:sldMkLst>
          <pc:docMk/>
          <pc:sldMk cId="1267848205" sldId="335"/>
        </pc:sldMkLst>
        <pc:spChg chg="mod">
          <ac:chgData name="Kasey Dykes" userId="d5d64c75-2cb2-4171-bea5-4550cb713a73" providerId="ADAL" clId="{6D9E2BCC-8470-4279-84DF-A8B3E8BA6428}" dt="2022-09-25T20:12:31.134" v="167" actId="20577"/>
          <ac:spMkLst>
            <pc:docMk/>
            <pc:sldMk cId="1267848205" sldId="335"/>
            <ac:spMk id="3" creationId="{00000000-0000-0000-0000-000000000000}"/>
          </ac:spMkLst>
        </pc:spChg>
      </pc:sldChg>
      <pc:sldChg chg="modSp mod modShow">
        <pc:chgData name="Kasey Dykes" userId="d5d64c75-2cb2-4171-bea5-4550cb713a73" providerId="ADAL" clId="{6D9E2BCC-8470-4279-84DF-A8B3E8BA6428}" dt="2022-09-25T20:11:28.888" v="166" actId="20577"/>
        <pc:sldMkLst>
          <pc:docMk/>
          <pc:sldMk cId="4202730806" sldId="337"/>
        </pc:sldMkLst>
        <pc:spChg chg="mod">
          <ac:chgData name="Kasey Dykes" userId="d5d64c75-2cb2-4171-bea5-4550cb713a73" providerId="ADAL" clId="{6D9E2BCC-8470-4279-84DF-A8B3E8BA6428}" dt="2022-09-25T20:11:28.888" v="166" actId="20577"/>
          <ac:spMkLst>
            <pc:docMk/>
            <pc:sldMk cId="4202730806" sldId="337"/>
            <ac:spMk id="3" creationId="{00000000-0000-0000-0000-000000000000}"/>
          </ac:spMkLst>
        </pc:spChg>
      </pc:sldChg>
      <pc:sldChg chg="addSp delSp modSp mod setBg">
        <pc:chgData name="Kasey Dykes" userId="d5d64c75-2cb2-4171-bea5-4550cb713a73" providerId="ADAL" clId="{6D9E2BCC-8470-4279-84DF-A8B3E8BA6428}" dt="2022-09-25T20:24:13.335" v="206" actId="14100"/>
        <pc:sldMkLst>
          <pc:docMk/>
          <pc:sldMk cId="226549779" sldId="338"/>
        </pc:sldMkLst>
        <pc:spChg chg="mod">
          <ac:chgData name="Kasey Dykes" userId="d5d64c75-2cb2-4171-bea5-4550cb713a73" providerId="ADAL" clId="{6D9E2BCC-8470-4279-84DF-A8B3E8BA6428}" dt="2022-09-25T20:23:49.886" v="202" actId="26606"/>
          <ac:spMkLst>
            <pc:docMk/>
            <pc:sldMk cId="226549779" sldId="338"/>
            <ac:spMk id="2" creationId="{00000000-0000-0000-0000-000000000000}"/>
          </ac:spMkLst>
        </pc:spChg>
        <pc:spChg chg="del">
          <ac:chgData name="Kasey Dykes" userId="d5d64c75-2cb2-4171-bea5-4550cb713a73" providerId="ADAL" clId="{6D9E2BCC-8470-4279-84DF-A8B3E8BA6428}" dt="2022-09-25T20:23:49.886" v="202" actId="26606"/>
          <ac:spMkLst>
            <pc:docMk/>
            <pc:sldMk cId="226549779" sldId="338"/>
            <ac:spMk id="13" creationId="{1660E788-AFA9-4A1B-9991-6AA74632A15B}"/>
          </ac:spMkLst>
        </pc:spChg>
        <pc:spChg chg="del">
          <ac:chgData name="Kasey Dykes" userId="d5d64c75-2cb2-4171-bea5-4550cb713a73" providerId="ADAL" clId="{6D9E2BCC-8470-4279-84DF-A8B3E8BA6428}" dt="2022-09-25T20:23:49.886" v="202" actId="26606"/>
          <ac:spMkLst>
            <pc:docMk/>
            <pc:sldMk cId="226549779" sldId="338"/>
            <ac:spMk id="15" creationId="{867D4867-5BA7-4462-B2F6-A23F4A622AA7}"/>
          </ac:spMkLst>
        </pc:spChg>
        <pc:spChg chg="add">
          <ac:chgData name="Kasey Dykes" userId="d5d64c75-2cb2-4171-bea5-4550cb713a73" providerId="ADAL" clId="{6D9E2BCC-8470-4279-84DF-A8B3E8BA6428}" dt="2022-09-25T20:23:49.886" v="202" actId="26606"/>
          <ac:spMkLst>
            <pc:docMk/>
            <pc:sldMk cId="226549779" sldId="338"/>
            <ac:spMk id="20" creationId="{419501C6-F015-4273-AF88-E0F6C853899F}"/>
          </ac:spMkLst>
        </pc:spChg>
        <pc:spChg chg="add">
          <ac:chgData name="Kasey Dykes" userId="d5d64c75-2cb2-4171-bea5-4550cb713a73" providerId="ADAL" clId="{6D9E2BCC-8470-4279-84DF-A8B3E8BA6428}" dt="2022-09-25T20:23:49.886" v="202" actId="26606"/>
          <ac:spMkLst>
            <pc:docMk/>
            <pc:sldMk cId="226549779" sldId="338"/>
            <ac:spMk id="22" creationId="{CA677DB7-5829-45BD-9754-5EC484CC4253}"/>
          </ac:spMkLst>
        </pc:spChg>
        <pc:graphicFrameChg chg="add del">
          <ac:chgData name="Kasey Dykes" userId="d5d64c75-2cb2-4171-bea5-4550cb713a73" providerId="ADAL" clId="{6D9E2BCC-8470-4279-84DF-A8B3E8BA6428}" dt="2022-09-24T19:13:56.696" v="14"/>
          <ac:graphicFrameMkLst>
            <pc:docMk/>
            <pc:sldMk cId="226549779" sldId="338"/>
            <ac:graphicFrameMk id="3" creationId="{4090AE49-80CC-19C3-75BD-9EBF7DD5E35A}"/>
          </ac:graphicFrameMkLst>
        </pc:graphicFrameChg>
        <pc:picChg chg="mod">
          <ac:chgData name="Kasey Dykes" userId="d5d64c75-2cb2-4171-bea5-4550cb713a73" providerId="ADAL" clId="{6D9E2BCC-8470-4279-84DF-A8B3E8BA6428}" dt="2022-09-25T20:24:13.335" v="206" actId="14100"/>
          <ac:picMkLst>
            <pc:docMk/>
            <pc:sldMk cId="226549779" sldId="338"/>
            <ac:picMk id="4" creationId="{262282DA-E168-5DCF-2CD5-AA3AA708D9AC}"/>
          </ac:picMkLst>
        </pc:picChg>
      </pc:sldChg>
      <pc:sldChg chg="addSp delSp add del setBg delDesignElem">
        <pc:chgData name="Kasey Dykes" userId="d5d64c75-2cb2-4171-bea5-4550cb713a73" providerId="ADAL" clId="{6D9E2BCC-8470-4279-84DF-A8B3E8BA6428}" dt="2022-09-24T19:14:25.244" v="19"/>
        <pc:sldMkLst>
          <pc:docMk/>
          <pc:sldMk cId="18301153" sldId="339"/>
        </pc:sldMkLst>
        <pc:spChg chg="add del">
          <ac:chgData name="Kasey Dykes" userId="d5d64c75-2cb2-4171-bea5-4550cb713a73" providerId="ADAL" clId="{6D9E2BCC-8470-4279-84DF-A8B3E8BA6428}" dt="2022-09-24T19:14:25.244" v="19"/>
          <ac:spMkLst>
            <pc:docMk/>
            <pc:sldMk cId="18301153" sldId="339"/>
            <ac:spMk id="13" creationId="{1660E788-AFA9-4A1B-9991-6AA74632A15B}"/>
          </ac:spMkLst>
        </pc:spChg>
        <pc:spChg chg="add del">
          <ac:chgData name="Kasey Dykes" userId="d5d64c75-2cb2-4171-bea5-4550cb713a73" providerId="ADAL" clId="{6D9E2BCC-8470-4279-84DF-A8B3E8BA6428}" dt="2022-09-24T19:14:25.244" v="19"/>
          <ac:spMkLst>
            <pc:docMk/>
            <pc:sldMk cId="18301153" sldId="339"/>
            <ac:spMk id="15" creationId="{867D4867-5BA7-4462-B2F6-A23F4A622AA7}"/>
          </ac:spMkLst>
        </pc:spChg>
      </pc:sldChg>
      <pc:sldChg chg="addSp delSp modSp mod setBg">
        <pc:chgData name="Kasey Dykes" userId="d5d64c75-2cb2-4171-bea5-4550cb713a73" providerId="ADAL" clId="{6D9E2BCC-8470-4279-84DF-A8B3E8BA6428}" dt="2022-09-25T20:27:29.050" v="238" actId="1076"/>
        <pc:sldMkLst>
          <pc:docMk/>
          <pc:sldMk cId="2399347171" sldId="339"/>
        </pc:sldMkLst>
        <pc:spChg chg="mod">
          <ac:chgData name="Kasey Dykes" userId="d5d64c75-2cb2-4171-bea5-4550cb713a73" providerId="ADAL" clId="{6D9E2BCC-8470-4279-84DF-A8B3E8BA6428}" dt="2022-09-25T20:23:23.286" v="198" actId="26606"/>
          <ac:spMkLst>
            <pc:docMk/>
            <pc:sldMk cId="2399347171" sldId="339"/>
            <ac:spMk id="2" creationId="{00000000-0000-0000-0000-000000000000}"/>
          </ac:spMkLst>
        </pc:spChg>
        <pc:spChg chg="add del">
          <ac:chgData name="Kasey Dykes" userId="d5d64c75-2cb2-4171-bea5-4550cb713a73" providerId="ADAL" clId="{6D9E2BCC-8470-4279-84DF-A8B3E8BA6428}" dt="2022-09-25T20:14:14.528" v="169"/>
          <ac:spMkLst>
            <pc:docMk/>
            <pc:sldMk cId="2399347171" sldId="339"/>
            <ac:spMk id="3" creationId="{9DD59A34-0886-455E-734B-CBE22CEC3A1E}"/>
          </ac:spMkLst>
        </pc:spChg>
        <pc:spChg chg="del">
          <ac:chgData name="Kasey Dykes" userId="d5d64c75-2cb2-4171-bea5-4550cb713a73" providerId="ADAL" clId="{6D9E2BCC-8470-4279-84DF-A8B3E8BA6428}" dt="2022-09-25T20:23:23.286" v="198" actId="26606"/>
          <ac:spMkLst>
            <pc:docMk/>
            <pc:sldMk cId="2399347171" sldId="339"/>
            <ac:spMk id="13" creationId="{1660E788-AFA9-4A1B-9991-6AA74632A15B}"/>
          </ac:spMkLst>
        </pc:spChg>
        <pc:spChg chg="del">
          <ac:chgData name="Kasey Dykes" userId="d5d64c75-2cb2-4171-bea5-4550cb713a73" providerId="ADAL" clId="{6D9E2BCC-8470-4279-84DF-A8B3E8BA6428}" dt="2022-09-25T20:23:23.286" v="198" actId="26606"/>
          <ac:spMkLst>
            <pc:docMk/>
            <pc:sldMk cId="2399347171" sldId="339"/>
            <ac:spMk id="15" creationId="{867D4867-5BA7-4462-B2F6-A23F4A622AA7}"/>
          </ac:spMkLst>
        </pc:spChg>
        <pc:spChg chg="add">
          <ac:chgData name="Kasey Dykes" userId="d5d64c75-2cb2-4171-bea5-4550cb713a73" providerId="ADAL" clId="{6D9E2BCC-8470-4279-84DF-A8B3E8BA6428}" dt="2022-09-25T20:23:23.286" v="198" actId="26606"/>
          <ac:spMkLst>
            <pc:docMk/>
            <pc:sldMk cId="2399347171" sldId="339"/>
            <ac:spMk id="20" creationId="{419501C6-F015-4273-AF88-E0F6C853899F}"/>
          </ac:spMkLst>
        </pc:spChg>
        <pc:spChg chg="add">
          <ac:chgData name="Kasey Dykes" userId="d5d64c75-2cb2-4171-bea5-4550cb713a73" providerId="ADAL" clId="{6D9E2BCC-8470-4279-84DF-A8B3E8BA6428}" dt="2022-09-25T20:23:23.286" v="198" actId="26606"/>
          <ac:spMkLst>
            <pc:docMk/>
            <pc:sldMk cId="2399347171" sldId="339"/>
            <ac:spMk id="22" creationId="{CA677DB7-5829-45BD-9754-5EC484CC4253}"/>
          </ac:spMkLst>
        </pc:spChg>
        <pc:picChg chg="del">
          <ac:chgData name="Kasey Dykes" userId="d5d64c75-2cb2-4171-bea5-4550cb713a73" providerId="ADAL" clId="{6D9E2BCC-8470-4279-84DF-A8B3E8BA6428}" dt="2022-09-24T19:14:32.300" v="20" actId="478"/>
          <ac:picMkLst>
            <pc:docMk/>
            <pc:sldMk cId="2399347171" sldId="339"/>
            <ac:picMk id="4" creationId="{262282DA-E168-5DCF-2CD5-AA3AA708D9AC}"/>
          </ac:picMkLst>
        </pc:picChg>
        <pc:picChg chg="add del mod">
          <ac:chgData name="Kasey Dykes" userId="d5d64c75-2cb2-4171-bea5-4550cb713a73" providerId="ADAL" clId="{6D9E2BCC-8470-4279-84DF-A8B3E8BA6428}" dt="2022-09-25T20:27:04.492" v="233" actId="478"/>
          <ac:picMkLst>
            <pc:docMk/>
            <pc:sldMk cId="2399347171" sldId="339"/>
            <ac:picMk id="5" creationId="{7629F045-5A70-8737-1E93-291A42785D14}"/>
          </ac:picMkLst>
        </pc:picChg>
        <pc:picChg chg="add mod">
          <ac:chgData name="Kasey Dykes" userId="d5d64c75-2cb2-4171-bea5-4550cb713a73" providerId="ADAL" clId="{6D9E2BCC-8470-4279-84DF-A8B3E8BA6428}" dt="2022-09-25T20:27:29.050" v="238" actId="1076"/>
          <ac:picMkLst>
            <pc:docMk/>
            <pc:sldMk cId="2399347171" sldId="339"/>
            <ac:picMk id="1028" creationId="{D0023253-99E6-7321-BD72-B5483725DEEE}"/>
          </ac:picMkLst>
        </pc:picChg>
      </pc:sldChg>
      <pc:sldChg chg="addSp delSp modSp new mod setBg">
        <pc:chgData name="Kasey Dykes" userId="d5d64c75-2cb2-4171-bea5-4550cb713a73" providerId="ADAL" clId="{6D9E2BCC-8470-4279-84DF-A8B3E8BA6428}" dt="2022-09-25T20:32:03.611" v="274" actId="14100"/>
        <pc:sldMkLst>
          <pc:docMk/>
          <pc:sldMk cId="1527257076" sldId="340"/>
        </pc:sldMkLst>
        <pc:spChg chg="mod">
          <ac:chgData name="Kasey Dykes" userId="d5d64c75-2cb2-4171-bea5-4550cb713a73" providerId="ADAL" clId="{6D9E2BCC-8470-4279-84DF-A8B3E8BA6428}" dt="2022-09-25T20:31:37.957" v="270" actId="26606"/>
          <ac:spMkLst>
            <pc:docMk/>
            <pc:sldMk cId="1527257076" sldId="340"/>
            <ac:spMk id="2" creationId="{BD947295-AE61-A2C8-876F-217BB8C7A6BF}"/>
          </ac:spMkLst>
        </pc:spChg>
        <pc:spChg chg="add del">
          <ac:chgData name="Kasey Dykes" userId="d5d64c75-2cb2-4171-bea5-4550cb713a73" providerId="ADAL" clId="{6D9E2BCC-8470-4279-84DF-A8B3E8BA6428}" dt="2022-09-25T20:31:29.836" v="256"/>
          <ac:spMkLst>
            <pc:docMk/>
            <pc:sldMk cId="1527257076" sldId="340"/>
            <ac:spMk id="3" creationId="{B718C3EF-973C-D5D0-56F6-90EF7CECA1DA}"/>
          </ac:spMkLst>
        </pc:spChg>
        <pc:spChg chg="add del mod">
          <ac:chgData name="Kasey Dykes" userId="d5d64c75-2cb2-4171-bea5-4550cb713a73" providerId="ADAL" clId="{6D9E2BCC-8470-4279-84DF-A8B3E8BA6428}" dt="2022-09-25T20:31:29.796" v="255"/>
          <ac:spMkLst>
            <pc:docMk/>
            <pc:sldMk cId="1527257076" sldId="340"/>
            <ac:spMk id="4" creationId="{63EEBF8D-F286-55F8-EEA4-74F510F04BF3}"/>
          </ac:spMkLst>
        </pc:spChg>
        <pc:spChg chg="add">
          <ac:chgData name="Kasey Dykes" userId="d5d64c75-2cb2-4171-bea5-4550cb713a73" providerId="ADAL" clId="{6D9E2BCC-8470-4279-84DF-A8B3E8BA6428}" dt="2022-09-25T20:31:37.957" v="270" actId="26606"/>
          <ac:spMkLst>
            <pc:docMk/>
            <pc:sldMk cId="1527257076" sldId="340"/>
            <ac:spMk id="10" creationId="{419501C6-F015-4273-AF88-E0F6C853899F}"/>
          </ac:spMkLst>
        </pc:spChg>
        <pc:spChg chg="add">
          <ac:chgData name="Kasey Dykes" userId="d5d64c75-2cb2-4171-bea5-4550cb713a73" providerId="ADAL" clId="{6D9E2BCC-8470-4279-84DF-A8B3E8BA6428}" dt="2022-09-25T20:31:37.957" v="270" actId="26606"/>
          <ac:spMkLst>
            <pc:docMk/>
            <pc:sldMk cId="1527257076" sldId="340"/>
            <ac:spMk id="12" creationId="{CA677DB7-5829-45BD-9754-5EC484CC4253}"/>
          </ac:spMkLst>
        </pc:spChg>
        <pc:picChg chg="add mod">
          <ac:chgData name="Kasey Dykes" userId="d5d64c75-2cb2-4171-bea5-4550cb713a73" providerId="ADAL" clId="{6D9E2BCC-8470-4279-84DF-A8B3E8BA6428}" dt="2022-09-25T20:32:03.611" v="274" actId="14100"/>
          <ac:picMkLst>
            <pc:docMk/>
            <pc:sldMk cId="1527257076" sldId="340"/>
            <ac:picMk id="5" creationId="{335EC422-069D-4424-CA9E-699A2EED5DE3}"/>
          </ac:picMkLst>
        </pc:picChg>
      </pc:sldChg>
    </pc:docChg>
  </pc:docChgLst>
  <pc:docChgLst>
    <pc:chgData name="Kasey Carter" userId="d5d64c75-2cb2-4171-bea5-4550cb713a73" providerId="ADAL" clId="{656EEC86-ADC1-4EEA-9510-0292139E3237}"/>
    <pc:docChg chg="addSld modSld sldOrd">
      <pc:chgData name="Kasey Carter" userId="d5d64c75-2cb2-4171-bea5-4550cb713a73" providerId="ADAL" clId="{656EEC86-ADC1-4EEA-9510-0292139E3237}" dt="2022-09-29T13:54:36.569" v="3" actId="729"/>
      <pc:docMkLst>
        <pc:docMk/>
      </pc:docMkLst>
      <pc:sldChg chg="mod modShow">
        <pc:chgData name="Kasey Carter" userId="d5d64c75-2cb2-4171-bea5-4550cb713a73" providerId="ADAL" clId="{656EEC86-ADC1-4EEA-9510-0292139E3237}" dt="2022-09-29T13:54:36.569" v="3" actId="729"/>
        <pc:sldMkLst>
          <pc:docMk/>
          <pc:sldMk cId="340687253" sldId="327"/>
        </pc:sldMkLst>
      </pc:sldChg>
      <pc:sldChg chg="new ord">
        <pc:chgData name="Kasey Carter" userId="d5d64c75-2cb2-4171-bea5-4550cb713a73" providerId="ADAL" clId="{656EEC86-ADC1-4EEA-9510-0292139E3237}" dt="2022-09-29T13:53:41.615" v="2"/>
        <pc:sldMkLst>
          <pc:docMk/>
          <pc:sldMk cId="317066064" sldId="341"/>
        </pc:sldMkLst>
      </pc:sldChg>
    </pc:docChg>
  </pc:docChgLst>
  <pc:docChgLst>
    <pc:chgData name="Kasey Carter" userId="d5d64c75-2cb2-4171-bea5-4550cb713a73" providerId="ADAL" clId="{A2FEFE7E-5620-4384-9FAD-69147C262DDB}"/>
    <pc:docChg chg="undo custSel addSld delSld modSld">
      <pc:chgData name="Kasey Carter" userId="d5d64c75-2cb2-4171-bea5-4550cb713a73" providerId="ADAL" clId="{A2FEFE7E-5620-4384-9FAD-69147C262DDB}" dt="2022-09-26T12:16:32.139" v="62" actId="27636"/>
      <pc:docMkLst>
        <pc:docMk/>
      </pc:docMkLst>
      <pc:sldChg chg="delSp mod">
        <pc:chgData name="Kasey Carter" userId="d5d64c75-2cb2-4171-bea5-4550cb713a73" providerId="ADAL" clId="{A2FEFE7E-5620-4384-9FAD-69147C262DDB}" dt="2022-09-08T15:02:39.313" v="39" actId="478"/>
        <pc:sldMkLst>
          <pc:docMk/>
          <pc:sldMk cId="1457506959" sldId="275"/>
        </pc:sldMkLst>
        <pc:spChg chg="del">
          <ac:chgData name="Kasey Carter" userId="d5d64c75-2cb2-4171-bea5-4550cb713a73" providerId="ADAL" clId="{A2FEFE7E-5620-4384-9FAD-69147C262DDB}" dt="2022-09-08T15:02:39.313" v="39" actId="478"/>
          <ac:spMkLst>
            <pc:docMk/>
            <pc:sldMk cId="1457506959" sldId="275"/>
            <ac:spMk id="3" creationId="{76BEFE1E-3982-48CA-2C69-798ADEB91B7C}"/>
          </ac:spMkLst>
        </pc:spChg>
      </pc:sldChg>
      <pc:sldChg chg="modSp mod">
        <pc:chgData name="Kasey Carter" userId="d5d64c75-2cb2-4171-bea5-4550cb713a73" providerId="ADAL" clId="{A2FEFE7E-5620-4384-9FAD-69147C262DDB}" dt="2022-09-26T12:16:32.139" v="62" actId="27636"/>
        <pc:sldMkLst>
          <pc:docMk/>
          <pc:sldMk cId="554271257" sldId="302"/>
        </pc:sldMkLst>
        <pc:spChg chg="mod">
          <ac:chgData name="Kasey Carter" userId="d5d64c75-2cb2-4171-bea5-4550cb713a73" providerId="ADAL" clId="{A2FEFE7E-5620-4384-9FAD-69147C262DDB}" dt="2022-09-26T12:16:32.139" v="62" actId="27636"/>
          <ac:spMkLst>
            <pc:docMk/>
            <pc:sldMk cId="554271257" sldId="302"/>
            <ac:spMk id="4" creationId="{000F8352-77F4-4072-A644-934A939B84F1}"/>
          </ac:spMkLst>
        </pc:spChg>
      </pc:sldChg>
      <pc:sldChg chg="delSp add del setBg delDesignElem">
        <pc:chgData name="Kasey Carter" userId="d5d64c75-2cb2-4171-bea5-4550cb713a73" providerId="ADAL" clId="{A2FEFE7E-5620-4384-9FAD-69147C262DDB}" dt="2022-09-08T13:58:13.101" v="11" actId="47"/>
        <pc:sldMkLst>
          <pc:docMk/>
          <pc:sldMk cId="3420035640" sldId="307"/>
        </pc:sldMkLst>
        <pc:spChg chg="del">
          <ac:chgData name="Kasey Carter" userId="d5d64c75-2cb2-4171-bea5-4550cb713a73" providerId="ADAL" clId="{A2FEFE7E-5620-4384-9FAD-69147C262DDB}" dt="2022-09-08T13:57:07.570" v="1"/>
          <ac:spMkLst>
            <pc:docMk/>
            <pc:sldMk cId="3420035640" sldId="307"/>
            <ac:spMk id="13" creationId="{1660E788-AFA9-4A1B-9991-6AA74632A15B}"/>
          </ac:spMkLst>
        </pc:spChg>
        <pc:spChg chg="del">
          <ac:chgData name="Kasey Carter" userId="d5d64c75-2cb2-4171-bea5-4550cb713a73" providerId="ADAL" clId="{A2FEFE7E-5620-4384-9FAD-69147C262DDB}" dt="2022-09-08T13:57:07.570" v="1"/>
          <ac:spMkLst>
            <pc:docMk/>
            <pc:sldMk cId="3420035640" sldId="307"/>
            <ac:spMk id="15" creationId="{867D4867-5BA7-4462-B2F6-A23F4A622AA7}"/>
          </ac:spMkLst>
        </pc:spChg>
      </pc:sldChg>
      <pc:sldChg chg="add mod modShow">
        <pc:chgData name="Kasey Carter" userId="d5d64c75-2cb2-4171-bea5-4550cb713a73" providerId="ADAL" clId="{A2FEFE7E-5620-4384-9FAD-69147C262DDB}" dt="2022-09-08T15:01:31.161" v="14" actId="729"/>
        <pc:sldMkLst>
          <pc:docMk/>
          <pc:sldMk cId="1106838079" sldId="313"/>
        </pc:sldMkLst>
      </pc:sldChg>
      <pc:sldChg chg="add">
        <pc:chgData name="Kasey Carter" userId="d5d64c75-2cb2-4171-bea5-4550cb713a73" providerId="ADAL" clId="{A2FEFE7E-5620-4384-9FAD-69147C262DDB}" dt="2022-09-08T13:57:07.570" v="1"/>
        <pc:sldMkLst>
          <pc:docMk/>
          <pc:sldMk cId="3137429892" sldId="317"/>
        </pc:sldMkLst>
      </pc:sldChg>
      <pc:sldChg chg="add">
        <pc:chgData name="Kasey Carter" userId="d5d64c75-2cb2-4171-bea5-4550cb713a73" providerId="ADAL" clId="{A2FEFE7E-5620-4384-9FAD-69147C262DDB}" dt="2022-09-08T13:57:07.570" v="1"/>
        <pc:sldMkLst>
          <pc:docMk/>
          <pc:sldMk cId="3926018206" sldId="320"/>
        </pc:sldMkLst>
      </pc:sldChg>
      <pc:sldChg chg="add">
        <pc:chgData name="Kasey Carter" userId="d5d64c75-2cb2-4171-bea5-4550cb713a73" providerId="ADAL" clId="{A2FEFE7E-5620-4384-9FAD-69147C262DDB}" dt="2022-09-08T13:57:07.570" v="1"/>
        <pc:sldMkLst>
          <pc:docMk/>
          <pc:sldMk cId="1133085244" sldId="333"/>
        </pc:sldMkLst>
      </pc:sldChg>
      <pc:sldChg chg="add mod modShow">
        <pc:chgData name="Kasey Carter" userId="d5d64c75-2cb2-4171-bea5-4550cb713a73" providerId="ADAL" clId="{A2FEFE7E-5620-4384-9FAD-69147C262DDB}" dt="2022-09-08T15:01:19.035" v="12" actId="729"/>
        <pc:sldMkLst>
          <pc:docMk/>
          <pc:sldMk cId="169387214" sldId="334"/>
        </pc:sldMkLst>
      </pc:sldChg>
      <pc:sldChg chg="delSp modSp add mod delAnim">
        <pc:chgData name="Kasey Carter" userId="d5d64c75-2cb2-4171-bea5-4550cb713a73" providerId="ADAL" clId="{A2FEFE7E-5620-4384-9FAD-69147C262DDB}" dt="2022-09-08T15:01:23.593" v="13" actId="478"/>
        <pc:sldMkLst>
          <pc:docMk/>
          <pc:sldMk cId="1267848205" sldId="335"/>
        </pc:sldMkLst>
        <pc:spChg chg="mod">
          <ac:chgData name="Kasey Carter" userId="d5d64c75-2cb2-4171-bea5-4550cb713a73" providerId="ADAL" clId="{A2FEFE7E-5620-4384-9FAD-69147C262DDB}" dt="2022-09-08T13:57:49.752" v="4" actId="20577"/>
          <ac:spMkLst>
            <pc:docMk/>
            <pc:sldMk cId="1267848205" sldId="335"/>
            <ac:spMk id="3" creationId="{00000000-0000-0000-0000-000000000000}"/>
          </ac:spMkLst>
        </pc:spChg>
        <pc:spChg chg="del">
          <ac:chgData name="Kasey Carter" userId="d5d64c75-2cb2-4171-bea5-4550cb713a73" providerId="ADAL" clId="{A2FEFE7E-5620-4384-9FAD-69147C262DDB}" dt="2022-09-08T15:01:23.593" v="13" actId="478"/>
          <ac:spMkLst>
            <pc:docMk/>
            <pc:sldMk cId="1267848205" sldId="335"/>
            <ac:spMk id="5" creationId="{00000000-0000-0000-0000-000000000000}"/>
          </ac:spMkLst>
        </pc:spChg>
      </pc:sldChg>
      <pc:sldChg chg="modSp add modAnim">
        <pc:chgData name="Kasey Carter" userId="d5d64c75-2cb2-4171-bea5-4550cb713a73" providerId="ADAL" clId="{A2FEFE7E-5620-4384-9FAD-69147C262DDB}" dt="2022-09-08T13:58:06.364" v="10" actId="20577"/>
        <pc:sldMkLst>
          <pc:docMk/>
          <pc:sldMk cId="2917331522" sldId="336"/>
        </pc:sldMkLst>
        <pc:spChg chg="mod">
          <ac:chgData name="Kasey Carter" userId="d5d64c75-2cb2-4171-bea5-4550cb713a73" providerId="ADAL" clId="{A2FEFE7E-5620-4384-9FAD-69147C262DDB}" dt="2022-09-08T13:58:06.364" v="10" actId="20577"/>
          <ac:spMkLst>
            <pc:docMk/>
            <pc:sldMk cId="2917331522" sldId="336"/>
            <ac:spMk id="3" creationId="{00000000-0000-0000-0000-000000000000}"/>
          </ac:spMkLst>
        </pc:spChg>
      </pc:sldChg>
      <pc:sldChg chg="modSp add mod">
        <pc:chgData name="Kasey Carter" userId="d5d64c75-2cb2-4171-bea5-4550cb713a73" providerId="ADAL" clId="{A2FEFE7E-5620-4384-9FAD-69147C262DDB}" dt="2022-09-08T15:02:16.313" v="38" actId="20577"/>
        <pc:sldMkLst>
          <pc:docMk/>
          <pc:sldMk cId="4202730806" sldId="337"/>
        </pc:sldMkLst>
        <pc:spChg chg="mod">
          <ac:chgData name="Kasey Carter" userId="d5d64c75-2cb2-4171-bea5-4550cb713a73" providerId="ADAL" clId="{A2FEFE7E-5620-4384-9FAD-69147C262DDB}" dt="2022-09-08T15:02:16.313" v="38" actId="20577"/>
          <ac:spMkLst>
            <pc:docMk/>
            <pc:sldMk cId="4202730806" sldId="337"/>
            <ac:spMk id="3" creationId="{00000000-0000-0000-0000-000000000000}"/>
          </ac:spMkLst>
        </pc:spChg>
      </pc:sldChg>
      <pc:sldChg chg="addSp delSp modSp add mod">
        <pc:chgData name="Kasey Carter" userId="d5d64c75-2cb2-4171-bea5-4550cb713a73" providerId="ADAL" clId="{A2FEFE7E-5620-4384-9FAD-69147C262DDB}" dt="2022-09-08T15:35:24.077" v="55" actId="14100"/>
        <pc:sldMkLst>
          <pc:docMk/>
          <pc:sldMk cId="226549779" sldId="338"/>
        </pc:sldMkLst>
        <pc:picChg chg="add mod">
          <ac:chgData name="Kasey Carter" userId="d5d64c75-2cb2-4171-bea5-4550cb713a73" providerId="ADAL" clId="{A2FEFE7E-5620-4384-9FAD-69147C262DDB}" dt="2022-09-08T15:35:24.077" v="55" actId="14100"/>
          <ac:picMkLst>
            <pc:docMk/>
            <pc:sldMk cId="226549779" sldId="338"/>
            <ac:picMk id="4" creationId="{262282DA-E168-5DCF-2CD5-AA3AA708D9AC}"/>
          </ac:picMkLst>
        </pc:picChg>
        <pc:picChg chg="del">
          <ac:chgData name="Kasey Carter" userId="d5d64c75-2cb2-4171-bea5-4550cb713a73" providerId="ADAL" clId="{A2FEFE7E-5620-4384-9FAD-69147C262DDB}" dt="2022-09-08T15:34:22.099" v="41" actId="478"/>
          <ac:picMkLst>
            <pc:docMk/>
            <pc:sldMk cId="226549779" sldId="338"/>
            <ac:picMk id="6" creationId="{EA0D27A0-67B3-4C22-9FEC-E5E764C0CB25}"/>
          </ac:picMkLst>
        </pc:pic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Dykes" userId="d5d64c75-2cb2-4171-bea5-4550cb713a73" providerId="ADAL" clId="{780D9D5A-E372-4906-97FD-901945AF8DED}"/>
    <pc:docChg chg="custSel addSld modSld">
      <pc:chgData name="Kasey Dykes" userId="d5d64c75-2cb2-4171-bea5-4550cb713a73" providerId="ADAL" clId="{780D9D5A-E372-4906-97FD-901945AF8DED}" dt="2022-07-18T15:22:11.484" v="109" actId="478"/>
      <pc:docMkLst>
        <pc:docMk/>
      </pc:docMkLst>
      <pc:sldChg chg="modSp modAnim">
        <pc:chgData name="Kasey Dykes" userId="d5d64c75-2cb2-4171-bea5-4550cb713a73" providerId="ADAL" clId="{780D9D5A-E372-4906-97FD-901945AF8DED}" dt="2022-07-18T15:21:56.521" v="89" actId="5793"/>
        <pc:sldMkLst>
          <pc:docMk/>
          <pc:sldMk cId="1065986319" sldId="258"/>
        </pc:sldMkLst>
        <pc:spChg chg="mod">
          <ac:chgData name="Kasey Dykes" userId="d5d64c75-2cb2-4171-bea5-4550cb713a73" providerId="ADAL" clId="{780D9D5A-E372-4906-97FD-901945AF8DED}" dt="2022-07-18T15:21:56.521" v="89" actId="5793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 chgLayout">
        <pc:chgData name="Kasey Dykes" userId="d5d64c75-2cb2-4171-bea5-4550cb713a73" providerId="ADAL" clId="{780D9D5A-E372-4906-97FD-901945AF8DED}" dt="2022-07-18T15:18:23.342" v="18"/>
        <pc:sldMkLst>
          <pc:docMk/>
          <pc:sldMk cId="2395014320" sldId="263"/>
        </pc:sldMkLst>
        <pc:spChg chg="mod ord">
          <ac:chgData name="Kasey Dykes" userId="d5d64c75-2cb2-4171-bea5-4550cb713a73" providerId="ADAL" clId="{780D9D5A-E372-4906-97FD-901945AF8DED}" dt="2022-07-18T15:01:13.886" v="0" actId="700"/>
          <ac:spMkLst>
            <pc:docMk/>
            <pc:sldMk cId="2395014320" sldId="263"/>
            <ac:spMk id="2" creationId="{00000000-0000-0000-0000-000000000000}"/>
          </ac:spMkLst>
        </pc:spChg>
        <pc:spChg chg="add mod ord">
          <ac:chgData name="Kasey Dykes" userId="d5d64c75-2cb2-4171-bea5-4550cb713a73" providerId="ADAL" clId="{780D9D5A-E372-4906-97FD-901945AF8DED}" dt="2022-07-18T15:01:17.734" v="11" actId="20577"/>
          <ac:spMkLst>
            <pc:docMk/>
            <pc:sldMk cId="2395014320" sldId="263"/>
            <ac:spMk id="3" creationId="{16109101-040B-F283-5876-465C04D89BA4}"/>
          </ac:spMkLst>
        </pc:spChg>
        <pc:spChg chg="del">
          <ac:chgData name="Kasey Dykes" userId="d5d64c75-2cb2-4171-bea5-4550cb713a73" providerId="ADAL" clId="{780D9D5A-E372-4906-97FD-901945AF8DED}" dt="2022-07-18T15:01:13.886" v="0" actId="700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Dykes" userId="d5d64c75-2cb2-4171-bea5-4550cb713a73" providerId="ADAL" clId="{780D9D5A-E372-4906-97FD-901945AF8DED}" dt="2022-07-18T15:01:13.886" v="0" actId="700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780D9D5A-E372-4906-97FD-901945AF8DED}" dt="2022-07-18T15:18:17.245" v="17"/>
          <ac:spMkLst>
            <pc:docMk/>
            <pc:sldMk cId="2395014320" sldId="263"/>
            <ac:spMk id="6" creationId="{9192F149-80DC-9DE6-3CDD-25A6239E4259}"/>
          </ac:spMkLst>
        </pc:spChg>
        <pc:spChg chg="add del mod ord">
          <ac:chgData name="Kasey Dykes" userId="d5d64c75-2cb2-4171-bea5-4550cb713a73" providerId="ADAL" clId="{780D9D5A-E372-4906-97FD-901945AF8DED}" dt="2022-07-18T15:18:23.342" v="18"/>
          <ac:spMkLst>
            <pc:docMk/>
            <pc:sldMk cId="2395014320" sldId="263"/>
            <ac:spMk id="7" creationId="{48C44FEC-2C62-76FF-4561-D9307E729A62}"/>
          </ac:spMkLst>
        </pc:spChg>
        <pc:spChg chg="add mod ord">
          <ac:chgData name="Kasey Dykes" userId="d5d64c75-2cb2-4171-bea5-4550cb713a73" providerId="ADAL" clId="{780D9D5A-E372-4906-97FD-901945AF8DED}" dt="2022-07-18T15:01:19.991" v="16" actId="20577"/>
          <ac:spMkLst>
            <pc:docMk/>
            <pc:sldMk cId="2395014320" sldId="263"/>
            <ac:spMk id="8" creationId="{42CDFDD0-64A3-507F-2B6E-B778F292E939}"/>
          </ac:spMkLst>
        </pc:spChg>
        <pc:picChg chg="add mod">
          <ac:chgData name="Kasey Dykes" userId="d5d64c75-2cb2-4171-bea5-4550cb713a73" providerId="ADAL" clId="{780D9D5A-E372-4906-97FD-901945AF8DED}" dt="2022-07-18T15:18:17.245" v="17"/>
          <ac:picMkLst>
            <pc:docMk/>
            <pc:sldMk cId="2395014320" sldId="263"/>
            <ac:picMk id="1026" creationId="{8227D942-AFB5-A226-AFD9-0403FF174408}"/>
          </ac:picMkLst>
        </pc:picChg>
        <pc:picChg chg="add mod">
          <ac:chgData name="Kasey Dykes" userId="d5d64c75-2cb2-4171-bea5-4550cb713a73" providerId="ADAL" clId="{780D9D5A-E372-4906-97FD-901945AF8DED}" dt="2022-07-18T15:18:23.342" v="18"/>
          <ac:picMkLst>
            <pc:docMk/>
            <pc:sldMk cId="2395014320" sldId="263"/>
            <ac:picMk id="1028" creationId="{1A2365C3-566F-22A3-EEB4-660F6363BAC0}"/>
          </ac:picMkLst>
        </pc:picChg>
      </pc:sldChg>
      <pc:sldChg chg="delSp modSp new mod">
        <pc:chgData name="Kasey Dykes" userId="d5d64c75-2cb2-4171-bea5-4550cb713a73" providerId="ADAL" clId="{780D9D5A-E372-4906-97FD-901945AF8DED}" dt="2022-07-18T15:22:05.796" v="102" actId="478"/>
        <pc:sldMkLst>
          <pc:docMk/>
          <pc:sldMk cId="884980773" sldId="276"/>
        </pc:sldMkLst>
        <pc:spChg chg="mod">
          <ac:chgData name="Kasey Dykes" userId="d5d64c75-2cb2-4171-bea5-4550cb713a73" providerId="ADAL" clId="{780D9D5A-E372-4906-97FD-901945AF8DED}" dt="2022-07-18T15:22:04.020" v="101" actId="20577"/>
          <ac:spMkLst>
            <pc:docMk/>
            <pc:sldMk cId="884980773" sldId="276"/>
            <ac:spMk id="2" creationId="{4E5ED6B9-88D0-ED60-2CAB-771FCCDEB256}"/>
          </ac:spMkLst>
        </pc:spChg>
        <pc:spChg chg="del">
          <ac:chgData name="Kasey Dykes" userId="d5d64c75-2cb2-4171-bea5-4550cb713a73" providerId="ADAL" clId="{780D9D5A-E372-4906-97FD-901945AF8DED}" dt="2022-07-18T15:22:05.796" v="102" actId="478"/>
          <ac:spMkLst>
            <pc:docMk/>
            <pc:sldMk cId="884980773" sldId="276"/>
            <ac:spMk id="3" creationId="{9BE66C87-D5EF-D2F5-9B01-109B6D835918}"/>
          </ac:spMkLst>
        </pc:spChg>
      </pc:sldChg>
      <pc:sldChg chg="delSp modSp new mod">
        <pc:chgData name="Kasey Dykes" userId="d5d64c75-2cb2-4171-bea5-4550cb713a73" providerId="ADAL" clId="{780D9D5A-E372-4906-97FD-901945AF8DED}" dt="2022-07-18T15:22:11.484" v="109" actId="478"/>
        <pc:sldMkLst>
          <pc:docMk/>
          <pc:sldMk cId="580843136" sldId="277"/>
        </pc:sldMkLst>
        <pc:spChg chg="mod">
          <ac:chgData name="Kasey Dykes" userId="d5d64c75-2cb2-4171-bea5-4550cb713a73" providerId="ADAL" clId="{780D9D5A-E372-4906-97FD-901945AF8DED}" dt="2022-07-18T15:22:09.468" v="108" actId="20577"/>
          <ac:spMkLst>
            <pc:docMk/>
            <pc:sldMk cId="580843136" sldId="277"/>
            <ac:spMk id="2" creationId="{03E5843C-BEB9-B45A-4C66-2899608BE82C}"/>
          </ac:spMkLst>
        </pc:spChg>
        <pc:spChg chg="del">
          <ac:chgData name="Kasey Dykes" userId="d5d64c75-2cb2-4171-bea5-4550cb713a73" providerId="ADAL" clId="{780D9D5A-E372-4906-97FD-901945AF8DED}" dt="2022-07-18T15:22:11.484" v="109" actId="478"/>
          <ac:spMkLst>
            <pc:docMk/>
            <pc:sldMk cId="580843136" sldId="277"/>
            <ac:spMk id="3" creationId="{2D84DFA4-4CCF-68FB-A162-725882FD10EB}"/>
          </ac:spMkLst>
        </pc:spChg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Dykes" userId="S::kasey.dykes@chichester.ac.uk::d5d64c75-2cb2-4171-bea5-4550cb713a73" providerId="AD" clId="Web-{4519A9C3-2561-32A0-86B1-9C2ECF3676D6}"/>
    <pc:docChg chg="modSld">
      <pc:chgData name="Kasey Dykes" userId="S::kasey.dykes@chichester.ac.uk::d5d64c75-2cb2-4171-bea5-4550cb713a73" providerId="AD" clId="Web-{4519A9C3-2561-32A0-86B1-9C2ECF3676D6}" dt="2022-07-18T15:22:36.118" v="6" actId="20577"/>
      <pc:docMkLst>
        <pc:docMk/>
      </pc:docMkLst>
      <pc:sldChg chg="modSp">
        <pc:chgData name="Kasey Dykes" userId="S::kasey.dykes@chichester.ac.uk::d5d64c75-2cb2-4171-bea5-4550cb713a73" providerId="AD" clId="Web-{4519A9C3-2561-32A0-86B1-9C2ECF3676D6}" dt="2022-07-18T15:22:36.118" v="6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4519A9C3-2561-32A0-86B1-9C2ECF3676D6}" dt="2022-07-18T15:22:36.118" v="6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D14980E9-97D0-82E9-FAA0-B4FA2FE5A192}"/>
    <pc:docChg chg="modSld">
      <pc:chgData name="Kasey Dykes" userId="S::kasey.dykes@chichester.ac.uk::d5d64c75-2cb2-4171-bea5-4550cb713a73" providerId="AD" clId="Web-{D14980E9-97D0-82E9-FAA0-B4FA2FE5A192}" dt="2022-07-18T15:00:50.380" v="1" actId="20577"/>
      <pc:docMkLst>
        <pc:docMk/>
      </pc:docMkLst>
      <pc:sldChg chg="modSp">
        <pc:chgData name="Kasey Dykes" userId="S::kasey.dykes@chichester.ac.uk::d5d64c75-2cb2-4171-bea5-4550cb713a73" providerId="AD" clId="Web-{D14980E9-97D0-82E9-FAA0-B4FA2FE5A192}" dt="2022-07-18T15:00:50.380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D14980E9-97D0-82E9-FAA0-B4FA2FE5A192}" dt="2022-07-18T15:00:50.380" v="1" actId="20577"/>
          <ac:spMkLst>
            <pc:docMk/>
            <pc:sldMk cId="606468625" sldId="256"/>
            <ac:spMk id="3" creationId="{00000000-0000-0000-0000-000000000000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FEA13-9CCA-4FFD-9C25-9D1B1320DF99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7574B-0037-473C-A432-82C6685F5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7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73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37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84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997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68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70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67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38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37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7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951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02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31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1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62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57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89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77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9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72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2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9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89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0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077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</a:t>
            </a:r>
            <a:r>
              <a:rPr lang="en-US" dirty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Session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3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29" name="Rectangle 103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0405E-98FE-1F24-1145-4BFC5214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BBFFA8-B777-65C3-598B-ED95B857F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3" y="0"/>
            <a:ext cx="7537706" cy="37144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0D10-9F6D-8C86-017C-E9FC87452862}"/>
              </a:ext>
            </a:extLst>
          </p:cNvPr>
          <p:cNvSpPr txBox="1"/>
          <p:nvPr/>
        </p:nvSpPr>
        <p:spPr>
          <a:xfrm>
            <a:off x="804671" y="4272742"/>
            <a:ext cx="304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Now let’s use our converting skills to solve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4068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D6B9-88D0-ED60-2CAB-771FCCDE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Percentages</a:t>
            </a:r>
          </a:p>
        </p:txBody>
      </p:sp>
    </p:spTree>
    <p:extLst>
      <p:ext uri="{BB962C8B-B14F-4D97-AF65-F5344CB8AC3E}">
        <p14:creationId xmlns:p14="http://schemas.microsoft.com/office/powerpoint/2010/main" val="884980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Percentages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3023938"/>
            <a:ext cx="7729728" cy="3101983"/>
          </a:xfrm>
        </p:spPr>
        <p:txBody>
          <a:bodyPr/>
          <a:lstStyle/>
          <a:p>
            <a:r>
              <a:rPr lang="en-US" dirty="0"/>
              <a:t>Percent (per cent) means out of 100</a:t>
            </a:r>
          </a:p>
          <a:p>
            <a:r>
              <a:rPr lang="en-US" dirty="0"/>
              <a:t>It’s just like a fraction except the bottom number is always 100</a:t>
            </a:r>
          </a:p>
          <a:p>
            <a:r>
              <a:rPr lang="en-US" dirty="0"/>
              <a:t>So, we can use the same method!</a:t>
            </a:r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 rot="779837">
            <a:off x="8759953" y="3331244"/>
            <a:ext cx="2093976" cy="21122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Divide by the bottom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Times by the top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5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Percentages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we need to work out 45% of 1980, it’s the same as working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dirty="0"/>
                  <a:t> of 1980</a:t>
                </a:r>
              </a:p>
              <a:p>
                <a:r>
                  <a:rPr lang="en-US" dirty="0"/>
                  <a:t>So we divide by the bottom</a:t>
                </a:r>
                <a:endParaRPr lang="en-GB" dirty="0"/>
              </a:p>
              <a:p>
                <a:pPr marL="0" indent="0">
                  <a:buNone/>
                </a:pPr>
                <a:r>
                  <a:rPr lang="en-US" dirty="0"/>
                  <a:t>1980 ÷ 100 = 19.8</a:t>
                </a:r>
              </a:p>
              <a:p>
                <a:r>
                  <a:rPr lang="en-US" dirty="0"/>
                  <a:t>And we times by the top</a:t>
                </a:r>
              </a:p>
              <a:p>
                <a:pPr marL="0" indent="0">
                  <a:buNone/>
                </a:pPr>
                <a:r>
                  <a:rPr lang="en-US" dirty="0"/>
                  <a:t>19.8 x 45 = 891</a:t>
                </a:r>
              </a:p>
              <a:p>
                <a:r>
                  <a:rPr lang="en-US" dirty="0"/>
                  <a:t>So 45% of 1980 is 891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ded Corner 3"/>
          <p:cNvSpPr/>
          <p:nvPr/>
        </p:nvSpPr>
        <p:spPr>
          <a:xfrm rot="779837">
            <a:off x="8759954" y="3440302"/>
            <a:ext cx="2093976" cy="21122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Divide by the bottom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Times by the top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6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F385-8094-BC92-4BCE-C1FE442D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Percentages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822DDD6-7A2D-FD67-E6A8-1DD7799F3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06262"/>
              </p:ext>
            </p:extLst>
          </p:nvPr>
        </p:nvGraphicFramePr>
        <p:xfrm>
          <a:off x="6409113" y="804863"/>
          <a:ext cx="5469774" cy="5263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4887">
                  <a:extLst>
                    <a:ext uri="{9D8B030D-6E8A-4147-A177-3AD203B41FA5}">
                      <a16:colId xmlns:a16="http://schemas.microsoft.com/office/drawing/2014/main" val="1310792248"/>
                    </a:ext>
                  </a:extLst>
                </a:gridCol>
                <a:gridCol w="2734887">
                  <a:extLst>
                    <a:ext uri="{9D8B030D-6E8A-4147-A177-3AD203B41FA5}">
                      <a16:colId xmlns:a16="http://schemas.microsoft.com/office/drawing/2014/main" val="4016602609"/>
                    </a:ext>
                  </a:extLst>
                </a:gridCol>
              </a:tblGrid>
              <a:tr h="26317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b="0" i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70% of 340​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b="0" i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b="0" i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15% of 84​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90448"/>
                  </a:ext>
                </a:extLst>
              </a:tr>
              <a:tr h="26317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b="0" i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45% of 1350​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b="0" i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85% of 975​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65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47295-AE61-A2C8-876F-217BB8C7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5EC422-069D-4424-CA9E-699A2EED5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54296" y="0"/>
            <a:ext cx="7500721" cy="23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57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843C-BEB9-B45A-4C66-2899608B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580843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of using 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Ratio </a:t>
            </a:r>
          </a:p>
          <a:p>
            <a:r>
              <a:rPr lang="en-US" sz="1800" dirty="0"/>
              <a:t>How to write and simplify a ratio from given quantities</a:t>
            </a:r>
            <a:endParaRPr lang="en-GB" sz="1800" dirty="0"/>
          </a:p>
          <a:p>
            <a:r>
              <a:rPr lang="en-US" sz="1800" dirty="0"/>
              <a:t>How to share a quantity into a given ratio</a:t>
            </a:r>
          </a:p>
          <a:p>
            <a:r>
              <a:rPr lang="en-US" sz="1800" dirty="0"/>
              <a:t>How to work out the total amount from a given quantity</a:t>
            </a:r>
          </a:p>
        </p:txBody>
      </p:sp>
    </p:spTree>
    <p:extLst>
      <p:ext uri="{BB962C8B-B14F-4D97-AF65-F5344CB8AC3E}">
        <p14:creationId xmlns:p14="http://schemas.microsoft.com/office/powerpoint/2010/main" val="3926018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9E65-C763-4C1B-9633-3674B749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Ratios?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435A-E260-480D-B044-E09F69EBD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08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Ratio is a way of comparing one part to another part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ratio </a:t>
            </a:r>
            <a:r>
              <a:rPr lang="en-US" sz="2400" b="1" dirty="0"/>
              <a:t>2:5 </a:t>
            </a:r>
            <a:r>
              <a:rPr lang="en-US" sz="2400" dirty="0"/>
              <a:t>means for every 2 of one thing, there are 5 of the other</a:t>
            </a:r>
          </a:p>
        </p:txBody>
      </p:sp>
    </p:spTree>
    <p:extLst>
      <p:ext uri="{BB962C8B-B14F-4D97-AF65-F5344CB8AC3E}">
        <p14:creationId xmlns:p14="http://schemas.microsoft.com/office/powerpoint/2010/main" val="1133085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– Option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347" y="2688378"/>
            <a:ext cx="7729728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 bathroom is decorated with 150 blue tiles and 180 white tiles. </a:t>
            </a:r>
          </a:p>
          <a:p>
            <a:pPr marL="0" indent="0">
              <a:buNone/>
            </a:pPr>
            <a:r>
              <a:rPr lang="en-US" sz="1800" dirty="0"/>
              <a:t>What is the ratio of blue tiles to white tiles?</a:t>
            </a:r>
          </a:p>
          <a:p>
            <a:pPr marL="0" indent="0">
              <a:buNone/>
            </a:pPr>
            <a:r>
              <a:rPr lang="en-US" sz="1800" dirty="0"/>
              <a:t>150:180</a:t>
            </a:r>
          </a:p>
          <a:p>
            <a:pPr marL="0" indent="0">
              <a:buNone/>
            </a:pPr>
            <a:r>
              <a:rPr lang="en-US" sz="1800" dirty="0"/>
              <a:t>Now we can simplify</a:t>
            </a:r>
          </a:p>
          <a:p>
            <a:pPr marL="0" indent="0">
              <a:buNone/>
            </a:pPr>
            <a:r>
              <a:rPr lang="en-US" sz="1800" dirty="0"/>
              <a:t>As both end in 0 we can divide by 10</a:t>
            </a:r>
          </a:p>
          <a:p>
            <a:pPr marL="0" indent="0">
              <a:buNone/>
            </a:pPr>
            <a:r>
              <a:rPr lang="en-US" sz="1800" dirty="0"/>
              <a:t>15:18</a:t>
            </a:r>
          </a:p>
          <a:p>
            <a:pPr marL="0" indent="0">
              <a:buNone/>
            </a:pPr>
            <a:r>
              <a:rPr lang="en-US" sz="1800" dirty="0"/>
              <a:t>We can divide both by 3</a:t>
            </a:r>
          </a:p>
          <a:p>
            <a:pPr marL="0" indent="0">
              <a:buNone/>
            </a:pPr>
            <a:r>
              <a:rPr lang="en-US" sz="1800" dirty="0"/>
              <a:t>5:6</a:t>
            </a:r>
          </a:p>
          <a:p>
            <a:pPr marL="0" indent="0">
              <a:buNone/>
            </a:pPr>
            <a:r>
              <a:rPr lang="en-US" sz="1800" dirty="0"/>
              <a:t>So, the ratio of blue tiles to white tiles is 5:6</a:t>
            </a:r>
          </a:p>
        </p:txBody>
      </p:sp>
      <p:pic>
        <p:nvPicPr>
          <p:cNvPr id="4098" name="Picture 2" descr="13 Inspirational Examples Of Blue And White Bathro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289" y="3316250"/>
            <a:ext cx="4356364" cy="29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78980553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Simplify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𝟏𝟖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𝟐𝟒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285 ÷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of 64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-8 + 4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78980553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3"/>
                          <a:stretch>
                            <a:fillRect l="-299" t="-362" r="-400000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285 ÷ 3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3"/>
                          <a:stretch>
                            <a:fillRect l="-200000" t="-362" r="-200299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3"/>
                          <a:stretch>
                            <a:fillRect l="-300901" t="-362" r="-100901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-8 + 4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-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Ana has a fish tank. The tank contains 21 tetra fish and 12 angel fish. Write this as a ratio and simplify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Rees is having a BBQ. He has invited 4 vegetarians and 12 meat eaters. What is the ratio of vegetarian to non-vegetarian guests? Simplify your answer.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English class contains 28 students. 12 are female, the rest are male. Write the ratio of female to male students in its simplest form.</a:t>
            </a:r>
          </a:p>
        </p:txBody>
      </p:sp>
    </p:spTree>
    <p:extLst>
      <p:ext uri="{BB962C8B-B14F-4D97-AF65-F5344CB8AC3E}">
        <p14:creationId xmlns:p14="http://schemas.microsoft.com/office/powerpoint/2010/main" val="169387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822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Split £300 between Kasey and </a:t>
            </a:r>
            <a:r>
              <a:rPr lang="en-US" dirty="0"/>
              <a:t>Sophie</a:t>
            </a:r>
            <a:r>
              <a:rPr lang="en-US" sz="1800" dirty="0"/>
              <a:t> using the ratio 1:3</a:t>
            </a:r>
          </a:p>
          <a:p>
            <a:pPr marL="0" indent="0">
              <a:buNone/>
            </a:pPr>
            <a:r>
              <a:rPr lang="en-US" sz="1800" dirty="0"/>
              <a:t>First, we need to calculate the total number of parts</a:t>
            </a:r>
          </a:p>
          <a:p>
            <a:pPr marL="0" indent="0">
              <a:buNone/>
            </a:pPr>
            <a:r>
              <a:rPr lang="en-US" sz="1800" dirty="0"/>
              <a:t>	1+3 = 4 </a:t>
            </a:r>
          </a:p>
          <a:p>
            <a:pPr marL="0" indent="0">
              <a:buNone/>
            </a:pPr>
            <a:r>
              <a:rPr lang="en-US" sz="1800" dirty="0"/>
              <a:t>We divide the £300 by 4 to find 1 part</a:t>
            </a:r>
          </a:p>
          <a:p>
            <a:pPr marL="0" indent="0">
              <a:buNone/>
            </a:pPr>
            <a:r>
              <a:rPr lang="en-US" sz="1800" dirty="0"/>
              <a:t>	300 ÷ 4 = 75</a:t>
            </a:r>
          </a:p>
          <a:p>
            <a:pPr marL="0" indent="0">
              <a:buNone/>
            </a:pPr>
            <a:r>
              <a:rPr lang="en-US" sz="1800" dirty="0"/>
              <a:t>Now times by the ratios to find your amounts</a:t>
            </a:r>
          </a:p>
          <a:p>
            <a:pPr marL="0" indent="0">
              <a:buNone/>
            </a:pPr>
            <a:r>
              <a:rPr lang="en-US" sz="1800" dirty="0"/>
              <a:t>	75 x 1= £75 (Kasey’s part)</a:t>
            </a:r>
          </a:p>
          <a:p>
            <a:pPr marL="0" indent="0">
              <a:buNone/>
            </a:pPr>
            <a:r>
              <a:rPr lang="en-US" sz="1800" dirty="0"/>
              <a:t>	75 x 3 = £225 (Sophie’s part)</a:t>
            </a:r>
          </a:p>
          <a:p>
            <a:pPr marL="0" indent="0">
              <a:buNone/>
            </a:pPr>
            <a:r>
              <a:rPr lang="en-US" sz="1800" dirty="0"/>
              <a:t>To check your work, you can add the amounts. </a:t>
            </a:r>
          </a:p>
          <a:p>
            <a:pPr marL="0" indent="0">
              <a:buNone/>
            </a:pPr>
            <a:r>
              <a:rPr lang="en-US" sz="1800" dirty="0"/>
              <a:t>They should always total your original number! (75 + 225 = 300)</a:t>
            </a:r>
          </a:p>
        </p:txBody>
      </p:sp>
      <p:pic>
        <p:nvPicPr>
          <p:cNvPr id="1026" name="Picture 2" descr="Coronavirus Cash Grants are be available - UPDATED - Busines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23" y="2482458"/>
            <a:ext cx="4374340" cy="291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– Option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84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-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Split £150 into the ratio</a:t>
            </a:r>
            <a:r>
              <a:rPr lang="en-US" sz="2000" b="1" dirty="0"/>
              <a:t> 	1:2 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Split 360g into the following ratio 	</a:t>
            </a:r>
            <a:r>
              <a:rPr lang="en-US" sz="2000" b="1" dirty="0"/>
              <a:t>1:5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Split 225m into the following ratio 	</a:t>
            </a:r>
            <a:r>
              <a:rPr lang="en-US" sz="2000" b="1" dirty="0"/>
              <a:t>2:3</a:t>
            </a:r>
          </a:p>
        </p:txBody>
      </p:sp>
    </p:spTree>
    <p:extLst>
      <p:ext uri="{BB962C8B-B14F-4D97-AF65-F5344CB8AC3E}">
        <p14:creationId xmlns:p14="http://schemas.microsoft.com/office/powerpoint/2010/main" val="1106838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– Option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57294"/>
            <a:ext cx="11029615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Rafael makes a cocktail using the following ratio of juice to alcohol: </a:t>
            </a:r>
            <a:r>
              <a:rPr lang="en-US" sz="1800" b="1" dirty="0"/>
              <a:t>5:2</a:t>
            </a:r>
          </a:p>
          <a:p>
            <a:pPr marL="0" indent="0">
              <a:buNone/>
            </a:pPr>
            <a:r>
              <a:rPr lang="en-US" sz="1800" dirty="0"/>
              <a:t>He uses 60ml of alcohol. How many ml of juice did he use?</a:t>
            </a:r>
          </a:p>
          <a:p>
            <a:pPr marL="0" indent="0">
              <a:buNone/>
            </a:pPr>
            <a:r>
              <a:rPr lang="en-US" sz="1800" dirty="0"/>
              <a:t>60ml is 2 parts</a:t>
            </a:r>
          </a:p>
          <a:p>
            <a:pPr marL="0" indent="0">
              <a:buNone/>
            </a:pPr>
            <a:r>
              <a:rPr lang="en-US" sz="1800" dirty="0"/>
              <a:t>To find 1 part we divide by 2 </a:t>
            </a:r>
          </a:p>
          <a:p>
            <a:pPr marL="0" indent="0">
              <a:buNone/>
            </a:pPr>
            <a:r>
              <a:rPr lang="en-US" sz="1800" dirty="0"/>
              <a:t>(60 ÷ 2 = 30ml)</a:t>
            </a:r>
          </a:p>
          <a:p>
            <a:pPr marL="0" indent="0">
              <a:buNone/>
            </a:pPr>
            <a:r>
              <a:rPr lang="en-US" sz="1800" dirty="0"/>
              <a:t>We can now times this by 5 to find how much juice was used</a:t>
            </a:r>
          </a:p>
          <a:p>
            <a:pPr marL="0" indent="0">
              <a:buNone/>
            </a:pPr>
            <a:r>
              <a:rPr lang="en-US" sz="1800" dirty="0"/>
              <a:t>(30 x 5 = 150ml)</a:t>
            </a:r>
          </a:p>
        </p:txBody>
      </p:sp>
      <p:pic>
        <p:nvPicPr>
          <p:cNvPr id="3074" name="Picture 2" descr="10 Killer Cocktails You Can Make With Just 3 Ingredients - Max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03" y="3336085"/>
            <a:ext cx="4187825" cy="219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33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-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Karen and </a:t>
            </a:r>
            <a:r>
              <a:rPr lang="en-US" sz="2000" dirty="0" err="1"/>
              <a:t>Priti</a:t>
            </a:r>
            <a:r>
              <a:rPr lang="en-US" sz="2000" dirty="0"/>
              <a:t> are sharing a packet of sweets in the ratio 1:2.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Karen gets 10 sweets. How many sweets does </a:t>
            </a:r>
            <a:r>
              <a:rPr lang="en-US" sz="2000" dirty="0" err="1"/>
              <a:t>Priti</a:t>
            </a:r>
            <a:r>
              <a:rPr lang="en-US" sz="2000" dirty="0"/>
              <a:t> get?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Magnus and Alec share some money in the ratio 1:4.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If Magnus gets £100, what is Alec’s share?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sz="2000" dirty="0"/>
              <a:t>A car factory produces red and blue cars in the ratio 3:5.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If it produces 150 red cars each week, how many blue cars does it make?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2730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0D27A0-67B3-4C22-9FEC-E5E764C0C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3" y="-3451"/>
            <a:ext cx="7537706" cy="486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35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2282DA-E168-5DCF-2CD5-AA3AA708D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6" y="0"/>
            <a:ext cx="7399609" cy="240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9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 today?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F8352-77F4-4072-A644-934A939B8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sz="2400" dirty="0"/>
              <a:t>Mentimeter Code:</a:t>
            </a:r>
          </a:p>
          <a:p>
            <a:pPr algn="ctr"/>
            <a:r>
              <a:rPr lang="en-GB" b="1" i="0">
                <a:solidFill>
                  <a:srgbClr val="FFFFFF"/>
                </a:solidFill>
                <a:effectLst/>
                <a:latin typeface="MentiText"/>
              </a:rPr>
              <a:t>5561 1042</a:t>
            </a:r>
          </a:p>
          <a:p>
            <a:pPr algn="ctr"/>
            <a:r>
              <a:rPr lang="en-GB" sz="2400"/>
              <a:t>www</a:t>
            </a:r>
            <a:r>
              <a:rPr lang="en-GB" sz="2400" dirty="0"/>
              <a:t>.menti.com</a:t>
            </a:r>
          </a:p>
        </p:txBody>
      </p:sp>
    </p:spTree>
    <p:extLst>
      <p:ext uri="{BB962C8B-B14F-4D97-AF65-F5344CB8AC3E}">
        <p14:creationId xmlns:p14="http://schemas.microsoft.com/office/powerpoint/2010/main" val="554271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 is: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Conversions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Revision Time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0023253-99E6-7321-BD72-B5483725D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293" y="-1"/>
            <a:ext cx="7537702" cy="304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34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09101-040B-F283-5876-465C04D89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Percentages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2CDFDD0-64A3-507F-2B6E-B778F292E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Ratio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27D942-AFB5-A226-AFD9-0403FF17440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164" y="3143250"/>
            <a:ext cx="3471523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A2365C3-566F-22A3-EEB4-660F6363BAC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3411079"/>
            <a:ext cx="4252912" cy="206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Convert between Fractions, Decimals &amp; Percentages</a:t>
            </a:r>
          </a:p>
          <a:p>
            <a:r>
              <a:rPr lang="en-US" sz="2800" dirty="0"/>
              <a:t>How to find a percentage of a number</a:t>
            </a:r>
          </a:p>
          <a:p>
            <a:r>
              <a:rPr lang="en-US" sz="2800" dirty="0"/>
              <a:t>Three ways of working with ratio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C716-FAB5-0B4D-68FE-542A1211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Converting between Fractions, Decimals &amp; Percentages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AEBED-C993-D1B1-36FF-8BF121BEC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3756" y="5142343"/>
            <a:ext cx="4580661" cy="1265082"/>
          </a:xfrm>
        </p:spPr>
        <p:txBody>
          <a:bodyPr vert="horz" lIns="91440" tIns="45720" rIns="91440" bIns="45720" rtlCol="0" anchor="b" anchorCtr="1">
            <a:normAutofit/>
          </a:bodyPr>
          <a:lstStyle/>
          <a:p>
            <a:pPr algn="r"/>
            <a:r>
              <a:rPr lang="en-US" sz="2800" dirty="0"/>
              <a:t>Let's move to the whiteboard!</a:t>
            </a:r>
          </a:p>
        </p:txBody>
      </p:sp>
    </p:spTree>
    <p:extLst>
      <p:ext uri="{BB962C8B-B14F-4D97-AF65-F5344CB8AC3E}">
        <p14:creationId xmlns:p14="http://schemas.microsoft.com/office/powerpoint/2010/main" val="121278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6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6D6D42-35D8-4622-974D-2A2F5811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Between Fraction, Decimals &amp; Percentages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4244ADD6-3EDF-484E-BB74-2CE6AFFCF02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50435563"/>
                  </p:ext>
                </p:extLst>
              </p:nvPr>
            </p:nvGraphicFramePr>
            <p:xfrm>
              <a:off x="581025" y="2341562"/>
              <a:ext cx="11029617" cy="3963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6539">
                      <a:extLst>
                        <a:ext uri="{9D8B030D-6E8A-4147-A177-3AD203B41FA5}">
                          <a16:colId xmlns:a16="http://schemas.microsoft.com/office/drawing/2014/main" val="2002706540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3090174727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63700773"/>
                        </a:ext>
                      </a:extLst>
                    </a:gridCol>
                  </a:tblGrid>
                  <a:tr h="990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FRACTION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DECIMAL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PERCENTAGE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1305796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0021200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421792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36%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5224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4244ADD6-3EDF-484E-BB74-2CE6AFFCF02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50435563"/>
                  </p:ext>
                </p:extLst>
              </p:nvPr>
            </p:nvGraphicFramePr>
            <p:xfrm>
              <a:off x="581025" y="2341562"/>
              <a:ext cx="11029617" cy="3963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6539">
                      <a:extLst>
                        <a:ext uri="{9D8B030D-6E8A-4147-A177-3AD203B41FA5}">
                          <a16:colId xmlns:a16="http://schemas.microsoft.com/office/drawing/2014/main" val="2002706540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3090174727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63700773"/>
                        </a:ext>
                      </a:extLst>
                    </a:gridCol>
                  </a:tblGrid>
                  <a:tr h="990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FRACTION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DECIMAL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PERCENTAGE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1305796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6" t="-100613" r="-200829" b="-200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0021200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421792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36%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52249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71763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416F9D-B94A-41E4-A7D7-8654947DC5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b722f-815d-42a8-a398-880368789fe5"/>
    <ds:schemaRef ds:uri="dc70068d-d4a8-4c8c-81e4-1587bdb1b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452493-D7D6-4173-8632-9B2178717EAC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924b722f-815d-42a8-a398-880368789fe5"/>
    <ds:schemaRef ds:uri="http://purl.org/dc/elements/1.1/"/>
    <ds:schemaRef ds:uri="http://purl.org/dc/terms/"/>
    <ds:schemaRef ds:uri="dc70068d-d4a8-4c8c-81e4-1587bdb1bb1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1885</TotalTime>
  <Words>803</Words>
  <Application>Microsoft Office PowerPoint</Application>
  <PresentationFormat>Widescreen</PresentationFormat>
  <Paragraphs>151</Paragraphs>
  <Slides>28</Slides>
  <Notes>27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Gill Sans MT</vt:lpstr>
      <vt:lpstr>MentiText</vt:lpstr>
      <vt:lpstr>Parcel</vt:lpstr>
      <vt:lpstr>Functional Skills L1 Maths</vt:lpstr>
      <vt:lpstr>Starter Activity 5 in 5</vt:lpstr>
      <vt:lpstr>Recap</vt:lpstr>
      <vt:lpstr>Exam Question</vt:lpstr>
      <vt:lpstr>What are we doing today?</vt:lpstr>
      <vt:lpstr>What do we need to know?</vt:lpstr>
      <vt:lpstr>Converting between Fractions, Decimals &amp; Percentages</vt:lpstr>
      <vt:lpstr>PowerPoint Presentation</vt:lpstr>
      <vt:lpstr>Converting Between Fraction, Decimals &amp; Percentages</vt:lpstr>
      <vt:lpstr>Exam Question</vt:lpstr>
      <vt:lpstr>Percentages</vt:lpstr>
      <vt:lpstr>Finding Percentages</vt:lpstr>
      <vt:lpstr>Finding Percentages</vt:lpstr>
      <vt:lpstr>Finding Percentages</vt:lpstr>
      <vt:lpstr>Exam Question</vt:lpstr>
      <vt:lpstr>Ratio</vt:lpstr>
      <vt:lpstr>Three ways of using ratio</vt:lpstr>
      <vt:lpstr>What are Ratios?</vt:lpstr>
      <vt:lpstr>Ratio – Option 1</vt:lpstr>
      <vt:lpstr>Ratio - Practice</vt:lpstr>
      <vt:lpstr>Ratio – Option 2</vt:lpstr>
      <vt:lpstr>Ratio - Practice</vt:lpstr>
      <vt:lpstr>Ratio – Option 3</vt:lpstr>
      <vt:lpstr>Ratio - Practice</vt:lpstr>
      <vt:lpstr>Exam Question</vt:lpstr>
      <vt:lpstr>Exam Question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L1 Maths</dc:title>
  <dc:creator>Kasey Dykes</dc:creator>
  <cp:lastModifiedBy>Kasey Carter</cp:lastModifiedBy>
  <cp:revision>58</cp:revision>
  <dcterms:created xsi:type="dcterms:W3CDTF">2021-09-22T09:27:53Z</dcterms:created>
  <dcterms:modified xsi:type="dcterms:W3CDTF">2022-09-29T13:54:47Z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