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38"/>
  </p:notesMasterIdLst>
  <p:sldIdLst>
    <p:sldId id="256" r:id="rId5"/>
    <p:sldId id="277" r:id="rId6"/>
    <p:sldId id="276" r:id="rId7"/>
    <p:sldId id="341" r:id="rId8"/>
    <p:sldId id="263" r:id="rId9"/>
    <p:sldId id="258" r:id="rId10"/>
    <p:sldId id="342" r:id="rId11"/>
    <p:sldId id="349" r:id="rId12"/>
    <p:sldId id="343" r:id="rId13"/>
    <p:sldId id="327" r:id="rId14"/>
    <p:sldId id="273" r:id="rId15"/>
    <p:sldId id="312" r:id="rId16"/>
    <p:sldId id="319" r:id="rId17"/>
    <p:sldId id="316" r:id="rId18"/>
    <p:sldId id="344" r:id="rId19"/>
    <p:sldId id="274" r:id="rId20"/>
    <p:sldId id="328" r:id="rId21"/>
    <p:sldId id="339" r:id="rId22"/>
    <p:sldId id="340" r:id="rId23"/>
    <p:sldId id="346" r:id="rId24"/>
    <p:sldId id="275" r:id="rId25"/>
    <p:sldId id="286" r:id="rId26"/>
    <p:sldId id="285" r:id="rId27"/>
    <p:sldId id="284" r:id="rId28"/>
    <p:sldId id="283" r:id="rId29"/>
    <p:sldId id="282" r:id="rId30"/>
    <p:sldId id="281" r:id="rId31"/>
    <p:sldId id="280" r:id="rId32"/>
    <p:sldId id="337" r:id="rId33"/>
    <p:sldId id="347" r:id="rId34"/>
    <p:sldId id="348" r:id="rId35"/>
    <p:sldId id="302" r:id="rId36"/>
    <p:sldId id="272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0" autoAdjust="0"/>
    <p:restoredTop sz="94660"/>
  </p:normalViewPr>
  <p:slideViewPr>
    <p:cSldViewPr snapToGrid="0">
      <p:cViewPr varScale="1">
        <p:scale>
          <a:sx n="63" d="100"/>
          <a:sy n="63" d="100"/>
        </p:scale>
        <p:origin x="6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microsoft.com/office/2016/11/relationships/changesInfo" Target="changesInfos/changesInfo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ey Dykes" userId="S::kasey.dykes@chichester.ac.uk::d5d64c75-2cb2-4171-bea5-4550cb713a73" providerId="AD" clId="Web-{DC5E0DA2-4F10-6CD0-0972-3C948B0A22F7}"/>
    <pc:docChg chg="addSld modSld">
      <pc:chgData name="Kasey Dykes" userId="S::kasey.dykes@chichester.ac.uk::d5d64c75-2cb2-4171-bea5-4550cb713a73" providerId="AD" clId="Web-{DC5E0DA2-4F10-6CD0-0972-3C948B0A22F7}" dt="2022-07-18T10:46:08.444" v="78"/>
      <pc:docMkLst>
        <pc:docMk/>
      </pc:docMkLst>
      <pc:sldChg chg="modSp mod chgLayout">
        <pc:chgData name="Kasey Dykes" userId="S::kasey.dykes@chichester.ac.uk::d5d64c75-2cb2-4171-bea5-4550cb713a73" providerId="AD" clId="Web-{DC5E0DA2-4F10-6CD0-0972-3C948B0A22F7}" dt="2022-07-18T10:44:37.848" v="38"/>
        <pc:sldMkLst>
          <pc:docMk/>
          <pc:sldMk cId="1065986319" sldId="258"/>
        </pc:sldMkLst>
        <pc:spChg chg="mod ord">
          <ac:chgData name="Kasey Dykes" userId="S::kasey.dykes@chichester.ac.uk::d5d64c75-2cb2-4171-bea5-4550cb713a73" providerId="AD" clId="Web-{DC5E0DA2-4F10-6CD0-0972-3C948B0A22F7}" dt="2022-07-18T10:44:37.848" v="38"/>
          <ac:spMkLst>
            <pc:docMk/>
            <pc:sldMk cId="1065986319" sldId="258"/>
            <ac:spMk id="2" creationId="{00000000-0000-0000-0000-000000000000}"/>
          </ac:spMkLst>
        </pc:spChg>
        <pc:spChg chg="mod ord">
          <ac:chgData name="Kasey Dykes" userId="S::kasey.dykes@chichester.ac.uk::d5d64c75-2cb2-4171-bea5-4550cb713a73" providerId="AD" clId="Web-{DC5E0DA2-4F10-6CD0-0972-3C948B0A22F7}" dt="2022-07-18T10:44:37.848" v="38"/>
          <ac:spMkLst>
            <pc:docMk/>
            <pc:sldMk cId="1065986319" sldId="258"/>
            <ac:spMk id="3" creationId="{00000000-0000-0000-0000-000000000000}"/>
          </ac:spMkLst>
        </pc:spChg>
      </pc:sldChg>
      <pc:sldChg chg="delSp modSp new">
        <pc:chgData name="Kasey Dykes" userId="S::kasey.dykes@chichester.ac.uk::d5d64c75-2cb2-4171-bea5-4550cb713a73" providerId="AD" clId="Web-{DC5E0DA2-4F10-6CD0-0972-3C948B0A22F7}" dt="2022-07-18T10:44:50.332" v="44" actId="20577"/>
        <pc:sldMkLst>
          <pc:docMk/>
          <pc:sldMk cId="2330775803" sldId="273"/>
        </pc:sldMkLst>
        <pc:spChg chg="mod">
          <ac:chgData name="Kasey Dykes" userId="S::kasey.dykes@chichester.ac.uk::d5d64c75-2cb2-4171-bea5-4550cb713a73" providerId="AD" clId="Web-{DC5E0DA2-4F10-6CD0-0972-3C948B0A22F7}" dt="2022-07-18T10:44:50.332" v="44" actId="20577"/>
          <ac:spMkLst>
            <pc:docMk/>
            <pc:sldMk cId="2330775803" sldId="273"/>
            <ac:spMk id="2" creationId="{AF426504-1B64-68FE-D961-739A3EB3AB72}"/>
          </ac:spMkLst>
        </pc:spChg>
        <pc:spChg chg="del">
          <ac:chgData name="Kasey Dykes" userId="S::kasey.dykes@chichester.ac.uk::d5d64c75-2cb2-4171-bea5-4550cb713a73" providerId="AD" clId="Web-{DC5E0DA2-4F10-6CD0-0972-3C948B0A22F7}" dt="2022-07-18T10:44:43.285" v="40"/>
          <ac:spMkLst>
            <pc:docMk/>
            <pc:sldMk cId="2330775803" sldId="273"/>
            <ac:spMk id="3" creationId="{2DD093C5-FAF5-DD91-FBF7-0CCC541DD088}"/>
          </ac:spMkLst>
        </pc:spChg>
      </pc:sldChg>
      <pc:sldChg chg="delSp modSp new">
        <pc:chgData name="Kasey Dykes" userId="S::kasey.dykes@chichester.ac.uk::d5d64c75-2cb2-4171-bea5-4550cb713a73" providerId="AD" clId="Web-{DC5E0DA2-4F10-6CD0-0972-3C948B0A22F7}" dt="2022-07-18T10:45:09.208" v="61"/>
        <pc:sldMkLst>
          <pc:docMk/>
          <pc:sldMk cId="2480429251" sldId="274"/>
        </pc:sldMkLst>
        <pc:spChg chg="mod">
          <ac:chgData name="Kasey Dykes" userId="S::kasey.dykes@chichester.ac.uk::d5d64c75-2cb2-4171-bea5-4550cb713a73" providerId="AD" clId="Web-{DC5E0DA2-4F10-6CD0-0972-3C948B0A22F7}" dt="2022-07-18T10:44:57.082" v="52" actId="20577"/>
          <ac:spMkLst>
            <pc:docMk/>
            <pc:sldMk cId="2480429251" sldId="274"/>
            <ac:spMk id="2" creationId="{58689DB6-9C5F-86F7-6DD0-9EBDEB414206}"/>
          </ac:spMkLst>
        </pc:spChg>
        <pc:spChg chg="del">
          <ac:chgData name="Kasey Dykes" userId="S::kasey.dykes@chichester.ac.uk::d5d64c75-2cb2-4171-bea5-4550cb713a73" providerId="AD" clId="Web-{DC5E0DA2-4F10-6CD0-0972-3C948B0A22F7}" dt="2022-07-18T10:45:09.208" v="61"/>
          <ac:spMkLst>
            <pc:docMk/>
            <pc:sldMk cId="2480429251" sldId="274"/>
            <ac:spMk id="3" creationId="{F3B4C63B-B92B-A5FA-A86E-D99F3AB26E24}"/>
          </ac:spMkLst>
        </pc:spChg>
      </pc:sldChg>
      <pc:sldChg chg="delSp modSp new">
        <pc:chgData name="Kasey Dykes" userId="S::kasey.dykes@chichester.ac.uk::d5d64c75-2cb2-4171-bea5-4550cb713a73" providerId="AD" clId="Web-{DC5E0DA2-4F10-6CD0-0972-3C948B0A22F7}" dt="2022-07-18T10:45:06.739" v="60"/>
        <pc:sldMkLst>
          <pc:docMk/>
          <pc:sldMk cId="4145348201" sldId="275"/>
        </pc:sldMkLst>
        <pc:spChg chg="mod">
          <ac:chgData name="Kasey Dykes" userId="S::kasey.dykes@chichester.ac.uk::d5d64c75-2cb2-4171-bea5-4550cb713a73" providerId="AD" clId="Web-{DC5E0DA2-4F10-6CD0-0972-3C948B0A22F7}" dt="2022-07-18T10:45:05.036" v="59" actId="20577"/>
          <ac:spMkLst>
            <pc:docMk/>
            <pc:sldMk cId="4145348201" sldId="275"/>
            <ac:spMk id="2" creationId="{CC533F6D-7FF4-0470-7CD5-8A937422FA3F}"/>
          </ac:spMkLst>
        </pc:spChg>
        <pc:spChg chg="del">
          <ac:chgData name="Kasey Dykes" userId="S::kasey.dykes@chichester.ac.uk::d5d64c75-2cb2-4171-bea5-4550cb713a73" providerId="AD" clId="Web-{DC5E0DA2-4F10-6CD0-0972-3C948B0A22F7}" dt="2022-07-18T10:45:06.739" v="60"/>
          <ac:spMkLst>
            <pc:docMk/>
            <pc:sldMk cId="4145348201" sldId="275"/>
            <ac:spMk id="3" creationId="{95D5B3A8-B94F-3347-4D4B-22B858542B1C}"/>
          </ac:spMkLst>
        </pc:spChg>
      </pc:sldChg>
      <pc:sldChg chg="addSp delSp modSp new mod chgLayout">
        <pc:chgData name="Kasey Dykes" userId="S::kasey.dykes@chichester.ac.uk::d5d64c75-2cb2-4171-bea5-4550cb713a73" providerId="AD" clId="Web-{DC5E0DA2-4F10-6CD0-0972-3C948B0A22F7}" dt="2022-07-18T10:46:08.444" v="78"/>
        <pc:sldMkLst>
          <pc:docMk/>
          <pc:sldMk cId="595686627" sldId="276"/>
        </pc:sldMkLst>
        <pc:spChg chg="mod ord">
          <ac:chgData name="Kasey Dykes" userId="S::kasey.dykes@chichester.ac.uk::d5d64c75-2cb2-4171-bea5-4550cb713a73" providerId="AD" clId="Web-{DC5E0DA2-4F10-6CD0-0972-3C948B0A22F7}" dt="2022-07-18T10:45:30.412" v="66" actId="20577"/>
          <ac:spMkLst>
            <pc:docMk/>
            <pc:sldMk cId="595686627" sldId="276"/>
            <ac:spMk id="2" creationId="{62D9C46A-BB63-E7A5-8F32-F7EB12C7D40D}"/>
          </ac:spMkLst>
        </pc:spChg>
        <pc:spChg chg="add del mod ord">
          <ac:chgData name="Kasey Dykes" userId="S::kasey.dykes@chichester.ac.uk::d5d64c75-2cb2-4171-bea5-4550cb713a73" providerId="AD" clId="Web-{DC5E0DA2-4F10-6CD0-0972-3C948B0A22F7}" dt="2022-07-18T10:46:08.444" v="78"/>
          <ac:spMkLst>
            <pc:docMk/>
            <pc:sldMk cId="595686627" sldId="276"/>
            <ac:spMk id="3" creationId="{F6F646DA-FD0E-A0E1-64B5-1A12B03726A4}"/>
          </ac:spMkLst>
        </pc:spChg>
      </pc:sldChg>
    </pc:docChg>
  </pc:docChgLst>
  <pc:docChgLst>
    <pc:chgData name="Kasey Dykes" userId="d5d64c75-2cb2-4171-bea5-4550cb713a73" providerId="ADAL" clId="{8DACCF91-B8BC-49A3-BB8D-66BD9B6E7D62}"/>
    <pc:docChg chg="delSld modSld">
      <pc:chgData name="Kasey Dykes" userId="d5d64c75-2cb2-4171-bea5-4550cb713a73" providerId="ADAL" clId="{8DACCF91-B8BC-49A3-BB8D-66BD9B6E7D62}" dt="2022-01-19T17:32:03.231" v="2" actId="47"/>
      <pc:docMkLst>
        <pc:docMk/>
      </pc:docMkLst>
      <pc:sldChg chg="del">
        <pc:chgData name="Kasey Dykes" userId="d5d64c75-2cb2-4171-bea5-4550cb713a73" providerId="ADAL" clId="{8DACCF91-B8BC-49A3-BB8D-66BD9B6E7D62}" dt="2022-01-19T17:32:03.231" v="2" actId="47"/>
        <pc:sldMkLst>
          <pc:docMk/>
          <pc:sldMk cId="3480768203" sldId="259"/>
        </pc:sldMkLst>
      </pc:sldChg>
      <pc:sldChg chg="modSp mod">
        <pc:chgData name="Kasey Dykes" userId="d5d64c75-2cb2-4171-bea5-4550cb713a73" providerId="ADAL" clId="{8DACCF91-B8BC-49A3-BB8D-66BD9B6E7D62}" dt="2022-01-17T10:02:53.736" v="1" actId="20577"/>
        <pc:sldMkLst>
          <pc:docMk/>
          <pc:sldMk cId="738643209" sldId="260"/>
        </pc:sldMkLst>
        <pc:spChg chg="mod">
          <ac:chgData name="Kasey Dykes" userId="d5d64c75-2cb2-4171-bea5-4550cb713a73" providerId="ADAL" clId="{8DACCF91-B8BC-49A3-BB8D-66BD9B6E7D62}" dt="2022-01-17T10:02:53.736" v="1" actId="20577"/>
          <ac:spMkLst>
            <pc:docMk/>
            <pc:sldMk cId="738643209" sldId="260"/>
            <ac:spMk id="3" creationId="{00000000-0000-0000-0000-000000000000}"/>
          </ac:spMkLst>
        </pc:spChg>
      </pc:sldChg>
    </pc:docChg>
  </pc:docChgLst>
  <pc:docChgLst>
    <pc:chgData name="Kasey Carter" userId="S::carterk@chichester.ac.uk::d5d64c75-2cb2-4171-bea5-4550cb713a73" providerId="AD" clId="Web-{F50D0087-65D6-583E-986E-A1CC5586F993}"/>
    <pc:docChg chg="addSld modSld">
      <pc:chgData name="Kasey Carter" userId="S::carterk@chichester.ac.uk::d5d64c75-2cb2-4171-bea5-4550cb713a73" providerId="AD" clId="Web-{F50D0087-65D6-583E-986E-A1CC5586F993}" dt="2022-09-02T09:45:13.538" v="18" actId="20577"/>
      <pc:docMkLst>
        <pc:docMk/>
      </pc:docMkLst>
      <pc:sldChg chg="add">
        <pc:chgData name="Kasey Carter" userId="S::carterk@chichester.ac.uk::d5d64c75-2cb2-4171-bea5-4550cb713a73" providerId="AD" clId="Web-{F50D0087-65D6-583E-986E-A1CC5586F993}" dt="2022-09-02T09:44:23.927" v="0"/>
        <pc:sldMkLst>
          <pc:docMk/>
          <pc:sldMk cId="242054875" sldId="279"/>
        </pc:sldMkLst>
      </pc:sldChg>
      <pc:sldChg chg="modSp add">
        <pc:chgData name="Kasey Carter" userId="S::carterk@chichester.ac.uk::d5d64c75-2cb2-4171-bea5-4550cb713a73" providerId="AD" clId="Web-{F50D0087-65D6-583E-986E-A1CC5586F993}" dt="2022-09-02T09:44:55.631" v="11" actId="20577"/>
        <pc:sldMkLst>
          <pc:docMk/>
          <pc:sldMk cId="3132436891" sldId="280"/>
        </pc:sldMkLst>
        <pc:spChg chg="mod">
          <ac:chgData name="Kasey Carter" userId="S::carterk@chichester.ac.uk::d5d64c75-2cb2-4171-bea5-4550cb713a73" providerId="AD" clId="Web-{F50D0087-65D6-583E-986E-A1CC5586F993}" dt="2022-09-02T09:44:55.631" v="11" actId="20577"/>
          <ac:spMkLst>
            <pc:docMk/>
            <pc:sldMk cId="3132436891" sldId="280"/>
            <ac:spMk id="3" creationId="{00000000-0000-0000-0000-000000000000}"/>
          </ac:spMkLst>
        </pc:spChg>
      </pc:sldChg>
      <pc:sldChg chg="add">
        <pc:chgData name="Kasey Carter" userId="S::carterk@chichester.ac.uk::d5d64c75-2cb2-4171-bea5-4550cb713a73" providerId="AD" clId="Web-{F50D0087-65D6-583E-986E-A1CC5586F993}" dt="2022-09-02T09:44:24.021" v="2"/>
        <pc:sldMkLst>
          <pc:docMk/>
          <pc:sldMk cId="4175330000" sldId="281"/>
        </pc:sldMkLst>
      </pc:sldChg>
      <pc:sldChg chg="modSp add">
        <pc:chgData name="Kasey Carter" userId="S::carterk@chichester.ac.uk::d5d64c75-2cb2-4171-bea5-4550cb713a73" providerId="AD" clId="Web-{F50D0087-65D6-583E-986E-A1CC5586F993}" dt="2022-09-02T09:45:13.538" v="18" actId="20577"/>
        <pc:sldMkLst>
          <pc:docMk/>
          <pc:sldMk cId="1505361553" sldId="282"/>
        </pc:sldMkLst>
        <pc:spChg chg="mod">
          <ac:chgData name="Kasey Carter" userId="S::carterk@chichester.ac.uk::d5d64c75-2cb2-4171-bea5-4550cb713a73" providerId="AD" clId="Web-{F50D0087-65D6-583E-986E-A1CC5586F993}" dt="2022-09-02T09:45:13.538" v="18" actId="20577"/>
          <ac:spMkLst>
            <pc:docMk/>
            <pc:sldMk cId="1505361553" sldId="282"/>
            <ac:spMk id="3" creationId="{00000000-0000-0000-0000-000000000000}"/>
          </ac:spMkLst>
        </pc:spChg>
      </pc:sldChg>
      <pc:sldChg chg="add">
        <pc:chgData name="Kasey Carter" userId="S::carterk@chichester.ac.uk::d5d64c75-2cb2-4171-bea5-4550cb713a73" providerId="AD" clId="Web-{F50D0087-65D6-583E-986E-A1CC5586F993}" dt="2022-09-02T09:44:24.177" v="4"/>
        <pc:sldMkLst>
          <pc:docMk/>
          <pc:sldMk cId="3703185178" sldId="283"/>
        </pc:sldMkLst>
      </pc:sldChg>
      <pc:sldChg chg="add">
        <pc:chgData name="Kasey Carter" userId="S::carterk@chichester.ac.uk::d5d64c75-2cb2-4171-bea5-4550cb713a73" providerId="AD" clId="Web-{F50D0087-65D6-583E-986E-A1CC5586F993}" dt="2022-09-02T09:44:24.239" v="5"/>
        <pc:sldMkLst>
          <pc:docMk/>
          <pc:sldMk cId="4184328914" sldId="284"/>
        </pc:sldMkLst>
      </pc:sldChg>
      <pc:sldChg chg="add">
        <pc:chgData name="Kasey Carter" userId="S::carterk@chichester.ac.uk::d5d64c75-2cb2-4171-bea5-4550cb713a73" providerId="AD" clId="Web-{F50D0087-65D6-583E-986E-A1CC5586F993}" dt="2022-09-02T09:44:24.255" v="6"/>
        <pc:sldMkLst>
          <pc:docMk/>
          <pc:sldMk cId="3410338712" sldId="285"/>
        </pc:sldMkLst>
      </pc:sldChg>
      <pc:sldChg chg="add">
        <pc:chgData name="Kasey Carter" userId="S::carterk@chichester.ac.uk::d5d64c75-2cb2-4171-bea5-4550cb713a73" providerId="AD" clId="Web-{F50D0087-65D6-583E-986E-A1CC5586F993}" dt="2022-09-02T09:44:24.286" v="7"/>
        <pc:sldMkLst>
          <pc:docMk/>
          <pc:sldMk cId="2262112358" sldId="286"/>
        </pc:sldMkLst>
      </pc:sldChg>
    </pc:docChg>
  </pc:docChgLst>
  <pc:docChgLst>
    <pc:chgData name="Kasey Dykes" userId="S::kasey.dykes@chichester.ac.uk::d5d64c75-2cb2-4171-bea5-4550cb713a73" providerId="AD" clId="Web-{ADC3A40F-34BB-ED26-12FA-2F980A5BED26}"/>
    <pc:docChg chg="delSld modSld">
      <pc:chgData name="Kasey Dykes" userId="S::kasey.dykes@chichester.ac.uk::d5d64c75-2cb2-4171-bea5-4550cb713a73" providerId="AD" clId="Web-{ADC3A40F-34BB-ED26-12FA-2F980A5BED26}" dt="2022-07-11T09:56:18.390" v="21" actId="20577"/>
      <pc:docMkLst>
        <pc:docMk/>
      </pc:docMkLst>
      <pc:sldChg chg="modSp">
        <pc:chgData name="Kasey Dykes" userId="S::kasey.dykes@chichester.ac.uk::d5d64c75-2cb2-4171-bea5-4550cb713a73" providerId="AD" clId="Web-{ADC3A40F-34BB-ED26-12FA-2F980A5BED26}" dt="2022-07-11T08:53:41.166" v="15" actId="20577"/>
        <pc:sldMkLst>
          <pc:docMk/>
          <pc:sldMk cId="1065986319" sldId="258"/>
        </pc:sldMkLst>
        <pc:spChg chg="mod">
          <ac:chgData name="Kasey Dykes" userId="S::kasey.dykes@chichester.ac.uk::d5d64c75-2cb2-4171-bea5-4550cb713a73" providerId="AD" clId="Web-{ADC3A40F-34BB-ED26-12FA-2F980A5BED26}" dt="2022-07-11T08:53:41.166" v="15" actId="20577"/>
          <ac:spMkLst>
            <pc:docMk/>
            <pc:sldMk cId="1065986319" sldId="258"/>
            <ac:spMk id="3" creationId="{00000000-0000-0000-0000-000000000000}"/>
          </ac:spMkLst>
        </pc:spChg>
      </pc:sldChg>
      <pc:sldChg chg="modSp">
        <pc:chgData name="Kasey Dykes" userId="S::kasey.dykes@chichester.ac.uk::d5d64c75-2cb2-4171-bea5-4550cb713a73" providerId="AD" clId="Web-{ADC3A40F-34BB-ED26-12FA-2F980A5BED26}" dt="2022-07-11T09:56:18.390" v="21" actId="20577"/>
        <pc:sldMkLst>
          <pc:docMk/>
          <pc:sldMk cId="738643209" sldId="260"/>
        </pc:sldMkLst>
        <pc:spChg chg="mod">
          <ac:chgData name="Kasey Dykes" userId="S::kasey.dykes@chichester.ac.uk::d5d64c75-2cb2-4171-bea5-4550cb713a73" providerId="AD" clId="Web-{ADC3A40F-34BB-ED26-12FA-2F980A5BED26}" dt="2022-07-11T09:56:18.390" v="21" actId="20577"/>
          <ac:spMkLst>
            <pc:docMk/>
            <pc:sldMk cId="738643209" sldId="260"/>
            <ac:spMk id="3" creationId="{00000000-0000-0000-0000-000000000000}"/>
          </ac:spMkLst>
        </pc:spChg>
      </pc:sldChg>
      <pc:sldChg chg="delSp modSp delAnim">
        <pc:chgData name="Kasey Dykes" userId="S::kasey.dykes@chichester.ac.uk::d5d64c75-2cb2-4171-bea5-4550cb713a73" providerId="AD" clId="Web-{ADC3A40F-34BB-ED26-12FA-2F980A5BED26}" dt="2022-07-11T09:55:54.607" v="19" actId="20577"/>
        <pc:sldMkLst>
          <pc:docMk/>
          <pc:sldMk cId="2395014320" sldId="263"/>
        </pc:sldMkLst>
        <pc:spChg chg="mod">
          <ac:chgData name="Kasey Dykes" userId="S::kasey.dykes@chichester.ac.uk::d5d64c75-2cb2-4171-bea5-4550cb713a73" providerId="AD" clId="Web-{ADC3A40F-34BB-ED26-12FA-2F980A5BED26}" dt="2022-07-11T09:55:54.607" v="19" actId="20577"/>
          <ac:spMkLst>
            <pc:docMk/>
            <pc:sldMk cId="2395014320" sldId="263"/>
            <ac:spMk id="3" creationId="{00000000-0000-0000-0000-000000000000}"/>
          </ac:spMkLst>
        </pc:spChg>
        <pc:picChg chg="del">
          <ac:chgData name="Kasey Dykes" userId="S::kasey.dykes@chichester.ac.uk::d5d64c75-2cb2-4171-bea5-4550cb713a73" providerId="AD" clId="Web-{ADC3A40F-34BB-ED26-12FA-2F980A5BED26}" dt="2022-07-11T09:55:47.123" v="16"/>
          <ac:picMkLst>
            <pc:docMk/>
            <pc:sldMk cId="2395014320" sldId="263"/>
            <ac:picMk id="5" creationId="{00000000-0000-0000-0000-000000000000}"/>
          </ac:picMkLst>
        </pc:picChg>
        <pc:picChg chg="del">
          <ac:chgData name="Kasey Dykes" userId="S::kasey.dykes@chichester.ac.uk::d5d64c75-2cb2-4171-bea5-4550cb713a73" providerId="AD" clId="Web-{ADC3A40F-34BB-ED26-12FA-2F980A5BED26}" dt="2022-07-11T09:55:49.076" v="17"/>
          <ac:picMkLst>
            <pc:docMk/>
            <pc:sldMk cId="2395014320" sldId="263"/>
            <ac:picMk id="7" creationId="{00000000-0000-0000-0000-000000000000}"/>
          </ac:picMkLst>
        </pc:picChg>
      </pc:sldChg>
      <pc:sldChg chg="del">
        <pc:chgData name="Kasey Dykes" userId="S::kasey.dykes@chichester.ac.uk::d5d64c75-2cb2-4171-bea5-4550cb713a73" providerId="AD" clId="Web-{ADC3A40F-34BB-ED26-12FA-2F980A5BED26}" dt="2022-07-11T08:53:09.680" v="14"/>
        <pc:sldMkLst>
          <pc:docMk/>
          <pc:sldMk cId="4003409656" sldId="264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13"/>
        <pc:sldMkLst>
          <pc:docMk/>
          <pc:sldMk cId="235607770" sldId="265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12"/>
        <pc:sldMkLst>
          <pc:docMk/>
          <pc:sldMk cId="388062634" sldId="266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1"/>
        <pc:sldMkLst>
          <pc:docMk/>
          <pc:sldMk cId="2975866777" sldId="267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11"/>
        <pc:sldMkLst>
          <pc:docMk/>
          <pc:sldMk cId="2840417244" sldId="270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2"/>
        <pc:sldMkLst>
          <pc:docMk/>
          <pc:sldMk cId="3040762610" sldId="271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10"/>
        <pc:sldMkLst>
          <pc:docMk/>
          <pc:sldMk cId="660131162" sldId="278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9"/>
        <pc:sldMkLst>
          <pc:docMk/>
          <pc:sldMk cId="864755259" sldId="279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8"/>
        <pc:sldMkLst>
          <pc:docMk/>
          <pc:sldMk cId="354398946" sldId="280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7"/>
        <pc:sldMkLst>
          <pc:docMk/>
          <pc:sldMk cId="3478131453" sldId="281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6"/>
        <pc:sldMkLst>
          <pc:docMk/>
          <pc:sldMk cId="2272917950" sldId="282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4"/>
        <pc:sldMkLst>
          <pc:docMk/>
          <pc:sldMk cId="3199985080" sldId="288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3"/>
        <pc:sldMkLst>
          <pc:docMk/>
          <pc:sldMk cId="3411374743" sldId="289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0"/>
        <pc:sldMkLst>
          <pc:docMk/>
          <pc:sldMk cId="2698853886" sldId="290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5"/>
        <pc:sldMkLst>
          <pc:docMk/>
          <pc:sldMk cId="1485318752" sldId="291"/>
        </pc:sldMkLst>
      </pc:sldChg>
    </pc:docChg>
  </pc:docChgLst>
  <pc:docChgLst>
    <pc:chgData clId="Web-{568D3A0C-F1CB-74AF-8BF2-C68385571431}"/>
    <pc:docChg chg="modSld">
      <pc:chgData name="" userId="" providerId="" clId="Web-{568D3A0C-F1CB-74AF-8BF2-C68385571431}" dt="2022-07-11T09:57:03.026" v="1" actId="20577"/>
      <pc:docMkLst>
        <pc:docMk/>
      </pc:docMkLst>
      <pc:sldChg chg="modSp">
        <pc:chgData name="" userId="" providerId="" clId="Web-{568D3A0C-F1CB-74AF-8BF2-C68385571431}" dt="2022-07-11T09:57:03.026" v="1" actId="20577"/>
        <pc:sldMkLst>
          <pc:docMk/>
          <pc:sldMk cId="606468625" sldId="256"/>
        </pc:sldMkLst>
        <pc:spChg chg="mod">
          <ac:chgData name="" userId="" providerId="" clId="Web-{568D3A0C-F1CB-74AF-8BF2-C68385571431}" dt="2022-07-11T09:57:03.026" v="1" actId="20577"/>
          <ac:spMkLst>
            <pc:docMk/>
            <pc:sldMk cId="606468625" sldId="256"/>
            <ac:spMk id="2" creationId="{00000000-0000-0000-0000-000000000000}"/>
          </ac:spMkLst>
        </pc:spChg>
      </pc:sldChg>
    </pc:docChg>
  </pc:docChgLst>
  <pc:docChgLst>
    <pc:chgData name="Kasey Carter" userId="S::carterk@chichester.ac.uk::d5d64c75-2cb2-4171-bea5-4550cb713a73" providerId="AD" clId="Web-{5B4D3EAE-1E12-357E-75ED-59536E101B07}"/>
    <pc:docChg chg="modSld">
      <pc:chgData name="Kasey Carter" userId="S::carterk@chichester.ac.uk::d5d64c75-2cb2-4171-bea5-4550cb713a73" providerId="AD" clId="Web-{5B4D3EAE-1E12-357E-75ED-59536E101B07}" dt="2022-09-28T13:30:52.929" v="4" actId="20577"/>
      <pc:docMkLst>
        <pc:docMk/>
      </pc:docMkLst>
      <pc:sldChg chg="delSp delAnim">
        <pc:chgData name="Kasey Carter" userId="S::carterk@chichester.ac.uk::d5d64c75-2cb2-4171-bea5-4550cb713a73" providerId="AD" clId="Web-{5B4D3EAE-1E12-357E-75ED-59536E101B07}" dt="2022-09-28T13:30:29.458" v="2"/>
        <pc:sldMkLst>
          <pc:docMk/>
          <pc:sldMk cId="1505361553" sldId="282"/>
        </pc:sldMkLst>
        <pc:spChg chg="del">
          <ac:chgData name="Kasey Carter" userId="S::carterk@chichester.ac.uk::d5d64c75-2cb2-4171-bea5-4550cb713a73" providerId="AD" clId="Web-{5B4D3EAE-1E12-357E-75ED-59536E101B07}" dt="2022-09-28T13:30:29.458" v="2"/>
          <ac:spMkLst>
            <pc:docMk/>
            <pc:sldMk cId="1505361553" sldId="282"/>
            <ac:spMk id="5" creationId="{00000000-0000-0000-0000-000000000000}"/>
          </ac:spMkLst>
        </pc:spChg>
      </pc:sldChg>
      <pc:sldChg chg="modSp">
        <pc:chgData name="Kasey Carter" userId="S::carterk@chichester.ac.uk::d5d64c75-2cb2-4171-bea5-4550cb713a73" providerId="AD" clId="Web-{5B4D3EAE-1E12-357E-75ED-59536E101B07}" dt="2022-09-28T13:30:52.929" v="4" actId="20577"/>
        <pc:sldMkLst>
          <pc:docMk/>
          <pc:sldMk cId="2262112358" sldId="286"/>
        </pc:sldMkLst>
        <pc:spChg chg="mod">
          <ac:chgData name="Kasey Carter" userId="S::carterk@chichester.ac.uk::d5d64c75-2cb2-4171-bea5-4550cb713a73" providerId="AD" clId="Web-{5B4D3EAE-1E12-357E-75ED-59536E101B07}" dt="2022-09-28T13:30:52.929" v="4" actId="20577"/>
          <ac:spMkLst>
            <pc:docMk/>
            <pc:sldMk cId="2262112358" sldId="286"/>
            <ac:spMk id="3" creationId="{00000000-0000-0000-0000-000000000000}"/>
          </ac:spMkLst>
        </pc:spChg>
      </pc:sldChg>
      <pc:sldChg chg="addSp modSp mod setBg">
        <pc:chgData name="Kasey Carter" userId="S::carterk@chichester.ac.uk::d5d64c75-2cb2-4171-bea5-4550cb713a73" providerId="AD" clId="Web-{5B4D3EAE-1E12-357E-75ED-59536E101B07}" dt="2022-09-28T13:30:17.770" v="1" actId="1076"/>
        <pc:sldMkLst>
          <pc:docMk/>
          <pc:sldMk cId="340687253" sldId="327"/>
        </pc:sldMkLst>
        <pc:spChg chg="mod">
          <ac:chgData name="Kasey Carter" userId="S::carterk@chichester.ac.uk::d5d64c75-2cb2-4171-bea5-4550cb713a73" providerId="AD" clId="Web-{5B4D3EAE-1E12-357E-75ED-59536E101B07}" dt="2022-09-28T13:30:13.660" v="0"/>
          <ac:spMkLst>
            <pc:docMk/>
            <pc:sldMk cId="340687253" sldId="327"/>
            <ac:spMk id="9" creationId="{3D9F0D10-9F6D-8C86-017C-E9FC87452862}"/>
          </ac:spMkLst>
        </pc:spChg>
        <pc:spChg chg="add">
          <ac:chgData name="Kasey Carter" userId="S::carterk@chichester.ac.uk::d5d64c75-2cb2-4171-bea5-4550cb713a73" providerId="AD" clId="Web-{5B4D3EAE-1E12-357E-75ED-59536E101B07}" dt="2022-09-28T13:30:13.660" v="0"/>
          <ac:spMkLst>
            <pc:docMk/>
            <pc:sldMk cId="340687253" sldId="327"/>
            <ac:spMk id="14" creationId="{419501C6-F015-4273-AF88-E0F6C853899F}"/>
          </ac:spMkLst>
        </pc:spChg>
        <pc:spChg chg="add">
          <ac:chgData name="Kasey Carter" userId="S::carterk@chichester.ac.uk::d5d64c75-2cb2-4171-bea5-4550cb713a73" providerId="AD" clId="Web-{5B4D3EAE-1E12-357E-75ED-59536E101B07}" dt="2022-09-28T13:30:13.660" v="0"/>
          <ac:spMkLst>
            <pc:docMk/>
            <pc:sldMk cId="340687253" sldId="327"/>
            <ac:spMk id="16" creationId="{CA677DB7-5829-45BD-9754-5EC484CC4253}"/>
          </ac:spMkLst>
        </pc:spChg>
        <pc:picChg chg="mod ord">
          <ac:chgData name="Kasey Carter" userId="S::carterk@chichester.ac.uk::d5d64c75-2cb2-4171-bea5-4550cb713a73" providerId="AD" clId="Web-{5B4D3EAE-1E12-357E-75ED-59536E101B07}" dt="2022-09-28T13:30:17.770" v="1" actId="1076"/>
          <ac:picMkLst>
            <pc:docMk/>
            <pc:sldMk cId="340687253" sldId="327"/>
            <ac:picMk id="5" creationId="{87BBFFA8-B777-65C3-598B-ED95B857F10B}"/>
          </ac:picMkLst>
        </pc:picChg>
      </pc:sldChg>
    </pc:docChg>
  </pc:docChgLst>
  <pc:docChgLst>
    <pc:chgData name="Kasey Dykes" userId="d5d64c75-2cb2-4171-bea5-4550cb713a73" providerId="ADAL" clId="{E9E4FFC3-F374-4E45-8A6B-95BE39AB9AA4}"/>
    <pc:docChg chg="modSld">
      <pc:chgData name="Kasey Dykes" userId="d5d64c75-2cb2-4171-bea5-4550cb713a73" providerId="ADAL" clId="{E9E4FFC3-F374-4E45-8A6B-95BE39AB9AA4}" dt="2022-01-17T15:18:06.612" v="1" actId="20577"/>
      <pc:docMkLst>
        <pc:docMk/>
      </pc:docMkLst>
      <pc:sldChg chg="modSp mod">
        <pc:chgData name="Kasey Dykes" userId="d5d64c75-2cb2-4171-bea5-4550cb713a73" providerId="ADAL" clId="{E9E4FFC3-F374-4E45-8A6B-95BE39AB9AA4}" dt="2022-01-17T15:18:06.612" v="1" actId="20577"/>
        <pc:sldMkLst>
          <pc:docMk/>
          <pc:sldMk cId="606468625" sldId="256"/>
        </pc:sldMkLst>
        <pc:spChg chg="mod">
          <ac:chgData name="Kasey Dykes" userId="d5d64c75-2cb2-4171-bea5-4550cb713a73" providerId="ADAL" clId="{E9E4FFC3-F374-4E45-8A6B-95BE39AB9AA4}" dt="2022-01-17T15:18:06.612" v="1" actId="20577"/>
          <ac:spMkLst>
            <pc:docMk/>
            <pc:sldMk cId="606468625" sldId="256"/>
            <ac:spMk id="2" creationId="{00000000-0000-0000-0000-000000000000}"/>
          </ac:spMkLst>
        </pc:spChg>
      </pc:sldChg>
    </pc:docChg>
  </pc:docChgLst>
  <pc:docChgLst>
    <pc:chgData name="Kasey Dykes" userId="d5d64c75-2cb2-4171-bea5-4550cb713a73" providerId="ADAL" clId="{BDBCCB9C-B1E2-49AC-933B-84318E8E45BD}"/>
    <pc:docChg chg="undo custSel addSld delSld modSld">
      <pc:chgData name="Kasey Dykes" userId="d5d64c75-2cb2-4171-bea5-4550cb713a73" providerId="ADAL" clId="{BDBCCB9C-B1E2-49AC-933B-84318E8E45BD}" dt="2022-09-25T20:28:47.773" v="63" actId="1036"/>
      <pc:docMkLst>
        <pc:docMk/>
      </pc:docMkLst>
      <pc:sldChg chg="modSp mod">
        <pc:chgData name="Kasey Dykes" userId="d5d64c75-2cb2-4171-bea5-4550cb713a73" providerId="ADAL" clId="{BDBCCB9C-B1E2-49AC-933B-84318E8E45BD}" dt="2022-09-24T19:12:04.361" v="32" actId="20577"/>
        <pc:sldMkLst>
          <pc:docMk/>
          <pc:sldMk cId="4161947604" sldId="277"/>
        </pc:sldMkLst>
        <pc:graphicFrameChg chg="mod modGraphic">
          <ac:chgData name="Kasey Dykes" userId="d5d64c75-2cb2-4171-bea5-4550cb713a73" providerId="ADAL" clId="{BDBCCB9C-B1E2-49AC-933B-84318E8E45BD}" dt="2022-09-24T19:12:04.361" v="32" actId="20577"/>
          <ac:graphicFrameMkLst>
            <pc:docMk/>
            <pc:sldMk cId="4161947604" sldId="277"/>
            <ac:graphicFrameMk id="4" creationId="{7C4F514F-BA49-EAF5-3AFD-38F717BC05EC}"/>
          </ac:graphicFrameMkLst>
        </pc:graphicFrameChg>
      </pc:sldChg>
      <pc:sldChg chg="addSp delSp add del mod setBg delDesignElem">
        <pc:chgData name="Kasey Dykes" userId="d5d64c75-2cb2-4171-bea5-4550cb713a73" providerId="ADAL" clId="{BDBCCB9C-B1E2-49AC-933B-84318E8E45BD}" dt="2022-09-25T20:27:01.158" v="52" actId="47"/>
        <pc:sldMkLst>
          <pc:docMk/>
          <pc:sldMk cId="226549779" sldId="338"/>
        </pc:sldMkLst>
        <pc:spChg chg="add del">
          <ac:chgData name="Kasey Dykes" userId="d5d64c75-2cb2-4171-bea5-4550cb713a73" providerId="ADAL" clId="{BDBCCB9C-B1E2-49AC-933B-84318E8E45BD}" dt="2022-09-24T19:14:47.653" v="35"/>
          <ac:spMkLst>
            <pc:docMk/>
            <pc:sldMk cId="226549779" sldId="338"/>
            <ac:spMk id="13" creationId="{1660E788-AFA9-4A1B-9991-6AA74632A15B}"/>
          </ac:spMkLst>
        </pc:spChg>
        <pc:spChg chg="add del">
          <ac:chgData name="Kasey Dykes" userId="d5d64c75-2cb2-4171-bea5-4550cb713a73" providerId="ADAL" clId="{BDBCCB9C-B1E2-49AC-933B-84318E8E45BD}" dt="2022-09-24T19:14:47.653" v="35"/>
          <ac:spMkLst>
            <pc:docMk/>
            <pc:sldMk cId="226549779" sldId="338"/>
            <ac:spMk id="15" creationId="{867D4867-5BA7-4462-B2F6-A23F4A622AA7}"/>
          </ac:spMkLst>
        </pc:spChg>
        <pc:picChg chg="del">
          <ac:chgData name="Kasey Dykes" userId="d5d64c75-2cb2-4171-bea5-4550cb713a73" providerId="ADAL" clId="{BDBCCB9C-B1E2-49AC-933B-84318E8E45BD}" dt="2022-09-24T19:14:55.164" v="37" actId="478"/>
          <ac:picMkLst>
            <pc:docMk/>
            <pc:sldMk cId="226549779" sldId="338"/>
            <ac:picMk id="4" creationId="{262282DA-E168-5DCF-2CD5-AA3AA708D9AC}"/>
          </ac:picMkLst>
        </pc:picChg>
      </pc:sldChg>
      <pc:sldChg chg="modSp new mod">
        <pc:chgData name="Kasey Dykes" userId="d5d64c75-2cb2-4171-bea5-4550cb713a73" providerId="ADAL" clId="{BDBCCB9C-B1E2-49AC-933B-84318E8E45BD}" dt="2022-09-24T19:46:08.909" v="49" actId="6549"/>
        <pc:sldMkLst>
          <pc:docMk/>
          <pc:sldMk cId="696421378" sldId="339"/>
        </pc:sldMkLst>
        <pc:spChg chg="mod">
          <ac:chgData name="Kasey Dykes" userId="d5d64c75-2cb2-4171-bea5-4550cb713a73" providerId="ADAL" clId="{BDBCCB9C-B1E2-49AC-933B-84318E8E45BD}" dt="2022-09-24T19:46:08.909" v="49" actId="6549"/>
          <ac:spMkLst>
            <pc:docMk/>
            <pc:sldMk cId="696421378" sldId="339"/>
            <ac:spMk id="3" creationId="{D977AEFE-B3E4-C677-3976-7FD8E4CC32DB}"/>
          </ac:spMkLst>
        </pc:spChg>
      </pc:sldChg>
      <pc:sldChg chg="modSp new mod">
        <pc:chgData name="Kasey Dykes" userId="d5d64c75-2cb2-4171-bea5-4550cb713a73" providerId="ADAL" clId="{BDBCCB9C-B1E2-49AC-933B-84318E8E45BD}" dt="2022-09-24T19:46:20.515" v="50" actId="6549"/>
        <pc:sldMkLst>
          <pc:docMk/>
          <pc:sldMk cId="1527602976" sldId="340"/>
        </pc:sldMkLst>
        <pc:spChg chg="mod">
          <ac:chgData name="Kasey Dykes" userId="d5d64c75-2cb2-4171-bea5-4550cb713a73" providerId="ADAL" clId="{BDBCCB9C-B1E2-49AC-933B-84318E8E45BD}" dt="2022-09-24T19:46:20.515" v="50" actId="6549"/>
          <ac:spMkLst>
            <pc:docMk/>
            <pc:sldMk cId="1527602976" sldId="340"/>
            <ac:spMk id="3" creationId="{18D1AAF8-9628-9A84-54AA-08918262E4EB}"/>
          </ac:spMkLst>
        </pc:spChg>
      </pc:sldChg>
      <pc:sldChg chg="modSp add mod">
        <pc:chgData name="Kasey Dykes" userId="d5d64c75-2cb2-4171-bea5-4550cb713a73" providerId="ADAL" clId="{BDBCCB9C-B1E2-49AC-933B-84318E8E45BD}" dt="2022-09-25T20:28:47.773" v="63" actId="1036"/>
        <pc:sldMkLst>
          <pc:docMk/>
          <pc:sldMk cId="2399347171" sldId="341"/>
        </pc:sldMkLst>
        <pc:picChg chg="mod">
          <ac:chgData name="Kasey Dykes" userId="d5d64c75-2cb2-4171-bea5-4550cb713a73" providerId="ADAL" clId="{BDBCCB9C-B1E2-49AC-933B-84318E8E45BD}" dt="2022-09-25T20:28:47.773" v="63" actId="1036"/>
          <ac:picMkLst>
            <pc:docMk/>
            <pc:sldMk cId="2399347171" sldId="341"/>
            <ac:picMk id="5" creationId="{7629F045-5A70-8737-1E93-291A42785D14}"/>
          </ac:picMkLst>
        </pc:picChg>
      </pc:sldChg>
    </pc:docChg>
  </pc:docChgLst>
  <pc:docChgLst>
    <pc:chgData name="Kasey Dykes" userId="d5d64c75-2cb2-4171-bea5-4550cb713a73" providerId="ADAL" clId="{7C60C38F-42CE-475E-87B2-881BCB628295}"/>
    <pc:docChg chg="modSld sldOrd">
      <pc:chgData name="Kasey Dykes" userId="d5d64c75-2cb2-4171-bea5-4550cb713a73" providerId="ADAL" clId="{7C60C38F-42CE-475E-87B2-881BCB628295}" dt="2022-07-18T12:54:49.444" v="1"/>
      <pc:docMkLst>
        <pc:docMk/>
      </pc:docMkLst>
      <pc:sldChg chg="ord">
        <pc:chgData name="Kasey Dykes" userId="d5d64c75-2cb2-4171-bea5-4550cb713a73" providerId="ADAL" clId="{7C60C38F-42CE-475E-87B2-881BCB628295}" dt="2022-07-18T12:54:49.444" v="1"/>
        <pc:sldMkLst>
          <pc:docMk/>
          <pc:sldMk cId="595686627" sldId="276"/>
        </pc:sldMkLst>
      </pc:sldChg>
    </pc:docChg>
  </pc:docChgLst>
  <pc:docChgLst>
    <pc:chgData name="Kasey Carter" userId="d5d64c75-2cb2-4171-bea5-4550cb713a73" providerId="ADAL" clId="{7BF52310-2317-4008-9A11-FEE7570EA993}"/>
    <pc:docChg chg="addSld">
      <pc:chgData name="Kasey Carter" userId="d5d64c75-2cb2-4171-bea5-4550cb713a73" providerId="ADAL" clId="{7BF52310-2317-4008-9A11-FEE7570EA993}" dt="2022-09-30T13:08:45.854" v="0" actId="680"/>
      <pc:docMkLst>
        <pc:docMk/>
      </pc:docMkLst>
      <pc:sldChg chg="new">
        <pc:chgData name="Kasey Carter" userId="d5d64c75-2cb2-4171-bea5-4550cb713a73" providerId="ADAL" clId="{7BF52310-2317-4008-9A11-FEE7570EA993}" dt="2022-09-30T13:08:45.854" v="0" actId="680"/>
        <pc:sldMkLst>
          <pc:docMk/>
          <pc:sldMk cId="4199911554" sldId="349"/>
        </pc:sldMkLst>
      </pc:sldChg>
    </pc:docChg>
  </pc:docChgLst>
  <pc:docChgLst>
    <pc:chgData name="Kasey Dykes" userId="S::kasey.dykes@chichester.ac.uk::d5d64c75-2cb2-4171-bea5-4550cb713a73" providerId="AD" clId="Web-{568D3A0C-F1CB-74AF-8BF2-C68385571431}"/>
    <pc:docChg chg="modSld">
      <pc:chgData name="Kasey Dykes" userId="S::kasey.dykes@chichester.ac.uk::d5d64c75-2cb2-4171-bea5-4550cb713a73" providerId="AD" clId="Web-{568D3A0C-F1CB-74AF-8BF2-C68385571431}" dt="2022-07-11T09:57:58.388" v="2" actId="20577"/>
      <pc:docMkLst>
        <pc:docMk/>
      </pc:docMkLst>
      <pc:sldChg chg="modSp">
        <pc:chgData name="Kasey Dykes" userId="S::kasey.dykes@chichester.ac.uk::d5d64c75-2cb2-4171-bea5-4550cb713a73" providerId="AD" clId="Web-{568D3A0C-F1CB-74AF-8BF2-C68385571431}" dt="2022-07-11T09:57:45.887" v="0" actId="20577"/>
        <pc:sldMkLst>
          <pc:docMk/>
          <pc:sldMk cId="606468625" sldId="256"/>
        </pc:sldMkLst>
        <pc:spChg chg="mod">
          <ac:chgData name="Kasey Dykes" userId="S::kasey.dykes@chichester.ac.uk::d5d64c75-2cb2-4171-bea5-4550cb713a73" providerId="AD" clId="Web-{568D3A0C-F1CB-74AF-8BF2-C68385571431}" dt="2022-07-11T09:57:45.887" v="0" actId="20577"/>
          <ac:spMkLst>
            <pc:docMk/>
            <pc:sldMk cId="606468625" sldId="256"/>
            <ac:spMk id="2" creationId="{00000000-0000-0000-0000-000000000000}"/>
          </ac:spMkLst>
        </pc:spChg>
      </pc:sldChg>
      <pc:sldChg chg="modSp">
        <pc:chgData name="Kasey Dykes" userId="S::kasey.dykes@chichester.ac.uk::d5d64c75-2cb2-4171-bea5-4550cb713a73" providerId="AD" clId="Web-{568D3A0C-F1CB-74AF-8BF2-C68385571431}" dt="2022-07-11T09:57:48.184" v="1" actId="20577"/>
        <pc:sldMkLst>
          <pc:docMk/>
          <pc:sldMk cId="738643209" sldId="260"/>
        </pc:sldMkLst>
        <pc:spChg chg="mod">
          <ac:chgData name="Kasey Dykes" userId="S::kasey.dykes@chichester.ac.uk::d5d64c75-2cb2-4171-bea5-4550cb713a73" providerId="AD" clId="Web-{568D3A0C-F1CB-74AF-8BF2-C68385571431}" dt="2022-07-11T09:57:48.184" v="1" actId="20577"/>
          <ac:spMkLst>
            <pc:docMk/>
            <pc:sldMk cId="738643209" sldId="260"/>
            <ac:spMk id="3" creationId="{00000000-0000-0000-0000-000000000000}"/>
          </ac:spMkLst>
        </pc:spChg>
      </pc:sldChg>
      <pc:sldChg chg="modSp">
        <pc:chgData name="Kasey Dykes" userId="S::kasey.dykes@chichester.ac.uk::d5d64c75-2cb2-4171-bea5-4550cb713a73" providerId="AD" clId="Web-{568D3A0C-F1CB-74AF-8BF2-C68385571431}" dt="2022-07-11T09:57:58.388" v="2" actId="20577"/>
        <pc:sldMkLst>
          <pc:docMk/>
          <pc:sldMk cId="460949982" sldId="269"/>
        </pc:sldMkLst>
        <pc:spChg chg="mod">
          <ac:chgData name="Kasey Dykes" userId="S::kasey.dykes@chichester.ac.uk::d5d64c75-2cb2-4171-bea5-4550cb713a73" providerId="AD" clId="Web-{568D3A0C-F1CB-74AF-8BF2-C68385571431}" dt="2022-07-11T09:57:58.388" v="2" actId="20577"/>
          <ac:spMkLst>
            <pc:docMk/>
            <pc:sldMk cId="460949982" sldId="269"/>
            <ac:spMk id="3" creationId="{00000000-0000-0000-0000-000000000000}"/>
          </ac:spMkLst>
        </pc:spChg>
      </pc:sldChg>
    </pc:docChg>
  </pc:docChgLst>
  <pc:docChgLst>
    <pc:chgData name="Kasey Carter" userId="d5d64c75-2cb2-4171-bea5-4550cb713a73" providerId="ADAL" clId="{D35831C2-477C-43D7-A79B-19E2F7851A9E}"/>
    <pc:docChg chg="modSld">
      <pc:chgData name="Kasey Carter" userId="d5d64c75-2cb2-4171-bea5-4550cb713a73" providerId="ADAL" clId="{D35831C2-477C-43D7-A79B-19E2F7851A9E}" dt="2022-09-28T13:52:15.826" v="1" actId="9405"/>
      <pc:docMkLst>
        <pc:docMk/>
      </pc:docMkLst>
      <pc:sldChg chg="addSp mod">
        <pc:chgData name="Kasey Carter" userId="d5d64c75-2cb2-4171-bea5-4550cb713a73" providerId="ADAL" clId="{D35831C2-477C-43D7-A79B-19E2F7851A9E}" dt="2022-09-28T13:52:15.826" v="1" actId="9405"/>
        <pc:sldMkLst>
          <pc:docMk/>
          <pc:sldMk cId="606468625" sldId="256"/>
        </pc:sldMkLst>
        <pc:inkChg chg="add">
          <ac:chgData name="Kasey Carter" userId="d5d64c75-2cb2-4171-bea5-4550cb713a73" providerId="ADAL" clId="{D35831C2-477C-43D7-A79B-19E2F7851A9E}" dt="2022-09-28T13:52:15.492" v="0" actId="9405"/>
          <ac:inkMkLst>
            <pc:docMk/>
            <pc:sldMk cId="606468625" sldId="256"/>
            <ac:inkMk id="4" creationId="{79275D34-2078-9B3A-ACC6-D50441AF994E}"/>
          </ac:inkMkLst>
        </pc:inkChg>
        <pc:inkChg chg="add">
          <ac:chgData name="Kasey Carter" userId="d5d64c75-2cb2-4171-bea5-4550cb713a73" providerId="ADAL" clId="{D35831C2-477C-43D7-A79B-19E2F7851A9E}" dt="2022-09-28T13:52:15.826" v="1" actId="9405"/>
          <ac:inkMkLst>
            <pc:docMk/>
            <pc:sldMk cId="606468625" sldId="256"/>
            <ac:inkMk id="5" creationId="{3E904ABA-1CA1-F4B3-4D9F-16359D6EE383}"/>
          </ac:inkMkLst>
        </pc:inkChg>
      </pc:sldChg>
    </pc:docChg>
  </pc:docChgLst>
  <pc:docChgLst>
    <pc:chgData clId="Web-{76B52B5C-39FD-3B1F-BDA2-9AE6361F0B1F}"/>
    <pc:docChg chg="delSld">
      <pc:chgData name="" userId="" providerId="" clId="Web-{76B52B5C-39FD-3B1F-BDA2-9AE6361F0B1F}" dt="2022-07-11T10:01:34.484" v="0"/>
      <pc:docMkLst>
        <pc:docMk/>
      </pc:docMkLst>
      <pc:sldChg chg="del">
        <pc:chgData name="" userId="" providerId="" clId="Web-{76B52B5C-39FD-3B1F-BDA2-9AE6361F0B1F}" dt="2022-07-11T10:01:34.484" v="0"/>
        <pc:sldMkLst>
          <pc:docMk/>
          <pc:sldMk cId="738643209" sldId="260"/>
        </pc:sldMkLst>
      </pc:sldChg>
    </pc:docChg>
  </pc:docChgLst>
  <pc:docChgLst>
    <pc:chgData name="Kasey Dykes" userId="S::kasey.dykes@chichester.ac.uk::d5d64c75-2cb2-4171-bea5-4550cb713a73" providerId="AD" clId="Web-{A7BF8FE6-A5C3-8CAC-0200-AFF1E6E777D8}"/>
    <pc:docChg chg="modSld">
      <pc:chgData name="Kasey Dykes" userId="S::kasey.dykes@chichester.ac.uk::d5d64c75-2cb2-4171-bea5-4550cb713a73" providerId="AD" clId="Web-{A7BF8FE6-A5C3-8CAC-0200-AFF1E6E777D8}" dt="2022-01-18T09:20:39.917" v="0" actId="20577"/>
      <pc:docMkLst>
        <pc:docMk/>
      </pc:docMkLst>
      <pc:sldChg chg="modSp">
        <pc:chgData name="Kasey Dykes" userId="S::kasey.dykes@chichester.ac.uk::d5d64c75-2cb2-4171-bea5-4550cb713a73" providerId="AD" clId="Web-{A7BF8FE6-A5C3-8CAC-0200-AFF1E6E777D8}" dt="2022-01-18T09:20:39.917" v="0" actId="20577"/>
        <pc:sldMkLst>
          <pc:docMk/>
          <pc:sldMk cId="460949982" sldId="269"/>
        </pc:sldMkLst>
        <pc:spChg chg="mod">
          <ac:chgData name="Kasey Dykes" userId="S::kasey.dykes@chichester.ac.uk::d5d64c75-2cb2-4171-bea5-4550cb713a73" providerId="AD" clId="Web-{A7BF8FE6-A5C3-8CAC-0200-AFF1E6E777D8}" dt="2022-01-18T09:20:39.917" v="0" actId="20577"/>
          <ac:spMkLst>
            <pc:docMk/>
            <pc:sldMk cId="460949982" sldId="269"/>
            <ac:spMk id="3" creationId="{00000000-0000-0000-0000-000000000000}"/>
          </ac:spMkLst>
        </pc:spChg>
      </pc:sldChg>
    </pc:docChg>
  </pc:docChgLst>
  <pc:docChgLst>
    <pc:chgData name="Kasey Dykes" userId="S::kasey.dykes@chichester.ac.uk::d5d64c75-2cb2-4171-bea5-4550cb713a73" providerId="AD" clId="Web-{76B52B5C-39FD-3B1F-BDA2-9AE6361F0B1F}"/>
    <pc:docChg chg="delSld modSld">
      <pc:chgData name="Kasey Dykes" userId="S::kasey.dykes@chichester.ac.uk::d5d64c75-2cb2-4171-bea5-4550cb713a73" providerId="AD" clId="Web-{76B52B5C-39FD-3B1F-BDA2-9AE6361F0B1F}" dt="2022-07-11T10:01:46.188" v="5" actId="20577"/>
      <pc:docMkLst>
        <pc:docMk/>
      </pc:docMkLst>
      <pc:sldChg chg="del">
        <pc:chgData name="Kasey Dykes" userId="S::kasey.dykes@chichester.ac.uk::d5d64c75-2cb2-4171-bea5-4550cb713a73" providerId="AD" clId="Web-{76B52B5C-39FD-3B1F-BDA2-9AE6361F0B1F}" dt="2022-07-11T10:01:35.812" v="0"/>
        <pc:sldMkLst>
          <pc:docMk/>
          <pc:sldMk cId="894731803" sldId="261"/>
        </pc:sldMkLst>
      </pc:sldChg>
      <pc:sldChg chg="del">
        <pc:chgData name="Kasey Dykes" userId="S::kasey.dykes@chichester.ac.uk::d5d64c75-2cb2-4171-bea5-4550cb713a73" providerId="AD" clId="Web-{76B52B5C-39FD-3B1F-BDA2-9AE6361F0B1F}" dt="2022-07-11T10:01:36.640" v="1"/>
        <pc:sldMkLst>
          <pc:docMk/>
          <pc:sldMk cId="956867205" sldId="262"/>
        </pc:sldMkLst>
      </pc:sldChg>
      <pc:sldChg chg="del">
        <pc:chgData name="Kasey Dykes" userId="S::kasey.dykes@chichester.ac.uk::d5d64c75-2cb2-4171-bea5-4550cb713a73" providerId="AD" clId="Web-{76B52B5C-39FD-3B1F-BDA2-9AE6361F0B1F}" dt="2022-07-11T10:01:39.468" v="2"/>
        <pc:sldMkLst>
          <pc:docMk/>
          <pc:sldMk cId="460949982" sldId="269"/>
        </pc:sldMkLst>
      </pc:sldChg>
      <pc:sldChg chg="modSp">
        <pc:chgData name="Kasey Dykes" userId="S::kasey.dykes@chichester.ac.uk::d5d64c75-2cb2-4171-bea5-4550cb713a73" providerId="AD" clId="Web-{76B52B5C-39FD-3B1F-BDA2-9AE6361F0B1F}" dt="2022-07-11T10:01:46.188" v="5" actId="20577"/>
        <pc:sldMkLst>
          <pc:docMk/>
          <pc:sldMk cId="929598286" sldId="272"/>
        </pc:sldMkLst>
        <pc:spChg chg="mod">
          <ac:chgData name="Kasey Dykes" userId="S::kasey.dykes@chichester.ac.uk::d5d64c75-2cb2-4171-bea5-4550cb713a73" providerId="AD" clId="Web-{76B52B5C-39FD-3B1F-BDA2-9AE6361F0B1F}" dt="2022-07-11T10:01:46.188" v="5" actId="20577"/>
          <ac:spMkLst>
            <pc:docMk/>
            <pc:sldMk cId="929598286" sldId="272"/>
            <ac:spMk id="5" creationId="{2BB08A7C-440B-4AD9-8F45-70E0AED36257}"/>
          </ac:spMkLst>
        </pc:spChg>
      </pc:sldChg>
      <pc:sldChg chg="del">
        <pc:chgData name="Kasey Dykes" userId="S::kasey.dykes@chichester.ac.uk::d5d64c75-2cb2-4171-bea5-4550cb713a73" providerId="AD" clId="Web-{76B52B5C-39FD-3B1F-BDA2-9AE6361F0B1F}" dt="2022-07-11T10:01:40.453" v="3"/>
        <pc:sldMkLst>
          <pc:docMk/>
          <pc:sldMk cId="1707226979" sldId="277"/>
        </pc:sldMkLst>
      </pc:sldChg>
    </pc:docChg>
  </pc:docChgLst>
  <pc:docChgLst>
    <pc:chgData clId="Web-{C14A8B14-57DB-0D43-5C1F-AEB0F0F05EE3}"/>
    <pc:docChg chg="modSld">
      <pc:chgData name="" userId="" providerId="" clId="Web-{C14A8B14-57DB-0D43-5C1F-AEB0F0F05EE3}" dt="2022-07-12T12:40:09.555" v="0" actId="20577"/>
      <pc:docMkLst>
        <pc:docMk/>
      </pc:docMkLst>
      <pc:sldChg chg="modSp">
        <pc:chgData name="" userId="" providerId="" clId="Web-{C14A8B14-57DB-0D43-5C1F-AEB0F0F05EE3}" dt="2022-07-12T12:40:09.555" v="0" actId="20577"/>
        <pc:sldMkLst>
          <pc:docMk/>
          <pc:sldMk cId="606468625" sldId="256"/>
        </pc:sldMkLst>
        <pc:spChg chg="mod">
          <ac:chgData name="" userId="" providerId="" clId="Web-{C14A8B14-57DB-0D43-5C1F-AEB0F0F05EE3}" dt="2022-07-12T12:40:09.555" v="0" actId="20577"/>
          <ac:spMkLst>
            <pc:docMk/>
            <pc:sldMk cId="606468625" sldId="256"/>
            <ac:spMk id="3" creationId="{00000000-0000-0000-0000-000000000000}"/>
          </ac:spMkLst>
        </pc:spChg>
      </pc:sldChg>
    </pc:docChg>
  </pc:docChgLst>
  <pc:docChgLst>
    <pc:chgData name="Kasey Carter" userId="S::carterk@chichester.ac.uk::d5d64c75-2cb2-4171-bea5-4550cb713a73" providerId="AD" clId="Web-{13CC89FA-B7CB-AC42-35BF-D54D7A93931D}"/>
    <pc:docChg chg="modSld">
      <pc:chgData name="Kasey Carter" userId="S::carterk@chichester.ac.uk::d5d64c75-2cb2-4171-bea5-4550cb713a73" providerId="AD" clId="Web-{13CC89FA-B7CB-AC42-35BF-D54D7A93931D}" dt="2022-09-02T12:53:05.406" v="17"/>
      <pc:docMkLst>
        <pc:docMk/>
      </pc:docMkLst>
      <pc:sldChg chg="modSp">
        <pc:chgData name="Kasey Carter" userId="S::carterk@chichester.ac.uk::d5d64c75-2cb2-4171-bea5-4550cb713a73" providerId="AD" clId="Web-{13CC89FA-B7CB-AC42-35BF-D54D7A93931D}" dt="2022-09-02T12:53:05.406" v="17"/>
        <pc:sldMkLst>
          <pc:docMk/>
          <pc:sldMk cId="4161947604" sldId="277"/>
        </pc:sldMkLst>
        <pc:graphicFrameChg chg="mod modGraphic">
          <ac:chgData name="Kasey Carter" userId="S::carterk@chichester.ac.uk::d5d64c75-2cb2-4171-bea5-4550cb713a73" providerId="AD" clId="Web-{13CC89FA-B7CB-AC42-35BF-D54D7A93931D}" dt="2022-09-02T12:53:05.406" v="17"/>
          <ac:graphicFrameMkLst>
            <pc:docMk/>
            <pc:sldMk cId="4161947604" sldId="277"/>
            <ac:graphicFrameMk id="4" creationId="{7C4F514F-BA49-EAF5-3AFD-38F717BC05EC}"/>
          </ac:graphicFrameMkLst>
        </pc:graphicFrameChg>
      </pc:sldChg>
    </pc:docChg>
  </pc:docChgLst>
  <pc:docChgLst>
    <pc:chgData name="Kasey Carter" userId="d5d64c75-2cb2-4171-bea5-4550cb713a73" providerId="ADAL" clId="{4D768DD6-4DBB-4972-8992-8825132A7442}"/>
    <pc:docChg chg="undo custSel addSld delSld modSld">
      <pc:chgData name="Kasey Carter" userId="d5d64c75-2cb2-4171-bea5-4550cb713a73" providerId="ADAL" clId="{4D768DD6-4DBB-4972-8992-8825132A7442}" dt="2022-09-26T12:58:50.650" v="334" actId="47"/>
      <pc:docMkLst>
        <pc:docMk/>
      </pc:docMkLst>
      <pc:sldChg chg="modSp mod modAnim">
        <pc:chgData name="Kasey Carter" userId="d5d64c75-2cb2-4171-bea5-4550cb713a73" providerId="ADAL" clId="{4D768DD6-4DBB-4972-8992-8825132A7442}" dt="2022-09-26T12:24:49.408" v="144" actId="20577"/>
        <pc:sldMkLst>
          <pc:docMk/>
          <pc:sldMk cId="1065986319" sldId="258"/>
        </pc:sldMkLst>
        <pc:spChg chg="mod">
          <ac:chgData name="Kasey Carter" userId="d5d64c75-2cb2-4171-bea5-4550cb713a73" providerId="ADAL" clId="{4D768DD6-4DBB-4972-8992-8825132A7442}" dt="2022-09-26T12:24:49.408" v="144" actId="20577"/>
          <ac:spMkLst>
            <pc:docMk/>
            <pc:sldMk cId="1065986319" sldId="258"/>
            <ac:spMk id="3" creationId="{00000000-0000-0000-0000-000000000000}"/>
          </ac:spMkLst>
        </pc:spChg>
      </pc:sldChg>
      <pc:sldChg chg="modSp mod">
        <pc:chgData name="Kasey Carter" userId="d5d64c75-2cb2-4171-bea5-4550cb713a73" providerId="ADAL" clId="{4D768DD6-4DBB-4972-8992-8825132A7442}" dt="2022-09-26T12:58:43.394" v="332" actId="20577"/>
        <pc:sldMkLst>
          <pc:docMk/>
          <pc:sldMk cId="929598286" sldId="272"/>
        </pc:sldMkLst>
        <pc:spChg chg="mod">
          <ac:chgData name="Kasey Carter" userId="d5d64c75-2cb2-4171-bea5-4550cb713a73" providerId="ADAL" clId="{4D768DD6-4DBB-4972-8992-8825132A7442}" dt="2022-09-26T12:58:43.394" v="332" actId="20577"/>
          <ac:spMkLst>
            <pc:docMk/>
            <pc:sldMk cId="929598286" sldId="272"/>
            <ac:spMk id="5" creationId="{2BB08A7C-440B-4AD9-8F45-70E0AED36257}"/>
          </ac:spMkLst>
        </pc:spChg>
      </pc:sldChg>
      <pc:sldChg chg="modSp mod">
        <pc:chgData name="Kasey Carter" userId="d5d64c75-2cb2-4171-bea5-4550cb713a73" providerId="ADAL" clId="{4D768DD6-4DBB-4972-8992-8825132A7442}" dt="2022-09-26T12:24:00.530" v="88" actId="20577"/>
        <pc:sldMkLst>
          <pc:docMk/>
          <pc:sldMk cId="4161947604" sldId="277"/>
        </pc:sldMkLst>
        <pc:graphicFrameChg chg="mod modGraphic">
          <ac:chgData name="Kasey Carter" userId="d5d64c75-2cb2-4171-bea5-4550cb713a73" providerId="ADAL" clId="{4D768DD6-4DBB-4972-8992-8825132A7442}" dt="2022-09-26T12:24:00.530" v="88" actId="20577"/>
          <ac:graphicFrameMkLst>
            <pc:docMk/>
            <pc:sldMk cId="4161947604" sldId="277"/>
            <ac:graphicFrameMk id="4" creationId="{7C4F514F-BA49-EAF5-3AFD-38F717BC05EC}"/>
          </ac:graphicFrameMkLst>
        </pc:graphicFrameChg>
      </pc:sldChg>
      <pc:sldChg chg="del">
        <pc:chgData name="Kasey Carter" userId="d5d64c75-2cb2-4171-bea5-4550cb713a73" providerId="ADAL" clId="{4D768DD6-4DBB-4972-8992-8825132A7442}" dt="2022-09-26T12:58:50.650" v="334" actId="47"/>
        <pc:sldMkLst>
          <pc:docMk/>
          <pc:sldMk cId="1457506959" sldId="278"/>
        </pc:sldMkLst>
      </pc:sldChg>
      <pc:sldChg chg="modSp del mod">
        <pc:chgData name="Kasey Carter" userId="d5d64c75-2cb2-4171-bea5-4550cb713a73" providerId="ADAL" clId="{4D768DD6-4DBB-4972-8992-8825132A7442}" dt="2022-09-26T12:37:44.702" v="275" actId="47"/>
        <pc:sldMkLst>
          <pc:docMk/>
          <pc:sldMk cId="242054875" sldId="279"/>
        </pc:sldMkLst>
        <pc:spChg chg="mod">
          <ac:chgData name="Kasey Carter" userId="d5d64c75-2cb2-4171-bea5-4550cb713a73" providerId="ADAL" clId="{4D768DD6-4DBB-4972-8992-8825132A7442}" dt="2022-09-26T12:37:42.019" v="274" actId="6549"/>
          <ac:spMkLst>
            <pc:docMk/>
            <pc:sldMk cId="242054875" sldId="279"/>
            <ac:spMk id="3" creationId="{00000000-0000-0000-0000-000000000000}"/>
          </ac:spMkLst>
        </pc:spChg>
      </pc:sldChg>
      <pc:sldChg chg="add">
        <pc:chgData name="Kasey Carter" userId="d5d64c75-2cb2-4171-bea5-4550cb713a73" providerId="ADAL" clId="{4D768DD6-4DBB-4972-8992-8825132A7442}" dt="2022-09-26T12:58:49.293" v="333"/>
        <pc:sldMkLst>
          <pc:docMk/>
          <pc:sldMk cId="554271257" sldId="302"/>
        </pc:sldMkLst>
      </pc:sldChg>
      <pc:sldChg chg="add">
        <pc:chgData name="Kasey Carter" userId="d5d64c75-2cb2-4171-bea5-4550cb713a73" providerId="ADAL" clId="{4D768DD6-4DBB-4972-8992-8825132A7442}" dt="2022-09-26T12:25:13.295" v="145"/>
        <pc:sldMkLst>
          <pc:docMk/>
          <pc:sldMk cId="3316585135" sldId="312"/>
        </pc:sldMkLst>
      </pc:sldChg>
      <pc:sldChg chg="modSp mod">
        <pc:chgData name="Kasey Carter" userId="d5d64c75-2cb2-4171-bea5-4550cb713a73" providerId="ADAL" clId="{4D768DD6-4DBB-4972-8992-8825132A7442}" dt="2022-09-26T12:31:26.591" v="151" actId="404"/>
        <pc:sldMkLst>
          <pc:docMk/>
          <pc:sldMk cId="255046927" sldId="316"/>
        </pc:sldMkLst>
        <pc:graphicFrameChg chg="mod modGraphic">
          <ac:chgData name="Kasey Carter" userId="d5d64c75-2cb2-4171-bea5-4550cb713a73" providerId="ADAL" clId="{4D768DD6-4DBB-4972-8992-8825132A7442}" dt="2022-09-26T12:31:26.591" v="151" actId="404"/>
          <ac:graphicFrameMkLst>
            <pc:docMk/>
            <pc:sldMk cId="255046927" sldId="316"/>
            <ac:graphicFrameMk id="5" creationId="{8822DDD6-7A2D-FD67-E6A8-1DD7799F3F17}"/>
          </ac:graphicFrameMkLst>
        </pc:graphicFrameChg>
      </pc:sldChg>
      <pc:sldChg chg="modSp add">
        <pc:chgData name="Kasey Carter" userId="d5d64c75-2cb2-4171-bea5-4550cb713a73" providerId="ADAL" clId="{4D768DD6-4DBB-4972-8992-8825132A7442}" dt="2022-09-26T12:25:22.523" v="149" actId="6549"/>
        <pc:sldMkLst>
          <pc:docMk/>
          <pc:sldMk cId="288066428" sldId="319"/>
        </pc:sldMkLst>
        <pc:spChg chg="mod">
          <ac:chgData name="Kasey Carter" userId="d5d64c75-2cb2-4171-bea5-4550cb713a73" providerId="ADAL" clId="{4D768DD6-4DBB-4972-8992-8825132A7442}" dt="2022-09-26T12:25:22.523" v="149" actId="6549"/>
          <ac:spMkLst>
            <pc:docMk/>
            <pc:sldMk cId="288066428" sldId="319"/>
            <ac:spMk id="3" creationId="{00000000-0000-0000-0000-000000000000}"/>
          </ac:spMkLst>
        </pc:spChg>
      </pc:sldChg>
      <pc:sldChg chg="delSp add setBg delDesignElem">
        <pc:chgData name="Kasey Carter" userId="d5d64c75-2cb2-4171-bea5-4550cb713a73" providerId="ADAL" clId="{4D768DD6-4DBB-4972-8992-8825132A7442}" dt="2022-09-26T12:24:36.507" v="90"/>
        <pc:sldMkLst>
          <pc:docMk/>
          <pc:sldMk cId="340687253" sldId="327"/>
        </pc:sldMkLst>
        <pc:spChg chg="del">
          <ac:chgData name="Kasey Carter" userId="d5d64c75-2cb2-4171-bea5-4550cb713a73" providerId="ADAL" clId="{4D768DD6-4DBB-4972-8992-8825132A7442}" dt="2022-09-26T12:24:36.507" v="90"/>
          <ac:spMkLst>
            <pc:docMk/>
            <pc:sldMk cId="340687253" sldId="327"/>
            <ac:spMk id="1028" creationId="{419501C6-F015-4273-AF88-E0F6C853899F}"/>
          </ac:spMkLst>
        </pc:spChg>
        <pc:spChg chg="del">
          <ac:chgData name="Kasey Carter" userId="d5d64c75-2cb2-4171-bea5-4550cb713a73" providerId="ADAL" clId="{4D768DD6-4DBB-4972-8992-8825132A7442}" dt="2022-09-26T12:24:36.507" v="90"/>
          <ac:spMkLst>
            <pc:docMk/>
            <pc:sldMk cId="340687253" sldId="327"/>
            <ac:spMk id="1029" creationId="{CA677DB7-5829-45BD-9754-5EC484CC4253}"/>
          </ac:spMkLst>
        </pc:spChg>
      </pc:sldChg>
      <pc:sldChg chg="modSp add mod modAnim">
        <pc:chgData name="Kasey Carter" userId="d5d64c75-2cb2-4171-bea5-4550cb713a73" providerId="ADAL" clId="{4D768DD6-4DBB-4972-8992-8825132A7442}" dt="2022-09-26T12:37:12.447" v="273"/>
        <pc:sldMkLst>
          <pc:docMk/>
          <pc:sldMk cId="2183763947" sldId="328"/>
        </pc:sldMkLst>
        <pc:spChg chg="mod">
          <ac:chgData name="Kasey Carter" userId="d5d64c75-2cb2-4171-bea5-4550cb713a73" providerId="ADAL" clId="{4D768DD6-4DBB-4972-8992-8825132A7442}" dt="2022-09-26T12:33:48.520" v="202" actId="20577"/>
          <ac:spMkLst>
            <pc:docMk/>
            <pc:sldMk cId="2183763947" sldId="328"/>
            <ac:spMk id="3" creationId="{0C097D31-B3A7-434D-8AC0-560E420230D3}"/>
          </ac:spMkLst>
        </pc:spChg>
      </pc:sldChg>
      <pc:sldChg chg="modSp add mod">
        <pc:chgData name="Kasey Carter" userId="d5d64c75-2cb2-4171-bea5-4550cb713a73" providerId="ADAL" clId="{4D768DD6-4DBB-4972-8992-8825132A7442}" dt="2022-09-26T12:41:26.637" v="286" actId="20577"/>
        <pc:sldMkLst>
          <pc:docMk/>
          <pc:sldMk cId="4202730806" sldId="337"/>
        </pc:sldMkLst>
        <pc:spChg chg="mod">
          <ac:chgData name="Kasey Carter" userId="d5d64c75-2cb2-4171-bea5-4550cb713a73" providerId="ADAL" clId="{4D768DD6-4DBB-4972-8992-8825132A7442}" dt="2022-09-26T12:41:26.637" v="286" actId="20577"/>
          <ac:spMkLst>
            <pc:docMk/>
            <pc:sldMk cId="4202730806" sldId="337"/>
            <ac:spMk id="3" creationId="{00000000-0000-0000-0000-000000000000}"/>
          </ac:spMkLst>
        </pc:spChg>
      </pc:sldChg>
      <pc:sldChg chg="modSp mod">
        <pc:chgData name="Kasey Carter" userId="d5d64c75-2cb2-4171-bea5-4550cb713a73" providerId="ADAL" clId="{4D768DD6-4DBB-4972-8992-8825132A7442}" dt="2022-09-26T12:34:49.469" v="244" actId="20577"/>
        <pc:sldMkLst>
          <pc:docMk/>
          <pc:sldMk cId="696421378" sldId="339"/>
        </pc:sldMkLst>
        <pc:spChg chg="mod">
          <ac:chgData name="Kasey Carter" userId="d5d64c75-2cb2-4171-bea5-4550cb713a73" providerId="ADAL" clId="{4D768DD6-4DBB-4972-8992-8825132A7442}" dt="2022-09-26T12:33:56.589" v="221" actId="20577"/>
          <ac:spMkLst>
            <pc:docMk/>
            <pc:sldMk cId="696421378" sldId="339"/>
            <ac:spMk id="2" creationId="{D62632EC-7563-4ADD-5FDC-B2A36C3A1C30}"/>
          </ac:spMkLst>
        </pc:spChg>
        <pc:spChg chg="mod">
          <ac:chgData name="Kasey Carter" userId="d5d64c75-2cb2-4171-bea5-4550cb713a73" providerId="ADAL" clId="{4D768DD6-4DBB-4972-8992-8825132A7442}" dt="2022-09-26T12:34:49.469" v="244" actId="20577"/>
          <ac:spMkLst>
            <pc:docMk/>
            <pc:sldMk cId="696421378" sldId="339"/>
            <ac:spMk id="3" creationId="{D977AEFE-B3E4-C677-3976-7FD8E4CC32DB}"/>
          </ac:spMkLst>
        </pc:spChg>
      </pc:sldChg>
      <pc:sldChg chg="modSp mod">
        <pc:chgData name="Kasey Carter" userId="d5d64c75-2cb2-4171-bea5-4550cb713a73" providerId="ADAL" clId="{4D768DD6-4DBB-4972-8992-8825132A7442}" dt="2022-09-26T12:34:45.583" v="243" actId="20577"/>
        <pc:sldMkLst>
          <pc:docMk/>
          <pc:sldMk cId="1527602976" sldId="340"/>
        </pc:sldMkLst>
        <pc:spChg chg="mod">
          <ac:chgData name="Kasey Carter" userId="d5d64c75-2cb2-4171-bea5-4550cb713a73" providerId="ADAL" clId="{4D768DD6-4DBB-4972-8992-8825132A7442}" dt="2022-09-26T12:34:45.583" v="243" actId="20577"/>
          <ac:spMkLst>
            <pc:docMk/>
            <pc:sldMk cId="1527602976" sldId="340"/>
            <ac:spMk id="2" creationId="{E17F41F0-3EA7-C304-B43B-0B2D6DC054C7}"/>
          </ac:spMkLst>
        </pc:spChg>
      </pc:sldChg>
      <pc:sldChg chg="add">
        <pc:chgData name="Kasey Carter" userId="d5d64c75-2cb2-4171-bea5-4550cb713a73" providerId="ADAL" clId="{4D768DD6-4DBB-4972-8992-8825132A7442}" dt="2022-09-26T12:24:36.507" v="90"/>
        <pc:sldMkLst>
          <pc:docMk/>
          <pc:sldMk cId="1212781509" sldId="342"/>
        </pc:sldMkLst>
      </pc:sldChg>
      <pc:sldChg chg="add">
        <pc:chgData name="Kasey Carter" userId="d5d64c75-2cb2-4171-bea5-4550cb713a73" providerId="ADAL" clId="{4D768DD6-4DBB-4972-8992-8825132A7442}" dt="2022-09-26T12:24:36.507" v="90"/>
        <pc:sldMkLst>
          <pc:docMk/>
          <pc:sldMk cId="3087176383" sldId="343"/>
        </pc:sldMkLst>
      </pc:sldChg>
      <pc:sldChg chg="addSp delSp modSp add del mod setBg delDesignElem">
        <pc:chgData name="Kasey Carter" userId="d5d64c75-2cb2-4171-bea5-4550cb713a73" providerId="ADAL" clId="{4D768DD6-4DBB-4972-8992-8825132A7442}" dt="2022-09-26T12:32:39.057" v="158"/>
        <pc:sldMkLst>
          <pc:docMk/>
          <pc:sldMk cId="1527257076" sldId="344"/>
        </pc:sldMkLst>
        <pc:spChg chg="add del mod">
          <ac:chgData name="Kasey Carter" userId="d5d64c75-2cb2-4171-bea5-4550cb713a73" providerId="ADAL" clId="{4D768DD6-4DBB-4972-8992-8825132A7442}" dt="2022-09-26T12:32:22.784" v="157" actId="478"/>
          <ac:spMkLst>
            <pc:docMk/>
            <pc:sldMk cId="1527257076" sldId="344"/>
            <ac:spMk id="4" creationId="{25F12D4D-C3DE-4FBC-578D-C6875D6E32B9}"/>
          </ac:spMkLst>
        </pc:spChg>
        <pc:spChg chg="add del">
          <ac:chgData name="Kasey Carter" userId="d5d64c75-2cb2-4171-bea5-4550cb713a73" providerId="ADAL" clId="{4D768DD6-4DBB-4972-8992-8825132A7442}" dt="2022-09-26T12:32:19.117" v="154"/>
          <ac:spMkLst>
            <pc:docMk/>
            <pc:sldMk cId="1527257076" sldId="344"/>
            <ac:spMk id="10" creationId="{419501C6-F015-4273-AF88-E0F6C853899F}"/>
          </ac:spMkLst>
        </pc:spChg>
        <pc:spChg chg="add del">
          <ac:chgData name="Kasey Carter" userId="d5d64c75-2cb2-4171-bea5-4550cb713a73" providerId="ADAL" clId="{4D768DD6-4DBB-4972-8992-8825132A7442}" dt="2022-09-26T12:32:19.117" v="154"/>
          <ac:spMkLst>
            <pc:docMk/>
            <pc:sldMk cId="1527257076" sldId="344"/>
            <ac:spMk id="12" creationId="{CA677DB7-5829-45BD-9754-5EC484CC4253}"/>
          </ac:spMkLst>
        </pc:spChg>
        <pc:picChg chg="del">
          <ac:chgData name="Kasey Carter" userId="d5d64c75-2cb2-4171-bea5-4550cb713a73" providerId="ADAL" clId="{4D768DD6-4DBB-4972-8992-8825132A7442}" dt="2022-09-26T12:32:20.869" v="156" actId="478"/>
          <ac:picMkLst>
            <pc:docMk/>
            <pc:sldMk cId="1527257076" sldId="344"/>
            <ac:picMk id="5" creationId="{335EC422-069D-4424-CA9E-699A2EED5DE3}"/>
          </ac:picMkLst>
        </pc:picChg>
        <pc:picChg chg="add mod">
          <ac:chgData name="Kasey Carter" userId="d5d64c75-2cb2-4171-bea5-4550cb713a73" providerId="ADAL" clId="{4D768DD6-4DBB-4972-8992-8825132A7442}" dt="2022-09-26T12:32:39.057" v="158"/>
          <ac:picMkLst>
            <pc:docMk/>
            <pc:sldMk cId="1527257076" sldId="344"/>
            <ac:picMk id="8" creationId="{A5C75126-FD13-6F75-D6C2-82C4D4A05236}"/>
          </ac:picMkLst>
        </pc:picChg>
      </pc:sldChg>
      <pc:sldChg chg="addSp delSp modSp new del mod">
        <pc:chgData name="Kasey Carter" userId="d5d64c75-2cb2-4171-bea5-4550cb713a73" providerId="ADAL" clId="{4D768DD6-4DBB-4972-8992-8825132A7442}" dt="2022-09-26T12:35:58.887" v="272" actId="47"/>
        <pc:sldMkLst>
          <pc:docMk/>
          <pc:sldMk cId="3278699245" sldId="345"/>
        </pc:sldMkLst>
        <pc:spChg chg="mod">
          <ac:chgData name="Kasey Carter" userId="d5d64c75-2cb2-4171-bea5-4550cb713a73" providerId="ADAL" clId="{4D768DD6-4DBB-4972-8992-8825132A7442}" dt="2022-09-26T12:35:13.195" v="259" actId="20577"/>
          <ac:spMkLst>
            <pc:docMk/>
            <pc:sldMk cId="3278699245" sldId="345"/>
            <ac:spMk id="2" creationId="{365C9A5D-07E9-7C70-A397-0CACFA05E915}"/>
          </ac:spMkLst>
        </pc:spChg>
        <pc:spChg chg="del">
          <ac:chgData name="Kasey Carter" userId="d5d64c75-2cb2-4171-bea5-4550cb713a73" providerId="ADAL" clId="{4D768DD6-4DBB-4972-8992-8825132A7442}" dt="2022-09-26T12:35:10.349" v="246"/>
          <ac:spMkLst>
            <pc:docMk/>
            <pc:sldMk cId="3278699245" sldId="345"/>
            <ac:spMk id="3" creationId="{113556C8-EF26-1F99-1D9E-ADACFA51D59A}"/>
          </ac:spMkLst>
        </pc:spChg>
        <pc:picChg chg="add mod">
          <ac:chgData name="Kasey Carter" userId="d5d64c75-2cb2-4171-bea5-4550cb713a73" providerId="ADAL" clId="{4D768DD6-4DBB-4972-8992-8825132A7442}" dt="2022-09-26T12:35:10.349" v="246"/>
          <ac:picMkLst>
            <pc:docMk/>
            <pc:sldMk cId="3278699245" sldId="345"/>
            <ac:picMk id="4" creationId="{2E753238-ADD1-017B-6CBB-DCA22B16AAD4}"/>
          </ac:picMkLst>
        </pc:picChg>
      </pc:sldChg>
      <pc:sldChg chg="addSp delSp add del setBg delDesignElem">
        <pc:chgData name="Kasey Carter" userId="d5d64c75-2cb2-4171-bea5-4550cb713a73" providerId="ADAL" clId="{4D768DD6-4DBB-4972-8992-8825132A7442}" dt="2022-09-26T12:35:37.118" v="265"/>
        <pc:sldMkLst>
          <pc:docMk/>
          <pc:sldMk cId="434836003" sldId="346"/>
        </pc:sldMkLst>
        <pc:spChg chg="add del">
          <ac:chgData name="Kasey Carter" userId="d5d64c75-2cb2-4171-bea5-4550cb713a73" providerId="ADAL" clId="{4D768DD6-4DBB-4972-8992-8825132A7442}" dt="2022-09-26T12:35:37.118" v="265"/>
          <ac:spMkLst>
            <pc:docMk/>
            <pc:sldMk cId="434836003" sldId="346"/>
            <ac:spMk id="10" creationId="{419501C6-F015-4273-AF88-E0F6C853899F}"/>
          </ac:spMkLst>
        </pc:spChg>
        <pc:spChg chg="add del">
          <ac:chgData name="Kasey Carter" userId="d5d64c75-2cb2-4171-bea5-4550cb713a73" providerId="ADAL" clId="{4D768DD6-4DBB-4972-8992-8825132A7442}" dt="2022-09-26T12:35:37.118" v="265"/>
          <ac:spMkLst>
            <pc:docMk/>
            <pc:sldMk cId="434836003" sldId="346"/>
            <ac:spMk id="12" creationId="{CA677DB7-5829-45BD-9754-5EC484CC4253}"/>
          </ac:spMkLst>
        </pc:spChg>
      </pc:sldChg>
      <pc:sldChg chg="addSp delSp modSp add mod">
        <pc:chgData name="Kasey Carter" userId="d5d64c75-2cb2-4171-bea5-4550cb713a73" providerId="ADAL" clId="{4D768DD6-4DBB-4972-8992-8825132A7442}" dt="2022-09-26T12:35:55.779" v="271" actId="1076"/>
        <pc:sldMkLst>
          <pc:docMk/>
          <pc:sldMk cId="3245161435" sldId="346"/>
        </pc:sldMkLst>
        <pc:picChg chg="add mod">
          <ac:chgData name="Kasey Carter" userId="d5d64c75-2cb2-4171-bea5-4550cb713a73" providerId="ADAL" clId="{4D768DD6-4DBB-4972-8992-8825132A7442}" dt="2022-09-26T12:35:55.779" v="271" actId="1076"/>
          <ac:picMkLst>
            <pc:docMk/>
            <pc:sldMk cId="3245161435" sldId="346"/>
            <ac:picMk id="6" creationId="{D7CF9059-8018-8C87-DFA5-285ABD9B830C}"/>
          </ac:picMkLst>
        </pc:picChg>
        <pc:picChg chg="del">
          <ac:chgData name="Kasey Carter" userId="d5d64c75-2cb2-4171-bea5-4550cb713a73" providerId="ADAL" clId="{4D768DD6-4DBB-4972-8992-8825132A7442}" dt="2022-09-26T12:35:39.448" v="267" actId="478"/>
          <ac:picMkLst>
            <pc:docMk/>
            <pc:sldMk cId="3245161435" sldId="346"/>
            <ac:picMk id="8" creationId="{A5C75126-FD13-6F75-D6C2-82C4D4A05236}"/>
          </ac:picMkLst>
        </pc:picChg>
      </pc:sldChg>
      <pc:sldChg chg="delSp add del setBg delDesignElem">
        <pc:chgData name="Kasey Carter" userId="d5d64c75-2cb2-4171-bea5-4550cb713a73" providerId="ADAL" clId="{4D768DD6-4DBB-4972-8992-8825132A7442}" dt="2022-09-26T12:35:30.430" v="262" actId="47"/>
        <pc:sldMkLst>
          <pc:docMk/>
          <pc:sldMk cId="3994665669" sldId="346"/>
        </pc:sldMkLst>
        <pc:spChg chg="del">
          <ac:chgData name="Kasey Carter" userId="d5d64c75-2cb2-4171-bea5-4550cb713a73" providerId="ADAL" clId="{4D768DD6-4DBB-4972-8992-8825132A7442}" dt="2022-09-26T12:35:23.142" v="261"/>
          <ac:spMkLst>
            <pc:docMk/>
            <pc:sldMk cId="3994665669" sldId="346"/>
            <ac:spMk id="10" creationId="{419501C6-F015-4273-AF88-E0F6C853899F}"/>
          </ac:spMkLst>
        </pc:spChg>
        <pc:spChg chg="del">
          <ac:chgData name="Kasey Carter" userId="d5d64c75-2cb2-4171-bea5-4550cb713a73" providerId="ADAL" clId="{4D768DD6-4DBB-4972-8992-8825132A7442}" dt="2022-09-26T12:35:23.142" v="261"/>
          <ac:spMkLst>
            <pc:docMk/>
            <pc:sldMk cId="3994665669" sldId="346"/>
            <ac:spMk id="12" creationId="{CA677DB7-5829-45BD-9754-5EC484CC4253}"/>
          </ac:spMkLst>
        </pc:spChg>
      </pc:sldChg>
      <pc:sldChg chg="addSp delSp modSp add mod">
        <pc:chgData name="Kasey Carter" userId="d5d64c75-2cb2-4171-bea5-4550cb713a73" providerId="ADAL" clId="{4D768DD6-4DBB-4972-8992-8825132A7442}" dt="2022-09-26T12:58:25.635" v="318" actId="1076"/>
        <pc:sldMkLst>
          <pc:docMk/>
          <pc:sldMk cId="3906692359" sldId="347"/>
        </pc:sldMkLst>
        <pc:spChg chg="add del mod">
          <ac:chgData name="Kasey Carter" userId="d5d64c75-2cb2-4171-bea5-4550cb713a73" providerId="ADAL" clId="{4D768DD6-4DBB-4972-8992-8825132A7442}" dt="2022-09-26T12:52:01.815" v="295" actId="478"/>
          <ac:spMkLst>
            <pc:docMk/>
            <pc:sldMk cId="3906692359" sldId="347"/>
            <ac:spMk id="4" creationId="{195C9B69-2663-BA68-47EC-4D914C20406E}"/>
          </ac:spMkLst>
        </pc:spChg>
        <pc:spChg chg="add del">
          <ac:chgData name="Kasey Carter" userId="d5d64c75-2cb2-4171-bea5-4550cb713a73" providerId="ADAL" clId="{4D768DD6-4DBB-4972-8992-8825132A7442}" dt="2022-09-26T12:52:16.927" v="299"/>
          <ac:spMkLst>
            <pc:docMk/>
            <pc:sldMk cId="3906692359" sldId="347"/>
            <ac:spMk id="5" creationId="{32C2E3E4-D244-FC6E-CEEF-1916A227B83D}"/>
          </ac:spMkLst>
        </pc:spChg>
        <pc:spChg chg="add del">
          <ac:chgData name="Kasey Carter" userId="d5d64c75-2cb2-4171-bea5-4550cb713a73" providerId="ADAL" clId="{4D768DD6-4DBB-4972-8992-8825132A7442}" dt="2022-09-26T12:57:48.840" v="307" actId="478"/>
          <ac:spMkLst>
            <pc:docMk/>
            <pc:sldMk cId="3906692359" sldId="347"/>
            <ac:spMk id="8" creationId="{91C7E7AF-051E-84D1-95DF-E2056301B96C}"/>
          </ac:spMkLst>
        </pc:spChg>
        <pc:spChg chg="add del">
          <ac:chgData name="Kasey Carter" userId="d5d64c75-2cb2-4171-bea5-4550cb713a73" providerId="ADAL" clId="{4D768DD6-4DBB-4972-8992-8825132A7442}" dt="2022-09-26T12:58:07.596" v="311"/>
          <ac:spMkLst>
            <pc:docMk/>
            <pc:sldMk cId="3906692359" sldId="347"/>
            <ac:spMk id="9" creationId="{CF2D89F2-1604-FA0F-7D9C-2981CCFF6C3C}"/>
          </ac:spMkLst>
        </pc:spChg>
        <pc:picChg chg="del">
          <ac:chgData name="Kasey Carter" userId="d5d64c75-2cb2-4171-bea5-4550cb713a73" providerId="ADAL" clId="{4D768DD6-4DBB-4972-8992-8825132A7442}" dt="2022-09-26T12:51:56.120" v="291" actId="478"/>
          <ac:picMkLst>
            <pc:docMk/>
            <pc:sldMk cId="3906692359" sldId="347"/>
            <ac:picMk id="6" creationId="{D7CF9059-8018-8C87-DFA5-285ABD9B830C}"/>
          </ac:picMkLst>
        </pc:picChg>
        <pc:picChg chg="add del mod">
          <ac:chgData name="Kasey Carter" userId="d5d64c75-2cb2-4171-bea5-4550cb713a73" providerId="ADAL" clId="{4D768DD6-4DBB-4972-8992-8825132A7442}" dt="2022-09-26T12:57:52.598" v="309" actId="478"/>
          <ac:picMkLst>
            <pc:docMk/>
            <pc:sldMk cId="3906692359" sldId="347"/>
            <ac:picMk id="7" creationId="{DFAA1C48-2E19-D633-94BF-A3A82F8B36CE}"/>
          </ac:picMkLst>
        </pc:picChg>
        <pc:picChg chg="add mod">
          <ac:chgData name="Kasey Carter" userId="d5d64c75-2cb2-4171-bea5-4550cb713a73" providerId="ADAL" clId="{4D768DD6-4DBB-4972-8992-8825132A7442}" dt="2022-09-26T12:58:25.635" v="318" actId="1076"/>
          <ac:picMkLst>
            <pc:docMk/>
            <pc:sldMk cId="3906692359" sldId="347"/>
            <ac:picMk id="11" creationId="{0879BF81-0524-D206-D16E-650954F438B1}"/>
          </ac:picMkLst>
        </pc:picChg>
      </pc:sldChg>
      <pc:sldChg chg="addSp delSp add del setBg delDesignElem">
        <pc:chgData name="Kasey Carter" userId="d5d64c75-2cb2-4171-bea5-4550cb713a73" providerId="ADAL" clId="{4D768DD6-4DBB-4972-8992-8825132A7442}" dt="2022-09-26T12:51:53.581" v="289"/>
        <pc:sldMkLst>
          <pc:docMk/>
          <pc:sldMk cId="4164343810" sldId="347"/>
        </pc:sldMkLst>
        <pc:spChg chg="add del">
          <ac:chgData name="Kasey Carter" userId="d5d64c75-2cb2-4171-bea5-4550cb713a73" providerId="ADAL" clId="{4D768DD6-4DBB-4972-8992-8825132A7442}" dt="2022-09-26T12:51:53.581" v="289"/>
          <ac:spMkLst>
            <pc:docMk/>
            <pc:sldMk cId="4164343810" sldId="347"/>
            <ac:spMk id="10" creationId="{419501C6-F015-4273-AF88-E0F6C853899F}"/>
          </ac:spMkLst>
        </pc:spChg>
        <pc:spChg chg="add del">
          <ac:chgData name="Kasey Carter" userId="d5d64c75-2cb2-4171-bea5-4550cb713a73" providerId="ADAL" clId="{4D768DD6-4DBB-4972-8992-8825132A7442}" dt="2022-09-26T12:51:53.581" v="289"/>
          <ac:spMkLst>
            <pc:docMk/>
            <pc:sldMk cId="4164343810" sldId="347"/>
            <ac:spMk id="12" creationId="{CA677DB7-5829-45BD-9754-5EC484CC4253}"/>
          </ac:spMkLst>
        </pc:spChg>
      </pc:sldChg>
      <pc:sldChg chg="add">
        <pc:chgData name="Kasey Carter" userId="d5d64c75-2cb2-4171-bea5-4550cb713a73" providerId="ADAL" clId="{4D768DD6-4DBB-4972-8992-8825132A7442}" dt="2022-09-26T12:57:51.045" v="308" actId="2890"/>
        <pc:sldMkLst>
          <pc:docMk/>
          <pc:sldMk cId="1782840654" sldId="348"/>
        </pc:sldMkLst>
      </pc:sldChg>
      <pc:sldChg chg="addSp delSp add del setBg delDesignElem">
        <pc:chgData name="Kasey Carter" userId="d5d64c75-2cb2-4171-bea5-4550cb713a73" providerId="ADAL" clId="{4D768DD6-4DBB-4972-8992-8825132A7442}" dt="2022-09-26T12:51:58.057" v="294"/>
        <pc:sldMkLst>
          <pc:docMk/>
          <pc:sldMk cId="3079941548" sldId="348"/>
        </pc:sldMkLst>
        <pc:spChg chg="add del">
          <ac:chgData name="Kasey Carter" userId="d5d64c75-2cb2-4171-bea5-4550cb713a73" providerId="ADAL" clId="{4D768DD6-4DBB-4972-8992-8825132A7442}" dt="2022-09-26T12:51:58.057" v="294"/>
          <ac:spMkLst>
            <pc:docMk/>
            <pc:sldMk cId="3079941548" sldId="348"/>
            <ac:spMk id="10" creationId="{419501C6-F015-4273-AF88-E0F6C853899F}"/>
          </ac:spMkLst>
        </pc:spChg>
        <pc:spChg chg="add del">
          <ac:chgData name="Kasey Carter" userId="d5d64c75-2cb2-4171-bea5-4550cb713a73" providerId="ADAL" clId="{4D768DD6-4DBB-4972-8992-8825132A7442}" dt="2022-09-26T12:51:58.057" v="294"/>
          <ac:spMkLst>
            <pc:docMk/>
            <pc:sldMk cId="3079941548" sldId="348"/>
            <ac:spMk id="12" creationId="{CA677DB7-5829-45BD-9754-5EC484CC4253}"/>
          </ac:spMkLst>
        </pc:spChg>
      </pc:sldChg>
    </pc:docChg>
  </pc:docChgLst>
  <pc:docChgLst>
    <pc:chgData name="Kasey Dykes" userId="S::kasey.dykes@chichester.ac.uk::d5d64c75-2cb2-4171-bea5-4550cb713a73" providerId="AD" clId="Web-{DBD03CEF-DE79-AF53-34D2-D11E6489844B}"/>
    <pc:docChg chg="modSld">
      <pc:chgData name="Kasey Dykes" userId="S::kasey.dykes@chichester.ac.uk::d5d64c75-2cb2-4171-bea5-4550cb713a73" providerId="AD" clId="Web-{DBD03CEF-DE79-AF53-34D2-D11E6489844B}" dt="2022-07-12T11:00:26.258" v="21" actId="20577"/>
      <pc:docMkLst>
        <pc:docMk/>
      </pc:docMkLst>
      <pc:sldChg chg="addSp modSp mod modClrScheme chgLayout">
        <pc:chgData name="Kasey Dykes" userId="S::kasey.dykes@chichester.ac.uk::d5d64c75-2cb2-4171-bea5-4550cb713a73" providerId="AD" clId="Web-{DBD03CEF-DE79-AF53-34D2-D11E6489844B}" dt="2022-07-12T11:00:04.085" v="9" actId="20577"/>
        <pc:sldMkLst>
          <pc:docMk/>
          <pc:sldMk cId="2395014320" sldId="263"/>
        </pc:sldMkLst>
        <pc:spChg chg="mod ord">
          <ac:chgData name="Kasey Dykes" userId="S::kasey.dykes@chichester.ac.uk::d5d64c75-2cb2-4171-bea5-4550cb713a73" providerId="AD" clId="Web-{DBD03CEF-DE79-AF53-34D2-D11E6489844B}" dt="2022-07-12T10:59:36.162" v="0"/>
          <ac:spMkLst>
            <pc:docMk/>
            <pc:sldMk cId="2395014320" sldId="263"/>
            <ac:spMk id="2" creationId="{00000000-0000-0000-0000-000000000000}"/>
          </ac:spMkLst>
        </pc:spChg>
        <pc:spChg chg="mod ord">
          <ac:chgData name="Kasey Dykes" userId="S::kasey.dykes@chichester.ac.uk::d5d64c75-2cb2-4171-bea5-4550cb713a73" providerId="AD" clId="Web-{DBD03CEF-DE79-AF53-34D2-D11E6489844B}" dt="2022-07-12T10:59:36.162" v="0"/>
          <ac:spMkLst>
            <pc:docMk/>
            <pc:sldMk cId="2395014320" sldId="263"/>
            <ac:spMk id="3" creationId="{00000000-0000-0000-0000-000000000000}"/>
          </ac:spMkLst>
        </pc:spChg>
        <pc:spChg chg="add mod ord">
          <ac:chgData name="Kasey Dykes" userId="S::kasey.dykes@chichester.ac.uk::d5d64c75-2cb2-4171-bea5-4550cb713a73" providerId="AD" clId="Web-{DBD03CEF-DE79-AF53-34D2-D11E6489844B}" dt="2022-07-12T10:59:58.351" v="7" actId="20577"/>
          <ac:spMkLst>
            <pc:docMk/>
            <pc:sldMk cId="2395014320" sldId="263"/>
            <ac:spMk id="4" creationId="{45E44E00-DDAC-0AB3-3872-080BE31CACD5}"/>
          </ac:spMkLst>
        </pc:spChg>
        <pc:spChg chg="add mod ord">
          <ac:chgData name="Kasey Dykes" userId="S::kasey.dykes@chichester.ac.uk::d5d64c75-2cb2-4171-bea5-4550cb713a73" providerId="AD" clId="Web-{DBD03CEF-DE79-AF53-34D2-D11E6489844B}" dt="2022-07-12T10:59:36.162" v="0"/>
          <ac:spMkLst>
            <pc:docMk/>
            <pc:sldMk cId="2395014320" sldId="263"/>
            <ac:spMk id="5" creationId="{76AFEC58-A945-0FDC-095F-FEFEF502296E}"/>
          </ac:spMkLst>
        </pc:spChg>
        <pc:spChg chg="add mod ord">
          <ac:chgData name="Kasey Dykes" userId="S::kasey.dykes@chichester.ac.uk::d5d64c75-2cb2-4171-bea5-4550cb713a73" providerId="AD" clId="Web-{DBD03CEF-DE79-AF53-34D2-D11E6489844B}" dt="2022-07-12T11:00:04.085" v="9" actId="20577"/>
          <ac:spMkLst>
            <pc:docMk/>
            <pc:sldMk cId="2395014320" sldId="263"/>
            <ac:spMk id="6" creationId="{519A63AA-446F-755D-9428-DD0E59C4AFD9}"/>
          </ac:spMkLst>
        </pc:spChg>
      </pc:sldChg>
      <pc:sldChg chg="modSp">
        <pc:chgData name="Kasey Dykes" userId="S::kasey.dykes@chichester.ac.uk::d5d64c75-2cb2-4171-bea5-4550cb713a73" providerId="AD" clId="Web-{DBD03CEF-DE79-AF53-34D2-D11E6489844B}" dt="2022-07-12T11:00:26.258" v="21" actId="20577"/>
        <pc:sldMkLst>
          <pc:docMk/>
          <pc:sldMk cId="929598286" sldId="272"/>
        </pc:sldMkLst>
        <pc:spChg chg="mod">
          <ac:chgData name="Kasey Dykes" userId="S::kasey.dykes@chichester.ac.uk::d5d64c75-2cb2-4171-bea5-4550cb713a73" providerId="AD" clId="Web-{DBD03CEF-DE79-AF53-34D2-D11E6489844B}" dt="2022-07-12T11:00:26.258" v="21" actId="20577"/>
          <ac:spMkLst>
            <pc:docMk/>
            <pc:sldMk cId="929598286" sldId="272"/>
            <ac:spMk id="5" creationId="{2BB08A7C-440B-4AD9-8F45-70E0AED36257}"/>
          </ac:spMkLst>
        </pc:spChg>
      </pc:sldChg>
    </pc:docChg>
  </pc:docChgLst>
  <pc:docChgLst>
    <pc:chgData name="Kasey Dykes" userId="S::kasey.dykes@chichester.ac.uk::d5d64c75-2cb2-4171-bea5-4550cb713a73" providerId="AD" clId="Web-{B28DDE8E-0C6F-8157-A306-0C0D407E162C}"/>
    <pc:docChg chg="modSld">
      <pc:chgData name="Kasey Dykes" userId="S::kasey.dykes@chichester.ac.uk::d5d64c75-2cb2-4171-bea5-4550cb713a73" providerId="AD" clId="Web-{B28DDE8E-0C6F-8157-A306-0C0D407E162C}" dt="2022-07-18T10:52:12.188" v="1"/>
      <pc:docMkLst>
        <pc:docMk/>
      </pc:docMkLst>
      <pc:sldChg chg="addSp delSp modSp delAnim">
        <pc:chgData name="Kasey Dykes" userId="S::kasey.dykes@chichester.ac.uk::d5d64c75-2cb2-4171-bea5-4550cb713a73" providerId="AD" clId="Web-{B28DDE8E-0C6F-8157-A306-0C0D407E162C}" dt="2022-07-18T10:52:12.188" v="1"/>
        <pc:sldMkLst>
          <pc:docMk/>
          <pc:sldMk cId="2395014320" sldId="263"/>
        </pc:sldMkLst>
        <pc:spChg chg="del">
          <ac:chgData name="Kasey Dykes" userId="S::kasey.dykes@chichester.ac.uk::d5d64c75-2cb2-4171-bea5-4550cb713a73" providerId="AD" clId="Web-{B28DDE8E-0C6F-8157-A306-0C0D407E162C}" dt="2022-07-18T10:49:16.260" v="0"/>
          <ac:spMkLst>
            <pc:docMk/>
            <pc:sldMk cId="2395014320" sldId="263"/>
            <ac:spMk id="3" creationId="{00000000-0000-0000-0000-000000000000}"/>
          </ac:spMkLst>
        </pc:spChg>
        <pc:spChg chg="del">
          <ac:chgData name="Kasey Dykes" userId="S::kasey.dykes@chichester.ac.uk::d5d64c75-2cb2-4171-bea5-4550cb713a73" providerId="AD" clId="Web-{B28DDE8E-0C6F-8157-A306-0C0D407E162C}" dt="2022-07-18T10:52:12.188" v="1"/>
          <ac:spMkLst>
            <pc:docMk/>
            <pc:sldMk cId="2395014320" sldId="263"/>
            <ac:spMk id="5" creationId="{76AFEC58-A945-0FDC-095F-FEFEF502296E}"/>
          </ac:spMkLst>
        </pc:spChg>
        <pc:picChg chg="add mod ord">
          <ac:chgData name="Kasey Dykes" userId="S::kasey.dykes@chichester.ac.uk::d5d64c75-2cb2-4171-bea5-4550cb713a73" providerId="AD" clId="Web-{B28DDE8E-0C6F-8157-A306-0C0D407E162C}" dt="2022-07-18T10:49:16.260" v="0"/>
          <ac:picMkLst>
            <pc:docMk/>
            <pc:sldMk cId="2395014320" sldId="263"/>
            <ac:picMk id="7" creationId="{E93344D6-1445-94F4-AC4C-E2DE583C9E34}"/>
          </ac:picMkLst>
        </pc:picChg>
        <pc:picChg chg="add mod ord">
          <ac:chgData name="Kasey Dykes" userId="S::kasey.dykes@chichester.ac.uk::d5d64c75-2cb2-4171-bea5-4550cb713a73" providerId="AD" clId="Web-{B28DDE8E-0C6F-8157-A306-0C0D407E162C}" dt="2022-07-18T10:52:12.188" v="1"/>
          <ac:picMkLst>
            <pc:docMk/>
            <pc:sldMk cId="2395014320" sldId="263"/>
            <ac:picMk id="8" creationId="{E2F07389-9548-FAC8-6E5C-1E1E5973B24A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3:52:15.4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3 762 432,'-1'-17'689,"-1"-157"2978,4 146-3637,1 1 1,1 0-1,1 0 1,12-37-1,25-52-93,-15 47-1296,25-103 1,-43 132 642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13:52:15.8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5210 196,'38'-237'1225,"122"-809"797,-61-5-2809,-13-593-1360,-82 1582 1982</inkml:trace>
  <inkml:trace contextRef="#ctx0" brushRef="#br0" timeOffset="1">400 988 320,'27'-269'102,"4"-55"783,-29 262-1252,-1 33 27</inkml:trace>
  <inkml:trace contextRef="#ctx0" brushRef="#br0" timeOffset="2">388 32 60,'-17'-11'36,"-1"0"4,-1 2-92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DBD2C-7DF7-4CD3-B06B-5F70ABCC9808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8AE63-ADE0-4979-8101-853CE2DE5A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08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D7574B-0037-473C-A432-82C6685F51C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0049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D7574B-0037-473C-A432-82C6685F51C0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177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D7574B-0037-473C-A432-82C6685F51C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077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D7574B-0037-473C-A432-82C6685F51C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686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D7574B-0037-473C-A432-82C6685F51C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4768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D7574B-0037-473C-A432-82C6685F51C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1370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D7574B-0037-473C-A432-82C6685F51C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59763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D7574B-0037-473C-A432-82C6685F51C0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7626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D7574B-0037-473C-A432-82C6685F51C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79936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D7574B-0037-473C-A432-82C6685F51C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1068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1802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948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996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098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2913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83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146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42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580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58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29AE258-81C4-42D2-A961-64C8B9A26981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69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29AE258-81C4-42D2-A961-64C8B9A26981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022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customXml" Target="../ink/ink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Functional Skills L2 </a:t>
            </a:r>
            <a:r>
              <a:rPr lang="en-US" dirty="0" err="1"/>
              <a:t>Maths</a:t>
            </a:r>
            <a:endParaRPr lang="en-GB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Session 3</a:t>
            </a:r>
            <a:endParaRPr lang="en-GB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9275D34-2078-9B3A-ACC6-D50441AF994E}"/>
                  </a:ext>
                </a:extLst>
              </p14:cNvPr>
              <p14:cNvContentPartPr/>
              <p14:nvPr/>
            </p14:nvContentPartPr>
            <p14:xfrm>
              <a:off x="2747228" y="5782349"/>
              <a:ext cx="57960" cy="2746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9275D34-2078-9B3A-ACC6-D50441AF994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38228" y="5773709"/>
                <a:ext cx="75600" cy="29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E904ABA-1CA1-F4B3-4D9F-16359D6EE383}"/>
                  </a:ext>
                </a:extLst>
              </p14:cNvPr>
              <p14:cNvContentPartPr/>
              <p14:nvPr/>
            </p14:nvContentPartPr>
            <p14:xfrm>
              <a:off x="2853428" y="3531629"/>
              <a:ext cx="165960" cy="18756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E904ABA-1CA1-F4B3-4D9F-16359D6EE38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844788" y="3522989"/>
                <a:ext cx="183600" cy="1893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06468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80405E-98FE-1F24-1145-4BFC52144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/>
              <a:t>Exam Question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9F0D10-9F6D-8C86-017C-E9FC87452862}"/>
              </a:ext>
            </a:extLst>
          </p:cNvPr>
          <p:cNvSpPr txBox="1"/>
          <p:nvPr/>
        </p:nvSpPr>
        <p:spPr>
          <a:xfrm>
            <a:off x="1121822" y="4352544"/>
            <a:ext cx="2410650" cy="1239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ctr" defTabSz="914400" fontAlgn="auto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tabLst/>
              <a:defRPr/>
            </a:pP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Now let’s use our converting skills to solve this question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BBFFA8-B777-65C3-598B-ED95B857F1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4376" y="2288"/>
            <a:ext cx="6257544" cy="308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87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26504-1B64-68FE-D961-739A3EB3A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percentages</a:t>
            </a:r>
          </a:p>
        </p:txBody>
      </p:sp>
    </p:spTree>
    <p:extLst>
      <p:ext uri="{BB962C8B-B14F-4D97-AF65-F5344CB8AC3E}">
        <p14:creationId xmlns:p14="http://schemas.microsoft.com/office/powerpoint/2010/main" val="2330775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Percentages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3023938"/>
            <a:ext cx="7729728" cy="3101983"/>
          </a:xfrm>
        </p:spPr>
        <p:txBody>
          <a:bodyPr/>
          <a:lstStyle/>
          <a:p>
            <a:r>
              <a:rPr lang="en-US" dirty="0"/>
              <a:t>Percent (per cent) means out of 100</a:t>
            </a:r>
          </a:p>
          <a:p>
            <a:r>
              <a:rPr lang="en-US" dirty="0"/>
              <a:t>It’s just like a fraction except the bottom number is 100</a:t>
            </a:r>
          </a:p>
          <a:p>
            <a:r>
              <a:rPr lang="en-US" dirty="0"/>
              <a:t>So, we can use the same method!</a:t>
            </a:r>
            <a:endParaRPr lang="en-GB" dirty="0"/>
          </a:p>
        </p:txBody>
      </p:sp>
      <p:sp>
        <p:nvSpPr>
          <p:cNvPr id="4" name="Folded Corner 3"/>
          <p:cNvSpPr/>
          <p:nvPr/>
        </p:nvSpPr>
        <p:spPr>
          <a:xfrm rot="779837">
            <a:off x="8759953" y="3331244"/>
            <a:ext cx="2093976" cy="2112264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Divide by the bottom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Times by the top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585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Percentages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If we need to work out 45% of 1980, it’s the same as working out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45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GB" dirty="0"/>
                  <a:t> of 1980</a:t>
                </a:r>
              </a:p>
              <a:p>
                <a:r>
                  <a:rPr lang="en-US" dirty="0"/>
                  <a:t>So, we divide by the bottom</a:t>
                </a:r>
                <a:endParaRPr lang="en-GB" dirty="0"/>
              </a:p>
              <a:p>
                <a:pPr marL="0" indent="0">
                  <a:buNone/>
                </a:pPr>
                <a:r>
                  <a:rPr lang="en-US" dirty="0"/>
                  <a:t>1980 ÷ 100 = 19.8</a:t>
                </a:r>
              </a:p>
              <a:p>
                <a:r>
                  <a:rPr lang="en-US" dirty="0"/>
                  <a:t>And we times by the top</a:t>
                </a:r>
              </a:p>
              <a:p>
                <a:pPr marL="0" indent="0">
                  <a:buNone/>
                </a:pPr>
                <a:r>
                  <a:rPr lang="en-US" dirty="0"/>
                  <a:t>19.8 x 45 = 891</a:t>
                </a:r>
              </a:p>
              <a:p>
                <a:r>
                  <a:rPr lang="en-US" dirty="0"/>
                  <a:t>45% of 1980 is 891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lded Corner 3"/>
          <p:cNvSpPr/>
          <p:nvPr/>
        </p:nvSpPr>
        <p:spPr>
          <a:xfrm rot="779837">
            <a:off x="8759954" y="3440302"/>
            <a:ext cx="2093976" cy="2112264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Divide by the bottom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Times by the top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06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EF385-8094-BC92-4BCE-C1FE442DB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Finding Percentages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822DDD6-7A2D-FD67-E6A8-1DD7799F3F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5413234"/>
              </p:ext>
            </p:extLst>
          </p:nvPr>
        </p:nvGraphicFramePr>
        <p:xfrm>
          <a:off x="6409113" y="804863"/>
          <a:ext cx="5469774" cy="52634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34887">
                  <a:extLst>
                    <a:ext uri="{9D8B030D-6E8A-4147-A177-3AD203B41FA5}">
                      <a16:colId xmlns:a16="http://schemas.microsoft.com/office/drawing/2014/main" val="1310792248"/>
                    </a:ext>
                  </a:extLst>
                </a:gridCol>
                <a:gridCol w="2734887">
                  <a:extLst>
                    <a:ext uri="{9D8B030D-6E8A-4147-A177-3AD203B41FA5}">
                      <a16:colId xmlns:a16="http://schemas.microsoft.com/office/drawing/2014/main" val="4016602609"/>
                    </a:ext>
                  </a:extLst>
                </a:gridCol>
              </a:tblGrid>
              <a:tr h="26317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i="0" dirty="0">
                          <a:latin typeface="Gill Sans MT" panose="020B0502020104020203" pitchFamily="34" charset="0"/>
                        </a:rPr>
                        <a:t>28% of 3900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i="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i="0" dirty="0">
                          <a:latin typeface="Gill Sans MT" panose="020B0502020104020203" pitchFamily="34" charset="0"/>
                        </a:rPr>
                        <a:t>9% of 275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6090448"/>
                  </a:ext>
                </a:extLst>
              </a:tr>
              <a:tr h="26317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i="0" dirty="0">
                          <a:latin typeface="Gill Sans MT" panose="020B0502020104020203" pitchFamily="34" charset="0"/>
                        </a:rPr>
                        <a:t>21% of 700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i="0" dirty="0">
                          <a:latin typeface="Gill Sans MT" panose="020B0502020104020203" pitchFamily="34" charset="0"/>
                        </a:rPr>
                        <a:t>47% of 340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36579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046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947295-AE61-A2C8-876F-217BB8C7A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/>
              <a:t>Exam Question</a:t>
            </a:r>
          </a:p>
        </p:txBody>
      </p:sp>
      <p:pic>
        <p:nvPicPr>
          <p:cNvPr id="8" name="Content Placeholder 6" descr="Text&#10;&#10;Description automatically generated with medium confidence">
            <a:extLst>
              <a:ext uri="{FF2B5EF4-FFF2-40B4-BE49-F238E27FC236}">
                <a16:creationId xmlns:a16="http://schemas.microsoft.com/office/drawing/2014/main" id="{A5C75126-FD13-6F75-D6C2-82C4D4A052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418" y="0"/>
            <a:ext cx="7530582" cy="1619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257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89DB6-9C5F-86F7-6DD0-9EBDEB414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Reverse Percentages</a:t>
            </a:r>
          </a:p>
        </p:txBody>
      </p:sp>
    </p:spTree>
    <p:extLst>
      <p:ext uri="{BB962C8B-B14F-4D97-AF65-F5344CB8AC3E}">
        <p14:creationId xmlns:p14="http://schemas.microsoft.com/office/powerpoint/2010/main" val="24804292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DAB32-0C18-4E5A-8076-D15C096A3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Reverse Percentages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97D31-B3A7-434D-8AC0-560E42023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/>
              <a:t>Sometimes we are given an amount and we have to work backwards to find the original value based on a percentage change.</a:t>
            </a:r>
            <a:endParaRPr lang="en-US" dirty="0"/>
          </a:p>
          <a:p>
            <a:pPr marL="0" indent="0">
              <a:buNone/>
            </a:pPr>
            <a:r>
              <a:rPr lang="en-US" sz="2400" dirty="0"/>
              <a:t>To do this we need to find 1%. </a:t>
            </a:r>
          </a:p>
          <a:p>
            <a:pPr marL="0" indent="0">
              <a:buNone/>
            </a:pPr>
            <a:r>
              <a:rPr lang="en-US" sz="2400" dirty="0"/>
              <a:t>From there we can work out anything!</a:t>
            </a:r>
          </a:p>
          <a:p>
            <a:pPr marL="0" indent="0">
              <a:buNone/>
            </a:pPr>
            <a:r>
              <a:rPr lang="en-US" sz="2400" dirty="0"/>
              <a:t>Think about the percentage value of the amount you have been given.</a:t>
            </a:r>
          </a:p>
          <a:p>
            <a:pPr marL="0" indent="0">
              <a:buNone/>
            </a:pPr>
            <a:r>
              <a:rPr lang="en-US" sz="2400" dirty="0"/>
              <a:t>Let’s look at some examples…</a:t>
            </a:r>
          </a:p>
        </p:txBody>
      </p:sp>
    </p:spTree>
    <p:extLst>
      <p:ext uri="{BB962C8B-B14F-4D97-AF65-F5344CB8AC3E}">
        <p14:creationId xmlns:p14="http://schemas.microsoft.com/office/powerpoint/2010/main" val="218376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632EC-7563-4ADD-5FDC-B2A36C3A1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Reverse Percentages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7AEFE-B3E4-C677-3976-7FD8E4CC3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0" i="0" dirty="0">
                <a:solidFill>
                  <a:srgbClr val="231F20"/>
                </a:solidFill>
                <a:effectLst/>
              </a:rPr>
              <a:t>A shop offers 30% off everything in a sale. The sale price of a pair of designer shoes is £84. </a:t>
            </a:r>
          </a:p>
          <a:p>
            <a:pPr marL="0" indent="0">
              <a:buNone/>
            </a:pPr>
            <a:r>
              <a:rPr lang="en-GB" b="0" i="0" dirty="0">
                <a:solidFill>
                  <a:srgbClr val="231F20"/>
                </a:solidFill>
                <a:effectLst/>
              </a:rPr>
              <a:t>Calculate the cost of the shoes before the sale.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64213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F41F0-3EA7-C304-B43B-0B2D6DC05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Reverse Percentages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1AAF8-9628-9A84-54AA-08918262E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After a 4% wage rise, Bill earned £1248 each month.</a:t>
            </a:r>
          </a:p>
          <a:p>
            <a:pPr marL="0" indent="0">
              <a:buNone/>
            </a:pPr>
            <a:r>
              <a:rPr lang="en-GB" dirty="0"/>
              <a:t>Calculate how much Bill earned each month before the wage rise.</a:t>
            </a:r>
          </a:p>
        </p:txBody>
      </p:sp>
    </p:spTree>
    <p:extLst>
      <p:ext uri="{BB962C8B-B14F-4D97-AF65-F5344CB8AC3E}">
        <p14:creationId xmlns:p14="http://schemas.microsoft.com/office/powerpoint/2010/main" val="1527602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87F8B-7FDC-2FCC-BE7F-DCF0C681E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Starter Activity</a:t>
            </a:r>
            <a:br>
              <a:rPr lang="en-US" dirty="0"/>
            </a:br>
            <a:r>
              <a:rPr lang="en-US" dirty="0"/>
              <a:t>5 in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7C4F514F-BA49-EAF5-3AFD-38F717BC05E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666508158"/>
                  </p:ext>
                </p:extLst>
              </p:nvPr>
            </p:nvGraphicFramePr>
            <p:xfrm>
              <a:off x="975731" y="2639121"/>
              <a:ext cx="10165820" cy="3351480"/>
            </p:xfrm>
            <a:graphic>
              <a:graphicData uri="http://schemas.openxmlformats.org/drawingml/2006/table">
                <a:tbl>
                  <a:tblPr firstRow="1" bandRow="1">
                    <a:tableStyleId>{0660B408-B3CF-4A94-85FC-2B1E0A45F4A2}</a:tableStyleId>
                  </a:tblPr>
                  <a:tblGrid>
                    <a:gridCol w="2033164">
                      <a:extLst>
                        <a:ext uri="{9D8B030D-6E8A-4147-A177-3AD203B41FA5}">
                          <a16:colId xmlns:a16="http://schemas.microsoft.com/office/drawing/2014/main" val="4146507791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3859604145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674085111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3036322766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4039451405"/>
                        </a:ext>
                      </a:extLst>
                    </a:gridCol>
                  </a:tblGrid>
                  <a:tr h="16757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Simplify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𝟏𝟓</m:t>
                                  </m:r>
                                </m:num>
                                <m:den>
                                  <m:r>
                                    <a:rPr lang="en-GB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𝟐𝟒</m:t>
                                  </m:r>
                                </m:den>
                              </m:f>
                            </m:oMath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solidFill>
                                <a:schemeClr val="tx1"/>
                              </a:solidFill>
                            </a:rPr>
                            <a:t>724 ÷ 5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?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𝟗</m:t>
                                    </m:r>
                                  </m:den>
                                </m:f>
                                <m:r>
                                  <a:rPr lang="en-GB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 </m:t>
                                </m:r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𝟔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Find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𝟕</m:t>
                                  </m:r>
                                </m:num>
                                <m:den>
                                  <m:r>
                                    <a:rPr lang="en-GB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𝟖</m:t>
                                  </m:r>
                                </m:den>
                              </m:f>
                              <m:r>
                                <a:rPr lang="en-GB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en-US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of 64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solidFill>
                                <a:schemeClr val="tx1"/>
                              </a:solidFill>
                            </a:rPr>
                            <a:t>-8 + 4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28105674"/>
                      </a:ext>
                    </a:extLst>
                  </a:tr>
                  <a:tr h="16757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6707122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7C4F514F-BA49-EAF5-3AFD-38F717BC05E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666508158"/>
                  </p:ext>
                </p:extLst>
              </p:nvPr>
            </p:nvGraphicFramePr>
            <p:xfrm>
              <a:off x="975731" y="2639121"/>
              <a:ext cx="10165820" cy="3351480"/>
            </p:xfrm>
            <a:graphic>
              <a:graphicData uri="http://schemas.openxmlformats.org/drawingml/2006/table">
                <a:tbl>
                  <a:tblPr firstRow="1" bandRow="1">
                    <a:tableStyleId>{0660B408-B3CF-4A94-85FC-2B1E0A45F4A2}</a:tableStyleId>
                  </a:tblPr>
                  <a:tblGrid>
                    <a:gridCol w="2033164">
                      <a:extLst>
                        <a:ext uri="{9D8B030D-6E8A-4147-A177-3AD203B41FA5}">
                          <a16:colId xmlns:a16="http://schemas.microsoft.com/office/drawing/2014/main" val="4146507791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3859604145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674085111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3036322766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4039451405"/>
                        </a:ext>
                      </a:extLst>
                    </a:gridCol>
                  </a:tblGrid>
                  <a:tr h="16757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blipFill>
                          <a:blip r:embed="rId2"/>
                          <a:stretch>
                            <a:fillRect l="-299" t="-362" r="-400000" b="-1003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solidFill>
                                <a:schemeClr val="tx1"/>
                              </a:solidFill>
                            </a:rPr>
                            <a:t>724 ÷ 5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blipFill>
                          <a:blip r:embed="rId2"/>
                          <a:stretch>
                            <a:fillRect l="-200000" t="-362" r="-200299" b="-1003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blipFill>
                          <a:blip r:embed="rId2"/>
                          <a:stretch>
                            <a:fillRect l="-300901" t="-362" r="-100901" b="-1003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solidFill>
                                <a:schemeClr val="tx1"/>
                              </a:solidFill>
                            </a:rPr>
                            <a:t>-8 + 4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28105674"/>
                      </a:ext>
                    </a:extLst>
                  </a:tr>
                  <a:tr h="16757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6707122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619476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947295-AE61-A2C8-876F-217BB8C7A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/>
              <a:t>Exam Question</a:t>
            </a:r>
          </a:p>
        </p:txBody>
      </p:sp>
      <p:pic>
        <p:nvPicPr>
          <p:cNvPr id="6" name="Content Placeholder 6">
            <a:extLst>
              <a:ext uri="{FF2B5EF4-FFF2-40B4-BE49-F238E27FC236}">
                <a16:creationId xmlns:a16="http://schemas.microsoft.com/office/drawing/2014/main" id="{D7CF9059-8018-8C87-DFA5-285ABD9B83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654297" y="0"/>
            <a:ext cx="7537702" cy="2133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1614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33F6D-7FF4-0470-7CD5-8A937422F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</a:t>
            </a:r>
          </a:p>
        </p:txBody>
      </p:sp>
    </p:spTree>
    <p:extLst>
      <p:ext uri="{BB962C8B-B14F-4D97-AF65-F5344CB8AC3E}">
        <p14:creationId xmlns:p14="http://schemas.microsoft.com/office/powerpoint/2010/main" val="41453482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need to know?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2400" b="1" dirty="0"/>
              <a:t>Ratio </a:t>
            </a:r>
          </a:p>
          <a:p>
            <a:r>
              <a:rPr lang="en-US" sz="1800" dirty="0"/>
              <a:t>How to write and simplify a ratio from given quantities</a:t>
            </a:r>
            <a:endParaRPr lang="en-GB" sz="1800" dirty="0"/>
          </a:p>
          <a:p>
            <a:r>
              <a:rPr lang="en-US" sz="1800" dirty="0"/>
              <a:t>How to share a quantity in a given ratio</a:t>
            </a:r>
          </a:p>
          <a:p>
            <a:r>
              <a:rPr lang="en-US" sz="1800" dirty="0"/>
              <a:t>How to work out a total amount from a given quantity</a:t>
            </a:r>
          </a:p>
        </p:txBody>
      </p:sp>
    </p:spTree>
    <p:extLst>
      <p:ext uri="{BB962C8B-B14F-4D97-AF65-F5344CB8AC3E}">
        <p14:creationId xmlns:p14="http://schemas.microsoft.com/office/powerpoint/2010/main" val="22621123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89E65-C763-4C1B-9633-3674B7492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are Ratios?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B435A-E260-480D-B044-E09F69EBD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5"/>
            <a:ext cx="7729728" cy="3083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Ratio is a way of comparing one part to another part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The ratio </a:t>
            </a:r>
            <a:r>
              <a:rPr lang="en-US" sz="2400" b="1" dirty="0"/>
              <a:t>2:5 </a:t>
            </a:r>
            <a:r>
              <a:rPr lang="en-US" sz="2400" dirty="0"/>
              <a:t>means for every 2 of one thing, there are 5 of the other</a:t>
            </a:r>
          </a:p>
        </p:txBody>
      </p:sp>
    </p:spTree>
    <p:extLst>
      <p:ext uri="{BB962C8B-B14F-4D97-AF65-F5344CB8AC3E}">
        <p14:creationId xmlns:p14="http://schemas.microsoft.com/office/powerpoint/2010/main" val="34103387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 – Option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8347" y="2688378"/>
            <a:ext cx="7729728" cy="31019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A bathroom is decorated with 150 blue tiles and 180 white tiles. </a:t>
            </a:r>
          </a:p>
          <a:p>
            <a:pPr marL="0" indent="0">
              <a:buNone/>
            </a:pPr>
            <a:r>
              <a:rPr lang="en-US" sz="1800" dirty="0"/>
              <a:t>What is the ratio of blue tiles to white tiles?</a:t>
            </a:r>
          </a:p>
          <a:p>
            <a:pPr marL="0" indent="0">
              <a:buNone/>
            </a:pPr>
            <a:r>
              <a:rPr lang="en-US" sz="1800" dirty="0"/>
              <a:t>150:180</a:t>
            </a:r>
          </a:p>
          <a:p>
            <a:pPr marL="0" indent="0">
              <a:buNone/>
            </a:pPr>
            <a:r>
              <a:rPr lang="en-US" sz="1800" dirty="0"/>
              <a:t>Now we can simplify</a:t>
            </a:r>
          </a:p>
          <a:p>
            <a:pPr marL="0" indent="0">
              <a:buNone/>
            </a:pPr>
            <a:r>
              <a:rPr lang="en-US" sz="1800" dirty="0"/>
              <a:t>As both end in 0 we can divide by 10</a:t>
            </a:r>
          </a:p>
          <a:p>
            <a:pPr marL="0" indent="0">
              <a:buNone/>
            </a:pPr>
            <a:r>
              <a:rPr lang="en-US" sz="1800" dirty="0"/>
              <a:t>15:18</a:t>
            </a:r>
          </a:p>
          <a:p>
            <a:pPr marL="0" indent="0">
              <a:buNone/>
            </a:pPr>
            <a:r>
              <a:rPr lang="en-US" sz="1800" dirty="0"/>
              <a:t>We can divide both by 3</a:t>
            </a:r>
          </a:p>
          <a:p>
            <a:pPr marL="0" indent="0">
              <a:buNone/>
            </a:pPr>
            <a:r>
              <a:rPr lang="en-US" sz="1800" dirty="0"/>
              <a:t>5:6</a:t>
            </a:r>
          </a:p>
          <a:p>
            <a:pPr marL="0" indent="0">
              <a:buNone/>
            </a:pPr>
            <a:r>
              <a:rPr lang="en-US" sz="1800" dirty="0"/>
              <a:t>So, the ratio of blue tiles to white tiles is 5:6</a:t>
            </a:r>
          </a:p>
        </p:txBody>
      </p:sp>
      <p:pic>
        <p:nvPicPr>
          <p:cNvPr id="4098" name="Picture 2" descr="13 Inspirational Examples Of Blue And White Bathroo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289" y="3316250"/>
            <a:ext cx="4356364" cy="29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328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 -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Ana has a fish tank. The tank contains 21 tetra fish and 3 clown fish and 12 angel fish. Write this as a ratio and simplify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Rees is having a BBQ. He has invited 4 vegetarians and 12 meat eaters. What is the ratio of vegetarian to non-vegetarian guests? Simplify your answer.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An English class contains 28 students. 12 are female, the rest are male. Write the ratio of female to male students in its simplest form.</a:t>
            </a:r>
          </a:p>
        </p:txBody>
      </p:sp>
    </p:spTree>
    <p:extLst>
      <p:ext uri="{BB962C8B-B14F-4D97-AF65-F5344CB8AC3E}">
        <p14:creationId xmlns:p14="http://schemas.microsoft.com/office/powerpoint/2010/main" val="37031851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82219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1800" dirty="0"/>
              <a:t>Split £300 between Kasey and </a:t>
            </a:r>
            <a:r>
              <a:rPr lang="en-US" dirty="0"/>
              <a:t>Sophie</a:t>
            </a:r>
            <a:r>
              <a:rPr lang="en-US" sz="1800" dirty="0"/>
              <a:t> using the ratio 1:3</a:t>
            </a:r>
          </a:p>
          <a:p>
            <a:pPr marL="0" indent="0">
              <a:buNone/>
            </a:pPr>
            <a:r>
              <a:rPr lang="en-US" sz="1800" dirty="0"/>
              <a:t>First, we need to calculate the total number of parts</a:t>
            </a:r>
          </a:p>
          <a:p>
            <a:pPr marL="0" indent="0">
              <a:buNone/>
            </a:pPr>
            <a:r>
              <a:rPr lang="en-US" sz="1800" dirty="0"/>
              <a:t>	1+3 = 4 </a:t>
            </a:r>
          </a:p>
          <a:p>
            <a:pPr marL="0" indent="0">
              <a:buNone/>
            </a:pPr>
            <a:r>
              <a:rPr lang="en-US" sz="1800" dirty="0"/>
              <a:t>We divide the £300 by 4 to find 1 part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dirty="0"/>
              <a:t>300 ÷ 4</a:t>
            </a:r>
            <a:r>
              <a:rPr lang="en-US" sz="1800" dirty="0"/>
              <a:t> = 75</a:t>
            </a:r>
          </a:p>
          <a:p>
            <a:pPr marL="0" indent="0">
              <a:buNone/>
            </a:pPr>
            <a:r>
              <a:rPr lang="en-US" sz="1800" dirty="0"/>
              <a:t>Now times by the ratios to find your amounts</a:t>
            </a:r>
          </a:p>
          <a:p>
            <a:pPr marL="0" indent="0">
              <a:buNone/>
            </a:pPr>
            <a:r>
              <a:rPr lang="en-US" sz="1800" dirty="0"/>
              <a:t>	75 x 1= £75 (Kasey’s part)</a:t>
            </a:r>
          </a:p>
          <a:p>
            <a:pPr marL="0" indent="0">
              <a:buNone/>
            </a:pPr>
            <a:r>
              <a:rPr lang="en-US" sz="1800" dirty="0"/>
              <a:t>	75 x 3 = £225 (Sophie’s part)</a:t>
            </a:r>
          </a:p>
          <a:p>
            <a:pPr marL="0" indent="0">
              <a:buNone/>
            </a:pPr>
            <a:r>
              <a:rPr lang="en-US" sz="1800" dirty="0"/>
              <a:t>To check your work, you can add the amounts. They should always total your original number! (75 + 225 = 300)</a:t>
            </a:r>
          </a:p>
        </p:txBody>
      </p:sp>
      <p:pic>
        <p:nvPicPr>
          <p:cNvPr id="1026" name="Picture 2" descr="Coronavirus Cash Grants are be available - UPDATED - Busines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723" y="2482458"/>
            <a:ext cx="4374340" cy="2913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 – Option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5361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 -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Split £150 into the ratio</a:t>
            </a:r>
            <a:r>
              <a:rPr lang="en-US" sz="2000" b="1" dirty="0"/>
              <a:t> 	2:1 </a:t>
            </a:r>
          </a:p>
          <a:p>
            <a:pPr marL="0" indent="0">
              <a:buNone/>
            </a:pPr>
            <a:r>
              <a:rPr lang="en-US" sz="2000" dirty="0"/>
              <a:t>		</a:t>
            </a:r>
          </a:p>
          <a:p>
            <a:pPr marL="0" indent="0">
              <a:buNone/>
            </a:pPr>
            <a:r>
              <a:rPr lang="en-US" sz="2000" dirty="0"/>
              <a:t>Split 360g into the following ratio 	</a:t>
            </a:r>
            <a:r>
              <a:rPr lang="en-US" sz="2000" b="1" dirty="0"/>
              <a:t>5:7</a:t>
            </a:r>
          </a:p>
          <a:p>
            <a:pPr marL="0" indent="0">
              <a:buNone/>
            </a:pPr>
            <a:r>
              <a:rPr lang="en-US" sz="2000" dirty="0"/>
              <a:t>		</a:t>
            </a:r>
          </a:p>
          <a:p>
            <a:pPr marL="0" indent="0">
              <a:buNone/>
            </a:pPr>
            <a:r>
              <a:rPr lang="en-US" sz="2000" dirty="0"/>
              <a:t>Split 225m into the following ratio 	</a:t>
            </a:r>
            <a:r>
              <a:rPr lang="en-US" sz="2000" b="1" dirty="0"/>
              <a:t>5:1:3</a:t>
            </a:r>
          </a:p>
        </p:txBody>
      </p:sp>
    </p:spTree>
    <p:extLst>
      <p:ext uri="{BB962C8B-B14F-4D97-AF65-F5344CB8AC3E}">
        <p14:creationId xmlns:p14="http://schemas.microsoft.com/office/powerpoint/2010/main" val="41753300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 – Option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757294"/>
            <a:ext cx="11029615" cy="363448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800" dirty="0"/>
              <a:t>Rafael makes a cocktail using the following ratio of juice to alcohol: </a:t>
            </a:r>
            <a:r>
              <a:rPr lang="en-US" sz="1800" b="1" dirty="0"/>
              <a:t>5:2</a:t>
            </a:r>
          </a:p>
          <a:p>
            <a:pPr marL="0" indent="0">
              <a:buNone/>
            </a:pPr>
            <a:r>
              <a:rPr lang="en-US" sz="1800" dirty="0"/>
              <a:t>He uses 60ml of alcohol. How many ml of juice did he use?</a:t>
            </a:r>
          </a:p>
          <a:p>
            <a:pPr marL="0" indent="0">
              <a:buNone/>
            </a:pPr>
            <a:r>
              <a:rPr lang="en-US" sz="1800" dirty="0"/>
              <a:t>60ml is 2 parts</a:t>
            </a:r>
          </a:p>
          <a:p>
            <a:pPr marL="0" indent="0">
              <a:buNone/>
            </a:pPr>
            <a:r>
              <a:rPr lang="en-US" sz="1800" dirty="0"/>
              <a:t>To find 1 part we divide by 2 </a:t>
            </a:r>
          </a:p>
          <a:p>
            <a:pPr marL="0" indent="0">
              <a:buNone/>
            </a:pPr>
            <a:r>
              <a:rPr lang="en-US" sz="1800" dirty="0"/>
              <a:t>(</a:t>
            </a:r>
            <a:r>
              <a:rPr lang="en-US" dirty="0"/>
              <a:t>60 ÷ 2</a:t>
            </a:r>
            <a:r>
              <a:rPr lang="en-US" sz="1800" dirty="0"/>
              <a:t> = 30ml)</a:t>
            </a:r>
          </a:p>
          <a:p>
            <a:pPr marL="0" indent="0">
              <a:buNone/>
            </a:pPr>
            <a:r>
              <a:rPr lang="en-US" sz="1800" dirty="0"/>
              <a:t>We can now times this by 5 to find how much juice was used</a:t>
            </a:r>
          </a:p>
          <a:p>
            <a:pPr marL="0" indent="0">
              <a:buNone/>
            </a:pPr>
            <a:r>
              <a:rPr lang="en-US" sz="1800" dirty="0"/>
              <a:t>(30 x 5 = 150ml)</a:t>
            </a:r>
          </a:p>
        </p:txBody>
      </p:sp>
      <p:pic>
        <p:nvPicPr>
          <p:cNvPr id="3074" name="Picture 2" descr="10 Killer Cocktails You Can Make With Just 3 Ingredients - Maxi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103" y="3336085"/>
            <a:ext cx="4187825" cy="2191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2436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 -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/>
              <a:t>A car factory produces red and blue cars in the ratio 3:5.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/>
              <a:t>If it produces 150 red cars each week, how many blue cars does it make? 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/>
              <a:t>Turquoise paint is made from blue, white and green in the ratio 2:4:1. If you have 4 litres of blue paint, how many litres of turquoise paint can you make? 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/>
              <a:t>A man knits baby clothes for his local baby care unit. He makes tops and hats in the ratio 3:2. If he makes 10 more tops than hats, how many hats does he make?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02730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9C46A-BB63-E7A5-8F32-F7EB12C7D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646DA-FD0E-A0E1-64B5-1A12B03726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What did we do last lesson?</a:t>
            </a:r>
          </a:p>
        </p:txBody>
      </p:sp>
    </p:spTree>
    <p:extLst>
      <p:ext uri="{BB962C8B-B14F-4D97-AF65-F5344CB8AC3E}">
        <p14:creationId xmlns:p14="http://schemas.microsoft.com/office/powerpoint/2010/main" val="5956866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947295-AE61-A2C8-876F-217BB8C7A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/>
              <a:t>Exam Question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879BF81-0524-D206-D16E-650954F438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6646" y="0"/>
            <a:ext cx="7505354" cy="3012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6923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947295-AE61-A2C8-876F-217BB8C7A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/>
              <a:t>Exam Question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AA1C48-2E19-D633-94BF-A3A82F8B36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4294" y="1762"/>
            <a:ext cx="7537706" cy="2403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8406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06B69-C17B-4CD3-DDF9-9033033B2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we learnt today?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0F8352-77F4-4072-A644-934A939B84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GB" sz="2400" dirty="0"/>
              <a:t>Mentimeter Code:</a:t>
            </a:r>
          </a:p>
          <a:p>
            <a:pPr algn="ctr"/>
            <a:r>
              <a:rPr lang="en-GB" b="1" i="0" dirty="0">
                <a:solidFill>
                  <a:srgbClr val="FFFFFF"/>
                </a:solidFill>
                <a:effectLst/>
                <a:latin typeface="MentiText"/>
              </a:rPr>
              <a:t>5561 1042</a:t>
            </a:r>
          </a:p>
          <a:p>
            <a:pPr algn="ctr"/>
            <a:r>
              <a:rPr lang="en-GB" sz="2400" dirty="0"/>
              <a:t>www.menti.com</a:t>
            </a:r>
          </a:p>
        </p:txBody>
      </p:sp>
    </p:spTree>
    <p:extLst>
      <p:ext uri="{BB962C8B-B14F-4D97-AF65-F5344CB8AC3E}">
        <p14:creationId xmlns:p14="http://schemas.microsoft.com/office/powerpoint/2010/main" val="5542712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CBF5A14-BE57-443F-955E-196AB6D07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198" y="2490283"/>
            <a:ext cx="5602383" cy="1877437"/>
          </a:xfrm>
        </p:spPr>
        <p:txBody>
          <a:bodyPr>
            <a:normAutofit/>
          </a:bodyPr>
          <a:lstStyle/>
          <a:p>
            <a:r>
              <a:rPr lang="en-GB" dirty="0"/>
              <a:t>All done!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65040EF-32B8-46F3-823C-6BA3A49A77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BB08A7C-440B-4AD9-8F45-70E0AED362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9873" y="2173266"/>
            <a:ext cx="3657119" cy="2511468"/>
          </a:xfrm>
        </p:spPr>
        <p:txBody>
          <a:bodyPr anchor="ctr">
            <a:normAutofit/>
          </a:bodyPr>
          <a:lstStyle/>
          <a:p>
            <a:r>
              <a:rPr lang="en-GB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Next week’s topic is: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Conversions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Revision Time</a:t>
            </a:r>
          </a:p>
        </p:txBody>
      </p:sp>
    </p:spTree>
    <p:extLst>
      <p:ext uri="{BB962C8B-B14F-4D97-AF65-F5344CB8AC3E}">
        <p14:creationId xmlns:p14="http://schemas.microsoft.com/office/powerpoint/2010/main" val="929598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/>
              <a:t>Exam Question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29F045-5A70-8737-1E93-291A42785D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296" y="1"/>
            <a:ext cx="7443031" cy="2549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347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E44E00-DDAC-0AB3-3872-080BE31CAC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Percentages</a:t>
            </a: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E93344D6-1445-94F4-AC4C-E2DE583C9E3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980587" y="3143250"/>
            <a:ext cx="3475946" cy="2596776"/>
          </a:xfrm>
        </p:spPr>
      </p:pic>
      <p:pic>
        <p:nvPicPr>
          <p:cNvPr id="8" name="Picture 8" descr="Shape&#10;&#10;Description automatically generated">
            <a:extLst>
              <a:ext uri="{FF2B5EF4-FFF2-40B4-BE49-F238E27FC236}">
                <a16:creationId xmlns:a16="http://schemas.microsoft.com/office/drawing/2014/main" id="{E2F07389-9548-FAC8-6E5C-1E1E5973B24A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338316" y="3409807"/>
            <a:ext cx="4253484" cy="2063661"/>
          </a:xfr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19A63AA-446F-755D-9428-DD0E59C4AFD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ratio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we doing today?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5014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need to know?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800" dirty="0"/>
              <a:t>Converting between Fractions, Decimals &amp; Percentages</a:t>
            </a:r>
          </a:p>
          <a:p>
            <a:r>
              <a:rPr lang="en-US" sz="2800" dirty="0"/>
              <a:t>How to find a percentage of a number</a:t>
            </a:r>
          </a:p>
          <a:p>
            <a:r>
              <a:rPr lang="en-US" sz="2800" dirty="0"/>
              <a:t>Reverse percentages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Three ways of working with ratio</a:t>
            </a:r>
          </a:p>
        </p:txBody>
      </p:sp>
    </p:spTree>
    <p:extLst>
      <p:ext uri="{BB962C8B-B14F-4D97-AF65-F5344CB8AC3E}">
        <p14:creationId xmlns:p14="http://schemas.microsoft.com/office/powerpoint/2010/main" val="106598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EC716-FAB5-0B4D-68FE-542A1211F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Converting between Fractions, Decimals &amp; Percentages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4AEBED-C993-D1B1-36FF-8BF121BEC9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43756" y="5142343"/>
            <a:ext cx="4580661" cy="1265082"/>
          </a:xfrm>
        </p:spPr>
        <p:txBody>
          <a:bodyPr vert="horz" lIns="91440" tIns="45720" rIns="91440" bIns="45720" rtlCol="0" anchor="b" anchorCtr="1">
            <a:normAutofit/>
          </a:bodyPr>
          <a:lstStyle/>
          <a:p>
            <a:pPr algn="r"/>
            <a:r>
              <a:rPr lang="en-US" sz="2800" dirty="0"/>
              <a:t>Let's move to the whiteboard!</a:t>
            </a:r>
          </a:p>
        </p:txBody>
      </p:sp>
    </p:spTree>
    <p:extLst>
      <p:ext uri="{BB962C8B-B14F-4D97-AF65-F5344CB8AC3E}">
        <p14:creationId xmlns:p14="http://schemas.microsoft.com/office/powerpoint/2010/main" val="1212781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9911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06D6D42-35D8-4622-974D-2A2F5811D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Converting Between Fraction, Decimals &amp; Percentages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4244ADD6-3EDF-484E-BB74-2CE6AFFCF02D}"/>
                  </a:ext>
                </a:extLst>
              </p:cNvPr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581025" y="2341562"/>
              <a:ext cx="11029617" cy="396370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76539">
                      <a:extLst>
                        <a:ext uri="{9D8B030D-6E8A-4147-A177-3AD203B41FA5}">
                          <a16:colId xmlns:a16="http://schemas.microsoft.com/office/drawing/2014/main" val="2002706540"/>
                        </a:ext>
                      </a:extLst>
                    </a:gridCol>
                    <a:gridCol w="3676539">
                      <a:extLst>
                        <a:ext uri="{9D8B030D-6E8A-4147-A177-3AD203B41FA5}">
                          <a16:colId xmlns:a16="http://schemas.microsoft.com/office/drawing/2014/main" val="3090174727"/>
                        </a:ext>
                      </a:extLst>
                    </a:gridCol>
                    <a:gridCol w="3676539">
                      <a:extLst>
                        <a:ext uri="{9D8B030D-6E8A-4147-A177-3AD203B41FA5}">
                          <a16:colId xmlns:a16="http://schemas.microsoft.com/office/drawing/2014/main" val="63700773"/>
                        </a:ext>
                      </a:extLst>
                    </a:gridCol>
                  </a:tblGrid>
                  <a:tr h="9909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FRACTION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DECIMAL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PERCENTAGE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651305796"/>
                      </a:ext>
                    </a:extLst>
                  </a:tr>
                  <a:tr h="99092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24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num>
                                      <m:den>
                                        <m:r>
                                          <a:rPr lang="en-GB" sz="24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80021200"/>
                      </a:ext>
                    </a:extLst>
                  </a:tr>
                  <a:tr h="990926"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0.15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421792"/>
                      </a:ext>
                    </a:extLst>
                  </a:tr>
                  <a:tr h="990926"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36%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552249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4244ADD6-3EDF-484E-BB74-2CE6AFFCF02D}"/>
                  </a:ext>
                </a:extLst>
              </p:cNvPr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581025" y="2341562"/>
              <a:ext cx="11029617" cy="396370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76539">
                      <a:extLst>
                        <a:ext uri="{9D8B030D-6E8A-4147-A177-3AD203B41FA5}">
                          <a16:colId xmlns:a16="http://schemas.microsoft.com/office/drawing/2014/main" val="2002706540"/>
                        </a:ext>
                      </a:extLst>
                    </a:gridCol>
                    <a:gridCol w="3676539">
                      <a:extLst>
                        <a:ext uri="{9D8B030D-6E8A-4147-A177-3AD203B41FA5}">
                          <a16:colId xmlns:a16="http://schemas.microsoft.com/office/drawing/2014/main" val="3090174727"/>
                        </a:ext>
                      </a:extLst>
                    </a:gridCol>
                    <a:gridCol w="3676539">
                      <a:extLst>
                        <a:ext uri="{9D8B030D-6E8A-4147-A177-3AD203B41FA5}">
                          <a16:colId xmlns:a16="http://schemas.microsoft.com/office/drawing/2014/main" val="63700773"/>
                        </a:ext>
                      </a:extLst>
                    </a:gridCol>
                  </a:tblGrid>
                  <a:tr h="9909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FRACTION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DECIMAL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PERCENTAGE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651305796"/>
                      </a:ext>
                    </a:extLst>
                  </a:tr>
                  <a:tr h="99092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66" t="-100613" r="-200829" b="-200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80021200"/>
                      </a:ext>
                    </a:extLst>
                  </a:tr>
                  <a:tr h="990926"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0.15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421792"/>
                      </a:ext>
                    </a:extLst>
                  </a:tr>
                  <a:tr h="990926"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36%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5522490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8717638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c70068d-d4a8-4c8c-81e4-1587bdb1bb12" xsi:nil="true"/>
    <lcf76f155ced4ddcb4097134ff3c332f xmlns="924b722f-815d-42a8-a398-880368789fe5">
      <Terms xmlns="http://schemas.microsoft.com/office/infopath/2007/PartnerControls"/>
    </lcf76f155ced4ddcb4097134ff3c332f>
    <SharedWithUsers xmlns="dc70068d-d4a8-4c8c-81e4-1587bdb1bb12">
      <UserInfo>
        <DisplayName>Barry Wood</DisplayName>
        <AccountId>54</AccountId>
        <AccountType/>
      </UserInfo>
      <UserInfo>
        <DisplayName>Luke Alexander-Hill</DisplayName>
        <AccountId>26</AccountId>
        <AccountType/>
      </UserInfo>
    </SharedWithUsers>
    <MediaLengthInSeconds xmlns="924b722f-815d-42a8-a398-880368789fe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00FAD1F0456B4A93FB2D3CDECBBB4E" ma:contentTypeVersion="13" ma:contentTypeDescription="Create a new document." ma:contentTypeScope="" ma:versionID="561d4b22f98b0ff4af5eaf0924c53606">
  <xsd:schema xmlns:xsd="http://www.w3.org/2001/XMLSchema" xmlns:xs="http://www.w3.org/2001/XMLSchema" xmlns:p="http://schemas.microsoft.com/office/2006/metadata/properties" xmlns:ns2="924b722f-815d-42a8-a398-880368789fe5" xmlns:ns3="dc70068d-d4a8-4c8c-81e4-1587bdb1bb12" targetNamespace="http://schemas.microsoft.com/office/2006/metadata/properties" ma:root="true" ma:fieldsID="191f006b7e2a3f587acb7ecf49e722cf" ns2:_="" ns3:_="">
    <xsd:import namespace="924b722f-815d-42a8-a398-880368789fe5"/>
    <xsd:import namespace="dc70068d-d4a8-4c8c-81e4-1587bdb1bb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4b722f-815d-42a8-a398-880368789f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b81377d7-4678-41c4-aba3-c68a5ebeb47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70068d-d4a8-4c8c-81e4-1587bdb1bb1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6d03974b-8878-469d-ab28-80ac5cbb371d}" ma:internalName="TaxCatchAll" ma:showField="CatchAllData" ma:web="dc70068d-d4a8-4c8c-81e4-1587bdb1bb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F2784E0-E5A8-460A-ADE1-0018203A97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3452493-D7D6-4173-8632-9B2178717EAC}">
  <ds:schemaRefs>
    <ds:schemaRef ds:uri="http://schemas.microsoft.com/office/2006/documentManagement/types"/>
    <ds:schemaRef ds:uri="http://purl.org/dc/terms/"/>
    <ds:schemaRef ds:uri="http://purl.org/dc/dcmitype/"/>
    <ds:schemaRef ds:uri="http://www.w3.org/XML/1998/namespace"/>
    <ds:schemaRef ds:uri="dc70068d-d4a8-4c8c-81e4-1587bdb1bb12"/>
    <ds:schemaRef ds:uri="http://schemas.openxmlformats.org/package/2006/metadata/core-properties"/>
    <ds:schemaRef ds:uri="http://schemas.microsoft.com/office/infopath/2007/PartnerControls"/>
    <ds:schemaRef ds:uri="924b722f-815d-42a8-a398-880368789fe5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6489D910-BB60-4A6B-B608-4DEC04BCCC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4b722f-815d-42a8-a398-880368789fe5"/>
    <ds:schemaRef ds:uri="dc70068d-d4a8-4c8c-81e4-1587bdb1bb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5763</TotalTime>
  <Words>942</Words>
  <Application>Microsoft Office PowerPoint</Application>
  <PresentationFormat>Widescreen</PresentationFormat>
  <Paragraphs>146</Paragraphs>
  <Slides>33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Cambria Math</vt:lpstr>
      <vt:lpstr>Gill Sans MT</vt:lpstr>
      <vt:lpstr>MentiText</vt:lpstr>
      <vt:lpstr>Parcel</vt:lpstr>
      <vt:lpstr>Functional Skills L2 Maths</vt:lpstr>
      <vt:lpstr>Starter Activity 5 in 5</vt:lpstr>
      <vt:lpstr>Recap</vt:lpstr>
      <vt:lpstr>Exam Question</vt:lpstr>
      <vt:lpstr>What are we doing today?</vt:lpstr>
      <vt:lpstr>What do we need to know?</vt:lpstr>
      <vt:lpstr>Converting between Fractions, Decimals &amp; Percentages</vt:lpstr>
      <vt:lpstr>PowerPoint Presentation</vt:lpstr>
      <vt:lpstr>Converting Between Fraction, Decimals &amp; Percentages</vt:lpstr>
      <vt:lpstr>Exam Question</vt:lpstr>
      <vt:lpstr>Finding percentages</vt:lpstr>
      <vt:lpstr>Finding Percentages</vt:lpstr>
      <vt:lpstr>Finding Percentages</vt:lpstr>
      <vt:lpstr>Finding Percentages</vt:lpstr>
      <vt:lpstr>Exam Question</vt:lpstr>
      <vt:lpstr>Reverse Percentages</vt:lpstr>
      <vt:lpstr>Reverse Percentages</vt:lpstr>
      <vt:lpstr>Reverse Percentages</vt:lpstr>
      <vt:lpstr>Reverse Percentages</vt:lpstr>
      <vt:lpstr>Exam Question</vt:lpstr>
      <vt:lpstr>Ratio</vt:lpstr>
      <vt:lpstr>What do we need to know?</vt:lpstr>
      <vt:lpstr>What are Ratios?</vt:lpstr>
      <vt:lpstr>Ratio – Option 1</vt:lpstr>
      <vt:lpstr>Ratio - Practice</vt:lpstr>
      <vt:lpstr>Ratio – Option 2</vt:lpstr>
      <vt:lpstr>Ratio - Practice</vt:lpstr>
      <vt:lpstr>Ratio – Option 3</vt:lpstr>
      <vt:lpstr>Ratio - Practice</vt:lpstr>
      <vt:lpstr>Exam Question</vt:lpstr>
      <vt:lpstr>Exam Question</vt:lpstr>
      <vt:lpstr>What have we learnt today?</vt:lpstr>
      <vt:lpstr>All done!</vt:lpstr>
    </vt:vector>
  </TitlesOfParts>
  <Company>Chichester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Skills L2 Maths</dc:title>
  <dc:creator>Kasey Dykes</dc:creator>
  <cp:lastModifiedBy>Kasey Carter</cp:lastModifiedBy>
  <cp:revision>75</cp:revision>
  <dcterms:created xsi:type="dcterms:W3CDTF">2021-09-22T09:27:53Z</dcterms:created>
  <dcterms:modified xsi:type="dcterms:W3CDTF">2022-09-30T13:08:56Z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0x010100D700FAD1F0456B4A93FB2D3CDECBBB4E</vt:lpwstr>
  </property>
  <property fmtid="{D5CDD505-2E9C-101B-9397-08002B2CF9AE}" pid="3" name="Order">
    <vt:r8>1204500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ComplianceAssetId">
    <vt:lpwstr/>
  </property>
  <property fmtid="{D5CDD505-2E9C-101B-9397-08002B2CF9AE}" pid="7" name="MediaServiceImageTags">
    <vt:lpwstr/>
  </property>
</Properties>
</file>