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73" r:id="rId6"/>
    <p:sldId id="274" r:id="rId7"/>
    <p:sldId id="263" r:id="rId8"/>
    <p:sldId id="258" r:id="rId9"/>
    <p:sldId id="285" r:id="rId10"/>
    <p:sldId id="284" r:id="rId11"/>
    <p:sldId id="286" r:id="rId12"/>
    <p:sldId id="290" r:id="rId13"/>
    <p:sldId id="294" r:id="rId14"/>
    <p:sldId id="287" r:id="rId15"/>
    <p:sldId id="289" r:id="rId16"/>
    <p:sldId id="288" r:id="rId17"/>
    <p:sldId id="295" r:id="rId18"/>
    <p:sldId id="283" r:id="rId19"/>
    <p:sldId id="282" r:id="rId20"/>
    <p:sldId id="293" r:id="rId21"/>
    <p:sldId id="275" r:id="rId22"/>
    <p:sldId id="272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75B31E-579D-46C0-AE65-D18725113EBC}" v="30" dt="2022-10-03T12:58:56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d5d64c75-2cb2-4171-bea5-4550cb713a73" providerId="ADAL" clId="{7571C235-7322-4F90-AE54-592B1AA4C83C}"/>
    <pc:docChg chg="modSld">
      <pc:chgData name="Kasey Dykes" userId="d5d64c75-2cb2-4171-bea5-4550cb713a73" providerId="ADAL" clId="{7571C235-7322-4F90-AE54-592B1AA4C83C}" dt="2022-07-18T15:42:49.395" v="100" actId="20577"/>
      <pc:docMkLst>
        <pc:docMk/>
      </pc:docMkLst>
      <pc:sldChg chg="modSp mod">
        <pc:chgData name="Kasey Dykes" userId="d5d64c75-2cb2-4171-bea5-4550cb713a73" providerId="ADAL" clId="{7571C235-7322-4F90-AE54-592B1AA4C83C}" dt="2022-07-18T15:39:38.80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7571C235-7322-4F90-AE54-592B1AA4C83C}" dt="2022-07-18T15:39:38.802" v="1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modSp modAnim">
        <pc:chgData name="Kasey Dykes" userId="d5d64c75-2cb2-4171-bea5-4550cb713a73" providerId="ADAL" clId="{7571C235-7322-4F90-AE54-592B1AA4C83C}" dt="2022-07-18T15:42:32.931" v="86" actId="20577"/>
        <pc:sldMkLst>
          <pc:docMk/>
          <pc:sldMk cId="1065986319" sldId="258"/>
        </pc:sldMkLst>
        <pc:spChg chg="mod">
          <ac:chgData name="Kasey Dykes" userId="d5d64c75-2cb2-4171-bea5-4550cb713a73" providerId="ADAL" clId="{7571C235-7322-4F90-AE54-592B1AA4C83C}" dt="2022-07-18T15:42:32.931" v="86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">
        <pc:chgData name="Kasey Dykes" userId="d5d64c75-2cb2-4171-bea5-4550cb713a73" providerId="ADAL" clId="{7571C235-7322-4F90-AE54-592B1AA4C83C}" dt="2022-07-18T15:41:58.523" v="12" actId="20577"/>
        <pc:sldMkLst>
          <pc:docMk/>
          <pc:sldMk cId="2395014320" sldId="263"/>
        </pc:sldMkLst>
        <pc:spChg chg="mod">
          <ac:chgData name="Kasey Dykes" userId="d5d64c75-2cb2-4171-bea5-4550cb713a73" providerId="ADAL" clId="{7571C235-7322-4F90-AE54-592B1AA4C83C}" dt="2022-07-18T15:41:58.523" v="12" actId="20577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Dykes" userId="d5d64c75-2cb2-4171-bea5-4550cb713a73" providerId="ADAL" clId="{7571C235-7322-4F90-AE54-592B1AA4C83C}" dt="2022-07-18T15:41:52.080" v="2"/>
          <ac:spMkLst>
            <pc:docMk/>
            <pc:sldMk cId="2395014320" sldId="263"/>
            <ac:spMk id="5" creationId="{8F94CAC1-30D0-11B4-C76C-C9DA4D3A6F21}"/>
          </ac:spMkLst>
        </pc:spChg>
        <pc:picChg chg="add mod">
          <ac:chgData name="Kasey Dykes" userId="d5d64c75-2cb2-4171-bea5-4550cb713a73" providerId="ADAL" clId="{7571C235-7322-4F90-AE54-592B1AA4C83C}" dt="2022-07-18T15:41:52.080" v="2"/>
          <ac:picMkLst>
            <pc:docMk/>
            <pc:sldMk cId="2395014320" sldId="263"/>
            <ac:picMk id="3" creationId="{11A600DE-A8C6-D949-CAD6-3EA2E3D39524}"/>
          </ac:picMkLst>
        </pc:picChg>
      </pc:sldChg>
      <pc:sldChg chg="modSp mod">
        <pc:chgData name="Kasey Dykes" userId="d5d64c75-2cb2-4171-bea5-4550cb713a73" providerId="ADAL" clId="{7571C235-7322-4F90-AE54-592B1AA4C83C}" dt="2022-07-18T15:42:49.395" v="100" actId="20577"/>
        <pc:sldMkLst>
          <pc:docMk/>
          <pc:sldMk cId="929598286" sldId="272"/>
        </pc:sldMkLst>
        <pc:spChg chg="mod">
          <ac:chgData name="Kasey Dykes" userId="d5d64c75-2cb2-4171-bea5-4550cb713a73" providerId="ADAL" clId="{7571C235-7322-4F90-AE54-592B1AA4C83C}" dt="2022-07-18T15:42:49.395" v="100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Carter" userId="d5d64c75-2cb2-4171-bea5-4550cb713a73" providerId="ADAL" clId="{9D75B31E-579D-46C0-AE65-D18725113EBC}"/>
    <pc:docChg chg="addSld delSld modSld sldOrd">
      <pc:chgData name="Kasey Carter" userId="d5d64c75-2cb2-4171-bea5-4550cb713a73" providerId="ADAL" clId="{9D75B31E-579D-46C0-AE65-D18725113EBC}" dt="2022-10-03T12:58:31.256" v="36" actId="47"/>
      <pc:docMkLst>
        <pc:docMk/>
      </pc:docMkLst>
      <pc:sldChg chg="modSp modAnim">
        <pc:chgData name="Kasey Carter" userId="d5d64c75-2cb2-4171-bea5-4550cb713a73" providerId="ADAL" clId="{9D75B31E-579D-46C0-AE65-D18725113EBC}" dt="2022-10-03T12:58:23.227" v="35" actId="20577"/>
        <pc:sldMkLst>
          <pc:docMk/>
          <pc:sldMk cId="1065986319" sldId="258"/>
        </pc:sldMkLst>
        <pc:spChg chg="mod">
          <ac:chgData name="Kasey Carter" userId="d5d64c75-2cb2-4171-bea5-4550cb713a73" providerId="ADAL" clId="{9D75B31E-579D-46C0-AE65-D18725113EBC}" dt="2022-10-03T12:58:23.227" v="3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Carter" userId="d5d64c75-2cb2-4171-bea5-4550cb713a73" providerId="ADAL" clId="{9D75B31E-579D-46C0-AE65-D18725113EBC}" dt="2022-10-03T12:50:43.685" v="0"/>
        <pc:sldMkLst>
          <pc:docMk/>
          <pc:sldMk cId="4161947604" sldId="273"/>
        </pc:sldMkLst>
        <pc:graphicFrameChg chg="mod">
          <ac:chgData name="Kasey Carter" userId="d5d64c75-2cb2-4171-bea5-4550cb713a73" providerId="ADAL" clId="{9D75B31E-579D-46C0-AE65-D18725113EBC}" dt="2022-10-03T12:50:43.685" v="0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add del">
        <pc:chgData name="Kasey Carter" userId="d5d64c75-2cb2-4171-bea5-4550cb713a73" providerId="ADAL" clId="{9D75B31E-579D-46C0-AE65-D18725113EBC}" dt="2022-10-03T12:58:31.256" v="36" actId="47"/>
        <pc:sldMkLst>
          <pc:docMk/>
          <pc:sldMk cId="4037871629" sldId="277"/>
        </pc:sldMkLst>
      </pc:sldChg>
      <pc:sldChg chg="add del">
        <pc:chgData name="Kasey Carter" userId="d5d64c75-2cb2-4171-bea5-4550cb713a73" providerId="ADAL" clId="{9D75B31E-579D-46C0-AE65-D18725113EBC}" dt="2022-10-03T12:58:31.256" v="36" actId="47"/>
        <pc:sldMkLst>
          <pc:docMk/>
          <pc:sldMk cId="1472927191" sldId="278"/>
        </pc:sldMkLst>
      </pc:sldChg>
      <pc:sldChg chg="add del">
        <pc:chgData name="Kasey Carter" userId="d5d64c75-2cb2-4171-bea5-4550cb713a73" providerId="ADAL" clId="{9D75B31E-579D-46C0-AE65-D18725113EBC}" dt="2022-10-03T12:58:31.256" v="36" actId="47"/>
        <pc:sldMkLst>
          <pc:docMk/>
          <pc:sldMk cId="1986366494" sldId="279"/>
        </pc:sldMkLst>
      </pc:sldChg>
      <pc:sldChg chg="add del">
        <pc:chgData name="Kasey Carter" userId="d5d64c75-2cb2-4171-bea5-4550cb713a73" providerId="ADAL" clId="{9D75B31E-579D-46C0-AE65-D18725113EBC}" dt="2022-10-03T12:58:31.256" v="36" actId="47"/>
        <pc:sldMkLst>
          <pc:docMk/>
          <pc:sldMk cId="2233524605" sldId="280"/>
        </pc:sldMkLst>
      </pc:sldChg>
      <pc:sldChg chg="add del">
        <pc:chgData name="Kasey Carter" userId="d5d64c75-2cb2-4171-bea5-4550cb713a73" providerId="ADAL" clId="{9D75B31E-579D-46C0-AE65-D18725113EBC}" dt="2022-10-03T12:58:31.256" v="36" actId="47"/>
        <pc:sldMkLst>
          <pc:docMk/>
          <pc:sldMk cId="4151172120" sldId="281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2260771351" sldId="282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3551181868" sldId="283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2353585695" sldId="284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377465631" sldId="285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636677769" sldId="286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135105083" sldId="287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1727168424" sldId="288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1687894966" sldId="289"/>
        </pc:sldMkLst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3970174484" sldId="290"/>
        </pc:sldMkLst>
      </pc:sldChg>
      <pc:sldChg chg="addSp delSp add del setBg delDesignElem">
        <pc:chgData name="Kasey Carter" userId="d5d64c75-2cb2-4171-bea5-4550cb713a73" providerId="ADAL" clId="{9D75B31E-579D-46C0-AE65-D18725113EBC}" dt="2022-10-03T12:57:56.080" v="30" actId="47"/>
        <pc:sldMkLst>
          <pc:docMk/>
          <pc:sldMk cId="3388809462" sldId="291"/>
        </pc:sldMkLst>
        <pc:spChg chg="del">
          <ac:chgData name="Kasey Carter" userId="d5d64c75-2cb2-4171-bea5-4550cb713a73" providerId="ADAL" clId="{9D75B31E-579D-46C0-AE65-D18725113EBC}" dt="2022-10-03T12:52:20.359" v="3"/>
          <ac:spMkLst>
            <pc:docMk/>
            <pc:sldMk cId="3388809462" sldId="291"/>
            <ac:spMk id="9" creationId="{419501C6-F015-4273-AF88-E0F6C853899F}"/>
          </ac:spMkLst>
        </pc:spChg>
        <pc:spChg chg="del">
          <ac:chgData name="Kasey Carter" userId="d5d64c75-2cb2-4171-bea5-4550cb713a73" providerId="ADAL" clId="{9D75B31E-579D-46C0-AE65-D18725113EBC}" dt="2022-10-03T12:52:20.359" v="3"/>
          <ac:spMkLst>
            <pc:docMk/>
            <pc:sldMk cId="3388809462" sldId="291"/>
            <ac:spMk id="11" creationId="{CA677DB7-5829-45BD-9754-5EC484CC4253}"/>
          </ac:spMkLst>
        </pc:spChg>
        <pc:picChg chg="add del">
          <ac:chgData name="Kasey Carter" userId="d5d64c75-2cb2-4171-bea5-4550cb713a73" providerId="ADAL" clId="{9D75B31E-579D-46C0-AE65-D18725113EBC}" dt="2022-10-03T12:57:52.255" v="28"/>
          <ac:picMkLst>
            <pc:docMk/>
            <pc:sldMk cId="3388809462" sldId="291"/>
            <ac:picMk id="3" creationId="{E1A3FDD6-08C7-E458-19BE-1798F5B5B12E}"/>
          </ac:picMkLst>
        </pc:picChg>
      </pc:sldChg>
      <pc:sldChg chg="delSp add del setBg delDesignElem">
        <pc:chgData name="Kasey Carter" userId="d5d64c75-2cb2-4171-bea5-4550cb713a73" providerId="ADAL" clId="{9D75B31E-579D-46C0-AE65-D18725113EBC}" dt="2022-10-03T12:58:11.130" v="34" actId="47"/>
        <pc:sldMkLst>
          <pc:docMk/>
          <pc:sldMk cId="3106555410" sldId="292"/>
        </pc:sldMkLst>
        <pc:spChg chg="del">
          <ac:chgData name="Kasey Carter" userId="d5d64c75-2cb2-4171-bea5-4550cb713a73" providerId="ADAL" clId="{9D75B31E-579D-46C0-AE65-D18725113EBC}" dt="2022-10-03T12:52:20.359" v="3"/>
          <ac:spMkLst>
            <pc:docMk/>
            <pc:sldMk cId="3106555410" sldId="292"/>
            <ac:spMk id="9" creationId="{419501C6-F015-4273-AF88-E0F6C853899F}"/>
          </ac:spMkLst>
        </pc:spChg>
        <pc:spChg chg="del">
          <ac:chgData name="Kasey Carter" userId="d5d64c75-2cb2-4171-bea5-4550cb713a73" providerId="ADAL" clId="{9D75B31E-579D-46C0-AE65-D18725113EBC}" dt="2022-10-03T12:52:20.359" v="3"/>
          <ac:spMkLst>
            <pc:docMk/>
            <pc:sldMk cId="3106555410" sldId="292"/>
            <ac:spMk id="11" creationId="{CA677DB7-5829-45BD-9754-5EC484CC4253}"/>
          </ac:spMkLst>
        </pc:spChg>
      </pc:sldChg>
      <pc:sldChg chg="add">
        <pc:chgData name="Kasey Carter" userId="d5d64c75-2cb2-4171-bea5-4550cb713a73" providerId="ADAL" clId="{9D75B31E-579D-46C0-AE65-D18725113EBC}" dt="2022-10-03T12:52:20.359" v="3"/>
        <pc:sldMkLst>
          <pc:docMk/>
          <pc:sldMk cId="3216447515" sldId="293"/>
        </pc:sldMkLst>
      </pc:sldChg>
      <pc:sldChg chg="add">
        <pc:chgData name="Kasey Carter" userId="d5d64c75-2cb2-4171-bea5-4550cb713a73" providerId="ADAL" clId="{9D75B31E-579D-46C0-AE65-D18725113EBC}" dt="2022-10-03T12:57:54.460" v="29"/>
        <pc:sldMkLst>
          <pc:docMk/>
          <pc:sldMk cId="1254296475" sldId="294"/>
        </pc:sldMkLst>
      </pc:sldChg>
      <pc:sldChg chg="addSp delSp add del setBg delDesignElem">
        <pc:chgData name="Kasey Carter" userId="d5d64c75-2cb2-4171-bea5-4550cb713a73" providerId="ADAL" clId="{9D75B31E-579D-46C0-AE65-D18725113EBC}" dt="2022-10-03T12:57:51.055" v="26"/>
        <pc:sldMkLst>
          <pc:docMk/>
          <pc:sldMk cId="3350588530" sldId="294"/>
        </pc:sldMkLst>
        <pc:spChg chg="add del">
          <ac:chgData name="Kasey Carter" userId="d5d64c75-2cb2-4171-bea5-4550cb713a73" providerId="ADAL" clId="{9D75B31E-579D-46C0-AE65-D18725113EBC}" dt="2022-10-03T12:57:51.055" v="26"/>
          <ac:spMkLst>
            <pc:docMk/>
            <pc:sldMk cId="3350588530" sldId="294"/>
            <ac:spMk id="9" creationId="{419501C6-F015-4273-AF88-E0F6C853899F}"/>
          </ac:spMkLst>
        </pc:spChg>
        <pc:spChg chg="add del">
          <ac:chgData name="Kasey Carter" userId="d5d64c75-2cb2-4171-bea5-4550cb713a73" providerId="ADAL" clId="{9D75B31E-579D-46C0-AE65-D18725113EBC}" dt="2022-10-03T12:57:51.055" v="26"/>
          <ac:spMkLst>
            <pc:docMk/>
            <pc:sldMk cId="3350588530" sldId="294"/>
            <ac:spMk id="11" creationId="{CA677DB7-5829-45BD-9754-5EC484CC4253}"/>
          </ac:spMkLst>
        </pc:spChg>
      </pc:sldChg>
      <pc:sldChg chg="add ord">
        <pc:chgData name="Kasey Carter" userId="d5d64c75-2cb2-4171-bea5-4550cb713a73" providerId="ADAL" clId="{9D75B31E-579D-46C0-AE65-D18725113EBC}" dt="2022-10-03T12:58:09.740" v="33"/>
        <pc:sldMkLst>
          <pc:docMk/>
          <pc:sldMk cId="3395551569" sldId="295"/>
        </pc:sldMkLst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Maths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Session 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BAD66F-09F4-9495-5957-A3DC4032D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ABC9B9C-303C-496E-2A24-1AA7FE8A2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50011"/>
            <a:ext cx="6257544" cy="21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9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004A-C4FB-7BAE-B96D-F07B15E4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 Factors</a:t>
            </a:r>
          </a:p>
        </p:txBody>
      </p:sp>
    </p:spTree>
    <p:extLst>
      <p:ext uri="{BB962C8B-B14F-4D97-AF65-F5344CB8AC3E}">
        <p14:creationId xmlns:p14="http://schemas.microsoft.com/office/powerpoint/2010/main" val="13510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 factors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You may be asked to convert between metric and imperial amounts or to exchange money between currencies.</a:t>
            </a:r>
          </a:p>
          <a:p>
            <a:pPr marL="0" indent="0">
              <a:buNone/>
            </a:pPr>
            <a:r>
              <a:rPr lang="en-US" sz="2000"/>
              <a:t>For these types of questions you will be given the conversion factor.</a:t>
            </a:r>
          </a:p>
          <a:p>
            <a:pPr marL="0" indent="0">
              <a:buNone/>
            </a:pPr>
            <a:r>
              <a:rPr lang="en-US" sz="2000"/>
              <a:t>This is value you will need to multiply or divide by.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E.g.  £1 = $1.38</a:t>
            </a:r>
          </a:p>
          <a:p>
            <a:pPr marL="0" indent="0">
              <a:buNone/>
            </a:pPr>
            <a:r>
              <a:rPr lang="en-US" sz="2000"/>
              <a:t>If I wanted to exchange £400, how much would I have in dollars?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68789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the following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1kg = 2.2lb</a:t>
            </a:r>
          </a:p>
          <a:p>
            <a:pPr marL="0" indent="0">
              <a:buNone/>
            </a:pPr>
            <a:r>
              <a:rPr lang="en-US"/>
              <a:t>How many </a:t>
            </a:r>
            <a:r>
              <a:rPr lang="en-US" err="1"/>
              <a:t>lbs</a:t>
            </a:r>
            <a:r>
              <a:rPr lang="en-US"/>
              <a:t> are in 15kg?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1km = 0.62 miles</a:t>
            </a:r>
          </a:p>
          <a:p>
            <a:pPr marL="0" indent="0">
              <a:buNone/>
            </a:pPr>
            <a:r>
              <a:rPr lang="en-US"/>
              <a:t>How far is 12km in miles?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1litre = 1.76 pints</a:t>
            </a:r>
          </a:p>
          <a:p>
            <a:pPr marL="0" indent="0">
              <a:buNone/>
            </a:pPr>
            <a:r>
              <a:rPr lang="en-US"/>
              <a:t>How many litres in 11 pints?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£1 = €1.19</a:t>
            </a:r>
          </a:p>
          <a:p>
            <a:pPr marL="0" indent="0">
              <a:buNone/>
            </a:pPr>
            <a:r>
              <a:rPr lang="en-US"/>
              <a:t>What is £350 in €?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1km = 0.62 miles</a:t>
            </a:r>
          </a:p>
          <a:p>
            <a:pPr marL="0" indent="0">
              <a:buNone/>
            </a:pPr>
            <a:r>
              <a:rPr lang="en-US"/>
              <a:t>What is 26 miles in km?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1 foot = 12 inches	1 inch = 2.54cm</a:t>
            </a:r>
          </a:p>
          <a:p>
            <a:pPr marL="0" indent="0">
              <a:buNone/>
            </a:pPr>
            <a:r>
              <a:rPr lang="en-US"/>
              <a:t>What is 5 foot 11 inches in cm?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6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2D54D3-FD43-3C28-2EBC-3CAF5900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9B61C36-9287-2CA4-DE75-CB8322D45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92154"/>
            <a:ext cx="6257544" cy="342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5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2254-EE52-E293-DC3B-ED23FB5C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Time</a:t>
            </a:r>
          </a:p>
        </p:txBody>
      </p:sp>
    </p:spTree>
    <p:extLst>
      <p:ext uri="{BB962C8B-B14F-4D97-AF65-F5344CB8AC3E}">
        <p14:creationId xmlns:p14="http://schemas.microsoft.com/office/powerpoint/2010/main" val="355118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time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Although we are all familiar with time, it is easy to get confused when converting between seconds, hours and minutes.</a:t>
            </a:r>
          </a:p>
          <a:p>
            <a:pPr marL="0" indent="0">
              <a:buNone/>
            </a:pPr>
            <a:r>
              <a:rPr lang="en-US"/>
              <a:t>For example:</a:t>
            </a:r>
          </a:p>
          <a:p>
            <a:pPr marL="0" indent="0">
              <a:buNone/>
            </a:pPr>
            <a:r>
              <a:rPr lang="en-US"/>
              <a:t>1.25 minutes is not 1 minute and 25 seconds though at a quick glance that might be your first guess!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Think about how many seconds there are in a minute and think about 0.25 as a decimal value…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the following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/>
              <a:t>72 minutes into hours</a:t>
            </a:r>
          </a:p>
          <a:p>
            <a:pPr marL="0" indent="0">
              <a:buNone/>
            </a:pPr>
            <a:r>
              <a:rPr lang="en-US" sz="2400"/>
              <a:t>Give your answer as a decimal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105 seconds into minutes</a:t>
            </a:r>
            <a:endParaRPr lang="en-GB" sz="2400"/>
          </a:p>
          <a:p>
            <a:pPr marL="0" indent="0">
              <a:buNone/>
            </a:pPr>
            <a:r>
              <a:rPr lang="en-US" sz="2400"/>
              <a:t>Give your answer as a decimal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/>
              <a:t>4.25 minutes into seconds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3.5 hours into minutes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7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we learnt today?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FE1E-3982-48CA-2C69-798ADEB91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6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Perimeter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 Activity</a:t>
            </a:r>
            <a:br>
              <a:rPr lang="en-US"/>
            </a:br>
            <a:r>
              <a:rPr lang="en-US"/>
              <a:t>5 in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18872809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Convert into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 a decimal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984 - 192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Simplify 16:44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What is 32% of 650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r>
                            <a:rPr lang="en-US" sz="280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?</m:t>
                                  </m:r>
                                </m:num>
                                <m:den>
                                  <m:r>
                                    <a:rPr lang="en-GB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𝟒𝟖</m:t>
                                  </m:r>
                                </m:den>
                              </m:f>
                            </m:oMath>
                          </a14:m>
                          <a:endParaRPr lang="en-US" sz="28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18872809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99" t="-362" r="-400000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984 - 192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Simplify 16:44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What is 32% of 650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399701" t="-362" r="-599" b="-1003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6076D-C99A-B88B-4F63-37B7527EF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876" y="2313433"/>
            <a:ext cx="4270248" cy="704087"/>
          </a:xfrm>
        </p:spPr>
        <p:txBody>
          <a:bodyPr/>
          <a:lstStyle/>
          <a:p>
            <a:r>
              <a:rPr lang="en-GB"/>
              <a:t>Conversion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11A600DE-A8C6-D949-CAD6-3EA2E3D395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1201" y="3143250"/>
            <a:ext cx="2009598" cy="2597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we doing today?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need to know?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How to convert between metric units</a:t>
            </a:r>
          </a:p>
          <a:p>
            <a:r>
              <a:rPr lang="en-US" sz="2800"/>
              <a:t>Conversion Factors</a:t>
            </a:r>
          </a:p>
          <a:p>
            <a:r>
              <a:rPr lang="en-US" sz="2800"/>
              <a:t>Converting Time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2AE4-6497-FE02-0D1E-37D13763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Metric Units</a:t>
            </a:r>
          </a:p>
        </p:txBody>
      </p:sp>
    </p:spTree>
    <p:extLst>
      <p:ext uri="{BB962C8B-B14F-4D97-AF65-F5344CB8AC3E}">
        <p14:creationId xmlns:p14="http://schemas.microsoft.com/office/powerpoint/2010/main" val="37746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between Metric units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/>
                  <a:t>It’s important to know how to convert between metric units as sometimes we are given mixed units in an exam question</a:t>
                </a:r>
              </a:p>
              <a:p>
                <a:pPr marL="0" indent="0">
                  <a:buNone/>
                </a:pPr>
                <a:endParaRPr lang="en-US" sz="1000"/>
              </a:p>
              <a:p>
                <a:pPr marL="0" indent="0">
                  <a:buNone/>
                </a:pPr>
                <a:r>
                  <a:rPr lang="en-US" sz="2000"/>
                  <a:t>We can use the prefixes of the words to give us a clue:</a:t>
                </a:r>
              </a:p>
              <a:p>
                <a:pPr marL="0" indent="0">
                  <a:buNone/>
                </a:pPr>
                <a:endParaRPr lang="en-US" sz="1050"/>
              </a:p>
              <a:p>
                <a:pPr marL="0" indent="0">
                  <a:buNone/>
                </a:pPr>
                <a:r>
                  <a:rPr lang="en-US" sz="2200" err="1"/>
                  <a:t>Milli</a:t>
                </a:r>
                <a:r>
                  <a:rPr lang="en-US" sz="2200"/>
                  <a:t>	=	Means </a:t>
                </a:r>
                <a:r>
                  <a:rPr lang="en-US" sz="2200">
                    <a:solidFill>
                      <a:srgbClr val="0070C0"/>
                    </a:solidFill>
                  </a:rPr>
                  <a:t>“a thousandth of”   </a:t>
                </a:r>
                <a:r>
                  <a:rPr lang="en-US" sz="2200"/>
                  <a:t>or 	</a:t>
                </a:r>
                <a:r>
                  <a:rPr lang="en-US" sz="2200">
                    <a:solidFill>
                      <a:srgbClr val="0070C0"/>
                    </a:solidFill>
                  </a:rPr>
                  <a:t>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2200">
                    <a:solidFill>
                      <a:srgbClr val="0070C0"/>
                    </a:solidFill>
                  </a:rPr>
                  <a:t>”</a:t>
                </a:r>
              </a:p>
              <a:p>
                <a:pPr marL="0" indent="0">
                  <a:buNone/>
                </a:pPr>
                <a:r>
                  <a:rPr lang="en-US" sz="2200" err="1"/>
                  <a:t>Centi</a:t>
                </a:r>
                <a:r>
                  <a:rPr lang="en-US" sz="2200"/>
                  <a:t>	=	Means </a:t>
                </a:r>
                <a:r>
                  <a:rPr lang="en-US" sz="2200">
                    <a:solidFill>
                      <a:srgbClr val="0070C0"/>
                    </a:solidFill>
                  </a:rPr>
                  <a:t>“a hundredth of”    </a:t>
                </a:r>
                <a:r>
                  <a:rPr lang="en-US" sz="2200"/>
                  <a:t>or 	</a:t>
                </a:r>
                <a:r>
                  <a:rPr lang="en-US" sz="2200">
                    <a:solidFill>
                      <a:srgbClr val="0070C0"/>
                    </a:solidFill>
                  </a:rPr>
                  <a:t>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200">
                    <a:solidFill>
                      <a:srgbClr val="0070C0"/>
                    </a:solidFill>
                  </a:rPr>
                  <a:t>”</a:t>
                </a:r>
                <a:r>
                  <a:rPr lang="en-US" sz="2200"/>
                  <a:t> </a:t>
                </a:r>
              </a:p>
              <a:p>
                <a:pPr marL="0" indent="0">
                  <a:buNone/>
                </a:pPr>
                <a:r>
                  <a:rPr lang="en-US" sz="2200"/>
                  <a:t>Kilo	= 	Means </a:t>
                </a:r>
                <a:r>
                  <a:rPr lang="en-US" sz="2200">
                    <a:solidFill>
                      <a:srgbClr val="0070C0"/>
                    </a:solidFill>
                  </a:rPr>
                  <a:t>“a thousand of”      </a:t>
                </a:r>
                <a:r>
                  <a:rPr lang="en-US" sz="2200"/>
                  <a:t>or 	</a:t>
                </a:r>
                <a:r>
                  <a:rPr lang="en-US" sz="2200">
                    <a:solidFill>
                      <a:srgbClr val="0070C0"/>
                    </a:solidFill>
                  </a:rPr>
                  <a:t>“x1000”</a:t>
                </a:r>
                <a:endParaRPr lang="en-GB" sz="220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5" t="-1179" b="-1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58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tjosephswetherby.com/wp-content/uploads/2020/06/measurement-Conversion-Chart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98" y="583729"/>
            <a:ext cx="8795004" cy="569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67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the following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/>
              <a:t>130cm to m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1.3kg to g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825ml to 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/>
              <a:t>375g to kg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65mm to cm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0.95l to ml</a:t>
            </a:r>
          </a:p>
        </p:txBody>
      </p:sp>
    </p:spTree>
    <p:extLst>
      <p:ext uri="{BB962C8B-B14F-4D97-AF65-F5344CB8AC3E}">
        <p14:creationId xmlns:p14="http://schemas.microsoft.com/office/powerpoint/2010/main" val="397017448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452493-D7D6-4173-8632-9B2178717EAC}">
  <ds:schemaRefs>
    <ds:schemaRef ds:uri="32a3d327-319a-4891-a29f-6151636f0e03"/>
    <ds:schemaRef ds:uri="42420e0f-129b-4816-94a7-95fce393a7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01D25A-7B47-4453-A1FB-C8A60DDDF739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Parcel</vt:lpstr>
      <vt:lpstr>Functional Skills L1 Maths</vt:lpstr>
      <vt:lpstr>Starter Activity 5 in 5</vt:lpstr>
      <vt:lpstr>Recap</vt:lpstr>
      <vt:lpstr>What are we doing today?</vt:lpstr>
      <vt:lpstr>What do we need to know?</vt:lpstr>
      <vt:lpstr>Metric Units</vt:lpstr>
      <vt:lpstr>Converting between Metric units</vt:lpstr>
      <vt:lpstr>PowerPoint Presentation</vt:lpstr>
      <vt:lpstr>Convert the following</vt:lpstr>
      <vt:lpstr>Practice Question</vt:lpstr>
      <vt:lpstr>Conversion Factors</vt:lpstr>
      <vt:lpstr>Conversion factors</vt:lpstr>
      <vt:lpstr>Convert the following</vt:lpstr>
      <vt:lpstr>Practice Question</vt:lpstr>
      <vt:lpstr>Converting Time</vt:lpstr>
      <vt:lpstr>Converting time</vt:lpstr>
      <vt:lpstr>Convert the following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revision>1</cp:revision>
  <cp:lastPrinted>2022-10-03T12:58:57Z</cp:lastPrinted>
  <dcterms:created xsi:type="dcterms:W3CDTF">2021-09-22T09:27:53Z</dcterms:created>
  <dcterms:modified xsi:type="dcterms:W3CDTF">2022-10-03T14:05:04Z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