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75" r:id="rId6"/>
    <p:sldId id="263" r:id="rId7"/>
    <p:sldId id="258" r:id="rId8"/>
    <p:sldId id="285" r:id="rId9"/>
    <p:sldId id="284" r:id="rId10"/>
    <p:sldId id="286" r:id="rId11"/>
    <p:sldId id="290" r:id="rId12"/>
    <p:sldId id="291" r:id="rId13"/>
    <p:sldId id="287" r:id="rId14"/>
    <p:sldId id="289" r:id="rId15"/>
    <p:sldId id="288" r:id="rId16"/>
    <p:sldId id="292" r:id="rId17"/>
    <p:sldId id="281" r:id="rId18"/>
    <p:sldId id="280" r:id="rId19"/>
    <p:sldId id="279" r:id="rId20"/>
    <p:sldId id="278" r:id="rId21"/>
    <p:sldId id="277" r:id="rId22"/>
    <p:sldId id="283" r:id="rId23"/>
    <p:sldId id="282" r:id="rId24"/>
    <p:sldId id="293" r:id="rId25"/>
    <p:sldId id="274" r:id="rId26"/>
    <p:sldId id="302" r:id="rId27"/>
    <p:sldId id="303" r:id="rId28"/>
    <p:sldId id="296" r:id="rId29"/>
    <p:sldId id="298" r:id="rId30"/>
    <p:sldId id="294" r:id="rId31"/>
    <p:sldId id="295" r:id="rId32"/>
    <p:sldId id="297" r:id="rId33"/>
    <p:sldId id="299" r:id="rId34"/>
    <p:sldId id="300" r:id="rId35"/>
    <p:sldId id="301" r:id="rId36"/>
    <p:sldId id="27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95CDC-83B6-4BA9-AEC1-7519E911EF3E}" v="20" dt="2022-10-05T09:46:31.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68D3A0C-F1CB-74AF-8BF2-C68385571431}"/>
    <pc:docChg chg="modSld">
      <pc:chgData name="" userId="" providerId="" clId="Web-{568D3A0C-F1CB-74AF-8BF2-C68385571431}" dt="2022-07-11T09:57:03.026" v="1" actId="20577"/>
      <pc:docMkLst>
        <pc:docMk/>
      </pc:docMkLst>
      <pc:sldChg chg="modSp">
        <pc:chgData name="" userId="" providerId="" clId="Web-{568D3A0C-F1CB-74AF-8BF2-C68385571431}" dt="2022-07-11T09:57:03.026" v="1" actId="20577"/>
        <pc:sldMkLst>
          <pc:docMk/>
          <pc:sldMk cId="606468625" sldId="256"/>
        </pc:sldMkLst>
        <pc:spChg chg="mod">
          <ac:chgData name="" userId="" providerId="" clId="Web-{568D3A0C-F1CB-74AF-8BF2-C68385571431}" dt="2022-07-11T09:57:03.026" v="1" actId="20577"/>
          <ac:spMkLst>
            <pc:docMk/>
            <pc:sldMk cId="606468625" sldId="256"/>
            <ac:spMk id="2" creationId="{00000000-0000-0000-0000-000000000000}"/>
          </ac:spMkLst>
        </pc:spChg>
      </pc:sldChg>
    </pc:docChg>
  </pc:docChgLst>
  <pc:docChgLst>
    <pc:chgData name="Kasey Dykes" userId="S::kasey.dykes@chichester.ac.uk::d5d64c75-2cb2-4171-bea5-4550cb713a73" providerId="AD" clId="Web-{ADC3A40F-34BB-ED26-12FA-2F980A5BED26}"/>
    <pc:docChg chg="delSld modSld">
      <pc:chgData name="Kasey Dykes" userId="S::kasey.dykes@chichester.ac.uk::d5d64c75-2cb2-4171-bea5-4550cb713a73" providerId="AD" clId="Web-{ADC3A40F-34BB-ED26-12FA-2F980A5BED26}" dt="2022-07-11T09:56:18.390" v="21" actId="20577"/>
      <pc:docMkLst>
        <pc:docMk/>
      </pc:docMkLst>
      <pc:sldChg chg="modSp">
        <pc:chgData name="Kasey Dykes" userId="S::kasey.dykes@chichester.ac.uk::d5d64c75-2cb2-4171-bea5-4550cb713a73" providerId="AD" clId="Web-{ADC3A40F-34BB-ED26-12FA-2F980A5BED26}" dt="2022-07-11T08:53:41.166" v="15" actId="20577"/>
        <pc:sldMkLst>
          <pc:docMk/>
          <pc:sldMk cId="1065986319" sldId="258"/>
        </pc:sldMkLst>
        <pc:spChg chg="mod">
          <ac:chgData name="Kasey Dykes" userId="S::kasey.dykes@chichester.ac.uk::d5d64c75-2cb2-4171-bea5-4550cb713a73" providerId="AD" clId="Web-{ADC3A40F-34BB-ED26-12FA-2F980A5BED26}" dt="2022-07-11T08:53:41.166" v="15" actId="20577"/>
          <ac:spMkLst>
            <pc:docMk/>
            <pc:sldMk cId="1065986319" sldId="258"/>
            <ac:spMk id="3" creationId="{00000000-0000-0000-0000-000000000000}"/>
          </ac:spMkLst>
        </pc:spChg>
      </pc:sldChg>
      <pc:sldChg chg="modSp">
        <pc:chgData name="Kasey Dykes" userId="S::kasey.dykes@chichester.ac.uk::d5d64c75-2cb2-4171-bea5-4550cb713a73" providerId="AD" clId="Web-{ADC3A40F-34BB-ED26-12FA-2F980A5BED26}" dt="2022-07-11T09:56:18.390" v="21" actId="20577"/>
        <pc:sldMkLst>
          <pc:docMk/>
          <pc:sldMk cId="738643209" sldId="260"/>
        </pc:sldMkLst>
        <pc:spChg chg="mod">
          <ac:chgData name="Kasey Dykes" userId="S::kasey.dykes@chichester.ac.uk::d5d64c75-2cb2-4171-bea5-4550cb713a73" providerId="AD" clId="Web-{ADC3A40F-34BB-ED26-12FA-2F980A5BED26}" dt="2022-07-11T09:56:18.390" v="21" actId="20577"/>
          <ac:spMkLst>
            <pc:docMk/>
            <pc:sldMk cId="738643209" sldId="260"/>
            <ac:spMk id="3" creationId="{00000000-0000-0000-0000-000000000000}"/>
          </ac:spMkLst>
        </pc:spChg>
      </pc:sldChg>
      <pc:sldChg chg="delSp modSp delAnim">
        <pc:chgData name="Kasey Dykes" userId="S::kasey.dykes@chichester.ac.uk::d5d64c75-2cb2-4171-bea5-4550cb713a73" providerId="AD" clId="Web-{ADC3A40F-34BB-ED26-12FA-2F980A5BED26}" dt="2022-07-11T09:55:54.607" v="19" actId="20577"/>
        <pc:sldMkLst>
          <pc:docMk/>
          <pc:sldMk cId="2395014320" sldId="263"/>
        </pc:sldMkLst>
        <pc:spChg chg="mod">
          <ac:chgData name="Kasey Dykes" userId="S::kasey.dykes@chichester.ac.uk::d5d64c75-2cb2-4171-bea5-4550cb713a73" providerId="AD" clId="Web-{ADC3A40F-34BB-ED26-12FA-2F980A5BED26}" dt="2022-07-11T09:55:54.607" v="19" actId="20577"/>
          <ac:spMkLst>
            <pc:docMk/>
            <pc:sldMk cId="2395014320" sldId="263"/>
            <ac:spMk id="3" creationId="{00000000-0000-0000-0000-000000000000}"/>
          </ac:spMkLst>
        </pc:spChg>
        <pc:picChg chg="del">
          <ac:chgData name="Kasey Dykes" userId="S::kasey.dykes@chichester.ac.uk::d5d64c75-2cb2-4171-bea5-4550cb713a73" providerId="AD" clId="Web-{ADC3A40F-34BB-ED26-12FA-2F980A5BED26}" dt="2022-07-11T09:55:47.123" v="16"/>
          <ac:picMkLst>
            <pc:docMk/>
            <pc:sldMk cId="2395014320" sldId="263"/>
            <ac:picMk id="5" creationId="{00000000-0000-0000-0000-000000000000}"/>
          </ac:picMkLst>
        </pc:picChg>
        <pc:picChg chg="del">
          <ac:chgData name="Kasey Dykes" userId="S::kasey.dykes@chichester.ac.uk::d5d64c75-2cb2-4171-bea5-4550cb713a73" providerId="AD" clId="Web-{ADC3A40F-34BB-ED26-12FA-2F980A5BED26}" dt="2022-07-11T09:55:49.076" v="17"/>
          <ac:picMkLst>
            <pc:docMk/>
            <pc:sldMk cId="2395014320" sldId="263"/>
            <ac:picMk id="7" creationId="{00000000-0000-0000-0000-000000000000}"/>
          </ac:picMkLst>
        </pc:picChg>
      </pc:sldChg>
      <pc:sldChg chg="del">
        <pc:chgData name="Kasey Dykes" userId="S::kasey.dykes@chichester.ac.uk::d5d64c75-2cb2-4171-bea5-4550cb713a73" providerId="AD" clId="Web-{ADC3A40F-34BB-ED26-12FA-2F980A5BED26}" dt="2022-07-11T08:53:09.680" v="14"/>
        <pc:sldMkLst>
          <pc:docMk/>
          <pc:sldMk cId="4003409656" sldId="264"/>
        </pc:sldMkLst>
      </pc:sldChg>
      <pc:sldChg chg="del">
        <pc:chgData name="Kasey Dykes" userId="S::kasey.dykes@chichester.ac.uk::d5d64c75-2cb2-4171-bea5-4550cb713a73" providerId="AD" clId="Web-{ADC3A40F-34BB-ED26-12FA-2F980A5BED26}" dt="2022-07-11T08:53:09.680" v="13"/>
        <pc:sldMkLst>
          <pc:docMk/>
          <pc:sldMk cId="235607770" sldId="265"/>
        </pc:sldMkLst>
      </pc:sldChg>
      <pc:sldChg chg="del">
        <pc:chgData name="Kasey Dykes" userId="S::kasey.dykes@chichester.ac.uk::d5d64c75-2cb2-4171-bea5-4550cb713a73" providerId="AD" clId="Web-{ADC3A40F-34BB-ED26-12FA-2F980A5BED26}" dt="2022-07-11T08:53:09.680" v="12"/>
        <pc:sldMkLst>
          <pc:docMk/>
          <pc:sldMk cId="388062634" sldId="266"/>
        </pc:sldMkLst>
      </pc:sldChg>
      <pc:sldChg chg="del">
        <pc:chgData name="Kasey Dykes" userId="S::kasey.dykes@chichester.ac.uk::d5d64c75-2cb2-4171-bea5-4550cb713a73" providerId="AD" clId="Web-{ADC3A40F-34BB-ED26-12FA-2F980A5BED26}" dt="2022-07-11T08:53:09.665" v="1"/>
        <pc:sldMkLst>
          <pc:docMk/>
          <pc:sldMk cId="2975866777" sldId="267"/>
        </pc:sldMkLst>
      </pc:sldChg>
      <pc:sldChg chg="del">
        <pc:chgData name="Kasey Dykes" userId="S::kasey.dykes@chichester.ac.uk::d5d64c75-2cb2-4171-bea5-4550cb713a73" providerId="AD" clId="Web-{ADC3A40F-34BB-ED26-12FA-2F980A5BED26}" dt="2022-07-11T08:53:09.680" v="11"/>
        <pc:sldMkLst>
          <pc:docMk/>
          <pc:sldMk cId="2840417244" sldId="270"/>
        </pc:sldMkLst>
      </pc:sldChg>
      <pc:sldChg chg="del">
        <pc:chgData name="Kasey Dykes" userId="S::kasey.dykes@chichester.ac.uk::d5d64c75-2cb2-4171-bea5-4550cb713a73" providerId="AD" clId="Web-{ADC3A40F-34BB-ED26-12FA-2F980A5BED26}" dt="2022-07-11T08:53:09.665" v="2"/>
        <pc:sldMkLst>
          <pc:docMk/>
          <pc:sldMk cId="3040762610" sldId="271"/>
        </pc:sldMkLst>
      </pc:sldChg>
      <pc:sldChg chg="del">
        <pc:chgData name="Kasey Dykes" userId="S::kasey.dykes@chichester.ac.uk::d5d64c75-2cb2-4171-bea5-4550cb713a73" providerId="AD" clId="Web-{ADC3A40F-34BB-ED26-12FA-2F980A5BED26}" dt="2022-07-11T08:53:09.680" v="10"/>
        <pc:sldMkLst>
          <pc:docMk/>
          <pc:sldMk cId="660131162" sldId="278"/>
        </pc:sldMkLst>
      </pc:sldChg>
      <pc:sldChg chg="del">
        <pc:chgData name="Kasey Dykes" userId="S::kasey.dykes@chichester.ac.uk::d5d64c75-2cb2-4171-bea5-4550cb713a73" providerId="AD" clId="Web-{ADC3A40F-34BB-ED26-12FA-2F980A5BED26}" dt="2022-07-11T08:53:09.680" v="9"/>
        <pc:sldMkLst>
          <pc:docMk/>
          <pc:sldMk cId="864755259" sldId="279"/>
        </pc:sldMkLst>
      </pc:sldChg>
      <pc:sldChg chg="del">
        <pc:chgData name="Kasey Dykes" userId="S::kasey.dykes@chichester.ac.uk::d5d64c75-2cb2-4171-bea5-4550cb713a73" providerId="AD" clId="Web-{ADC3A40F-34BB-ED26-12FA-2F980A5BED26}" dt="2022-07-11T08:53:09.680" v="8"/>
        <pc:sldMkLst>
          <pc:docMk/>
          <pc:sldMk cId="354398946" sldId="280"/>
        </pc:sldMkLst>
      </pc:sldChg>
      <pc:sldChg chg="del">
        <pc:chgData name="Kasey Dykes" userId="S::kasey.dykes@chichester.ac.uk::d5d64c75-2cb2-4171-bea5-4550cb713a73" providerId="AD" clId="Web-{ADC3A40F-34BB-ED26-12FA-2F980A5BED26}" dt="2022-07-11T08:53:09.665" v="7"/>
        <pc:sldMkLst>
          <pc:docMk/>
          <pc:sldMk cId="3478131453" sldId="281"/>
        </pc:sldMkLst>
      </pc:sldChg>
      <pc:sldChg chg="del">
        <pc:chgData name="Kasey Dykes" userId="S::kasey.dykes@chichester.ac.uk::d5d64c75-2cb2-4171-bea5-4550cb713a73" providerId="AD" clId="Web-{ADC3A40F-34BB-ED26-12FA-2F980A5BED26}" dt="2022-07-11T08:53:09.665" v="6"/>
        <pc:sldMkLst>
          <pc:docMk/>
          <pc:sldMk cId="2272917950" sldId="282"/>
        </pc:sldMkLst>
      </pc:sldChg>
      <pc:sldChg chg="del">
        <pc:chgData name="Kasey Dykes" userId="S::kasey.dykes@chichester.ac.uk::d5d64c75-2cb2-4171-bea5-4550cb713a73" providerId="AD" clId="Web-{ADC3A40F-34BB-ED26-12FA-2F980A5BED26}" dt="2022-07-11T08:53:09.665" v="4"/>
        <pc:sldMkLst>
          <pc:docMk/>
          <pc:sldMk cId="3199985080" sldId="288"/>
        </pc:sldMkLst>
      </pc:sldChg>
      <pc:sldChg chg="del">
        <pc:chgData name="Kasey Dykes" userId="S::kasey.dykes@chichester.ac.uk::d5d64c75-2cb2-4171-bea5-4550cb713a73" providerId="AD" clId="Web-{ADC3A40F-34BB-ED26-12FA-2F980A5BED26}" dt="2022-07-11T08:53:09.665" v="3"/>
        <pc:sldMkLst>
          <pc:docMk/>
          <pc:sldMk cId="3411374743" sldId="289"/>
        </pc:sldMkLst>
      </pc:sldChg>
      <pc:sldChg chg="del">
        <pc:chgData name="Kasey Dykes" userId="S::kasey.dykes@chichester.ac.uk::d5d64c75-2cb2-4171-bea5-4550cb713a73" providerId="AD" clId="Web-{ADC3A40F-34BB-ED26-12FA-2F980A5BED26}" dt="2022-07-11T08:53:09.665" v="0"/>
        <pc:sldMkLst>
          <pc:docMk/>
          <pc:sldMk cId="2698853886" sldId="290"/>
        </pc:sldMkLst>
      </pc:sldChg>
      <pc:sldChg chg="del">
        <pc:chgData name="Kasey Dykes" userId="S::kasey.dykes@chichester.ac.uk::d5d64c75-2cb2-4171-bea5-4550cb713a73" providerId="AD" clId="Web-{ADC3A40F-34BB-ED26-12FA-2F980A5BED26}" dt="2022-07-11T08:53:09.665" v="5"/>
        <pc:sldMkLst>
          <pc:docMk/>
          <pc:sldMk cId="1485318752" sldId="291"/>
        </pc:sldMkLst>
      </pc:sldChg>
    </pc:docChg>
  </pc:docChgLst>
  <pc:docChgLst>
    <pc:chgData name="Kasey Dykes" userId="S::kasey.dykes@chichester.ac.uk::d5d64c75-2cb2-4171-bea5-4550cb713a73" providerId="AD" clId="Web-{269303AF-49A4-5197-2AC2-61F202E47A4A}"/>
    <pc:docChg chg="modSld">
      <pc:chgData name="Kasey Dykes" userId="S::kasey.dykes@chichester.ac.uk::d5d64c75-2cb2-4171-bea5-4550cb713a73" providerId="AD" clId="Web-{269303AF-49A4-5197-2AC2-61F202E47A4A}" dt="2022-07-18T12:58:37.465" v="1"/>
      <pc:docMkLst>
        <pc:docMk/>
      </pc:docMkLst>
      <pc:sldChg chg="modSp">
        <pc:chgData name="Kasey Dykes" userId="S::kasey.dykes@chichester.ac.uk::d5d64c75-2cb2-4171-bea5-4550cb713a73" providerId="AD" clId="Web-{269303AF-49A4-5197-2AC2-61F202E47A4A}" dt="2022-07-18T12:58:37.465" v="1"/>
        <pc:sldMkLst>
          <pc:docMk/>
          <pc:sldMk cId="1764395299" sldId="274"/>
        </pc:sldMkLst>
        <pc:spChg chg="mod">
          <ac:chgData name="Kasey Dykes" userId="S::kasey.dykes@chichester.ac.uk::d5d64c75-2cb2-4171-bea5-4550cb713a73" providerId="AD" clId="Web-{269303AF-49A4-5197-2AC2-61F202E47A4A}" dt="2022-07-18T12:58:37.465" v="1"/>
          <ac:spMkLst>
            <pc:docMk/>
            <pc:sldMk cId="1764395299" sldId="274"/>
            <ac:spMk id="3" creationId="{F2CF9897-268F-C254-70BA-752BEF4D93F7}"/>
          </ac:spMkLst>
        </pc:spChg>
      </pc:sldChg>
    </pc:docChg>
  </pc:docChgLst>
  <pc:docChgLst>
    <pc:chgData name="Kasey Carter" userId="d5d64c75-2cb2-4171-bea5-4550cb713a73" providerId="ADAL" clId="{42C95CDC-83B6-4BA9-AEC1-7519E911EF3E}"/>
    <pc:docChg chg="custSel addSld modSld sldOrd">
      <pc:chgData name="Kasey Carter" userId="d5d64c75-2cb2-4171-bea5-4550cb713a73" providerId="ADAL" clId="{42C95CDC-83B6-4BA9-AEC1-7519E911EF3E}" dt="2022-10-05T09:46:31.548" v="181"/>
      <pc:docMkLst>
        <pc:docMk/>
      </pc:docMkLst>
      <pc:sldChg chg="addSp delSp">
        <pc:chgData name="Kasey Carter" userId="d5d64c75-2cb2-4171-bea5-4550cb713a73" providerId="ADAL" clId="{42C95CDC-83B6-4BA9-AEC1-7519E911EF3E}" dt="2022-10-05T09:46:31.548" v="181"/>
        <pc:sldMkLst>
          <pc:docMk/>
          <pc:sldMk cId="4161947604" sldId="275"/>
        </pc:sldMkLst>
        <pc:inkChg chg="add del">
          <ac:chgData name="Kasey Carter" userId="d5d64c75-2cb2-4171-bea5-4550cb713a73" providerId="ADAL" clId="{42C95CDC-83B6-4BA9-AEC1-7519E911EF3E}" dt="2022-10-05T09:46:31.548" v="181"/>
          <ac:inkMkLst>
            <pc:docMk/>
            <pc:sldMk cId="4161947604" sldId="275"/>
            <ac:inkMk id="3" creationId="{017D1DD4-143D-72CD-D997-D49888565DEC}"/>
          </ac:inkMkLst>
        </pc:inkChg>
      </pc:sldChg>
      <pc:sldChg chg="addSp delSp">
        <pc:chgData name="Kasey Carter" userId="d5d64c75-2cb2-4171-bea5-4550cb713a73" providerId="ADAL" clId="{42C95CDC-83B6-4BA9-AEC1-7519E911EF3E}" dt="2022-10-05T09:46:31.548" v="181"/>
        <pc:sldMkLst>
          <pc:docMk/>
          <pc:sldMk cId="4037871629" sldId="277"/>
        </pc:sldMkLst>
        <pc:inkChg chg="add del">
          <ac:chgData name="Kasey Carter" userId="d5d64c75-2cb2-4171-bea5-4550cb713a73" providerId="ADAL" clId="{42C95CDC-83B6-4BA9-AEC1-7519E911EF3E}" dt="2022-10-05T09:46:31.548" v="181"/>
          <ac:inkMkLst>
            <pc:docMk/>
            <pc:sldMk cId="4037871629" sldId="277"/>
            <ac:inkMk id="2" creationId="{14679868-8EE3-976E-7390-3806E84178F8}"/>
          </ac:inkMkLst>
        </pc:inkChg>
      </pc:sldChg>
      <pc:sldChg chg="addSp delSp">
        <pc:chgData name="Kasey Carter" userId="d5d64c75-2cb2-4171-bea5-4550cb713a73" providerId="ADAL" clId="{42C95CDC-83B6-4BA9-AEC1-7519E911EF3E}" dt="2022-10-05T09:46:31.548" v="181"/>
        <pc:sldMkLst>
          <pc:docMk/>
          <pc:sldMk cId="1472927191" sldId="278"/>
        </pc:sldMkLst>
        <pc:inkChg chg="add del">
          <ac:chgData name="Kasey Carter" userId="d5d64c75-2cb2-4171-bea5-4550cb713a73" providerId="ADAL" clId="{42C95CDC-83B6-4BA9-AEC1-7519E911EF3E}" dt="2022-10-05T09:46:31.548" v="181"/>
          <ac:inkMkLst>
            <pc:docMk/>
            <pc:sldMk cId="1472927191" sldId="278"/>
            <ac:inkMk id="3" creationId="{DD9B941B-DFE8-6FDD-DF9B-2EE422EB965C}"/>
          </ac:inkMkLst>
        </pc:inkChg>
      </pc:sldChg>
      <pc:sldChg chg="addSp delSp">
        <pc:chgData name="Kasey Carter" userId="d5d64c75-2cb2-4171-bea5-4550cb713a73" providerId="ADAL" clId="{42C95CDC-83B6-4BA9-AEC1-7519E911EF3E}" dt="2022-10-05T09:46:31.548" v="181"/>
        <pc:sldMkLst>
          <pc:docMk/>
          <pc:sldMk cId="1986366494" sldId="279"/>
        </pc:sldMkLst>
        <pc:inkChg chg="add del">
          <ac:chgData name="Kasey Carter" userId="d5d64c75-2cb2-4171-bea5-4550cb713a73" providerId="ADAL" clId="{42C95CDC-83B6-4BA9-AEC1-7519E911EF3E}" dt="2022-10-05T09:46:31.548" v="181"/>
          <ac:inkMkLst>
            <pc:docMk/>
            <pc:sldMk cId="1986366494" sldId="279"/>
            <ac:inkMk id="2" creationId="{F04D753A-E80A-CC94-E725-AFAF31F3B85C}"/>
          </ac:inkMkLst>
        </pc:inkChg>
      </pc:sldChg>
      <pc:sldChg chg="addSp delSp">
        <pc:chgData name="Kasey Carter" userId="d5d64c75-2cb2-4171-bea5-4550cb713a73" providerId="ADAL" clId="{42C95CDC-83B6-4BA9-AEC1-7519E911EF3E}" dt="2022-10-05T09:46:31.548" v="181"/>
        <pc:sldMkLst>
          <pc:docMk/>
          <pc:sldMk cId="2233524605" sldId="280"/>
        </pc:sldMkLst>
        <pc:inkChg chg="add del">
          <ac:chgData name="Kasey Carter" userId="d5d64c75-2cb2-4171-bea5-4550cb713a73" providerId="ADAL" clId="{42C95CDC-83B6-4BA9-AEC1-7519E911EF3E}" dt="2022-10-05T09:46:31.548" v="181"/>
          <ac:inkMkLst>
            <pc:docMk/>
            <pc:sldMk cId="2233524605" sldId="280"/>
            <ac:inkMk id="4" creationId="{B47D4A85-7EB6-DEA1-97E6-F0672142DF41}"/>
          </ac:inkMkLst>
        </pc:inkChg>
      </pc:sldChg>
      <pc:sldChg chg="addSp delSp">
        <pc:chgData name="Kasey Carter" userId="d5d64c75-2cb2-4171-bea5-4550cb713a73" providerId="ADAL" clId="{42C95CDC-83B6-4BA9-AEC1-7519E911EF3E}" dt="2022-10-05T09:46:31.548" v="181"/>
        <pc:sldMkLst>
          <pc:docMk/>
          <pc:sldMk cId="2260771351" sldId="282"/>
        </pc:sldMkLst>
        <pc:inkChg chg="add del">
          <ac:chgData name="Kasey Carter" userId="d5d64c75-2cb2-4171-bea5-4550cb713a73" providerId="ADAL" clId="{42C95CDC-83B6-4BA9-AEC1-7519E911EF3E}" dt="2022-10-05T09:46:31.548" v="181"/>
          <ac:inkMkLst>
            <pc:docMk/>
            <pc:sldMk cId="2260771351" sldId="282"/>
            <ac:inkMk id="3" creationId="{11575CB9-0FFE-04B2-5314-764AB28728E7}"/>
          </ac:inkMkLst>
        </pc:inkChg>
      </pc:sldChg>
      <pc:sldChg chg="addSp delSp">
        <pc:chgData name="Kasey Carter" userId="d5d64c75-2cb2-4171-bea5-4550cb713a73" providerId="ADAL" clId="{42C95CDC-83B6-4BA9-AEC1-7519E911EF3E}" dt="2022-10-05T09:46:31.548" v="181"/>
        <pc:sldMkLst>
          <pc:docMk/>
          <pc:sldMk cId="2353585695" sldId="284"/>
        </pc:sldMkLst>
        <pc:inkChg chg="add del">
          <ac:chgData name="Kasey Carter" userId="d5d64c75-2cb2-4171-bea5-4550cb713a73" providerId="ADAL" clId="{42C95CDC-83B6-4BA9-AEC1-7519E911EF3E}" dt="2022-10-05T09:46:31.548" v="181"/>
          <ac:inkMkLst>
            <pc:docMk/>
            <pc:sldMk cId="2353585695" sldId="284"/>
            <ac:inkMk id="4" creationId="{DADD2AEB-BC56-6B62-3F95-99F1B86719E7}"/>
          </ac:inkMkLst>
        </pc:inkChg>
      </pc:sldChg>
      <pc:sldChg chg="addSp delSp">
        <pc:chgData name="Kasey Carter" userId="d5d64c75-2cb2-4171-bea5-4550cb713a73" providerId="ADAL" clId="{42C95CDC-83B6-4BA9-AEC1-7519E911EF3E}" dt="2022-10-05T09:46:31.548" v="181"/>
        <pc:sldMkLst>
          <pc:docMk/>
          <pc:sldMk cId="636677769" sldId="286"/>
        </pc:sldMkLst>
        <pc:inkChg chg="add del">
          <ac:chgData name="Kasey Carter" userId="d5d64c75-2cb2-4171-bea5-4550cb713a73" providerId="ADAL" clId="{42C95CDC-83B6-4BA9-AEC1-7519E911EF3E}" dt="2022-10-05T09:46:31.548" v="181"/>
          <ac:inkMkLst>
            <pc:docMk/>
            <pc:sldMk cId="636677769" sldId="286"/>
            <ac:inkMk id="2" creationId="{67AA13B2-00AA-1387-0371-A49B1D3C9AD3}"/>
          </ac:inkMkLst>
        </pc:inkChg>
      </pc:sldChg>
      <pc:sldChg chg="addSp delSp">
        <pc:chgData name="Kasey Carter" userId="d5d64c75-2cb2-4171-bea5-4550cb713a73" providerId="ADAL" clId="{42C95CDC-83B6-4BA9-AEC1-7519E911EF3E}" dt="2022-10-05T09:46:31.548" v="181"/>
        <pc:sldMkLst>
          <pc:docMk/>
          <pc:sldMk cId="1727168424" sldId="288"/>
        </pc:sldMkLst>
        <pc:inkChg chg="add del">
          <ac:chgData name="Kasey Carter" userId="d5d64c75-2cb2-4171-bea5-4550cb713a73" providerId="ADAL" clId="{42C95CDC-83B6-4BA9-AEC1-7519E911EF3E}" dt="2022-10-05T09:46:31.548" v="181"/>
          <ac:inkMkLst>
            <pc:docMk/>
            <pc:sldMk cId="1727168424" sldId="288"/>
            <ac:inkMk id="4" creationId="{681C2316-2297-6DC8-72AD-07DE72B65D76}"/>
          </ac:inkMkLst>
        </pc:inkChg>
      </pc:sldChg>
      <pc:sldChg chg="addSp delSp">
        <pc:chgData name="Kasey Carter" userId="d5d64c75-2cb2-4171-bea5-4550cb713a73" providerId="ADAL" clId="{42C95CDC-83B6-4BA9-AEC1-7519E911EF3E}" dt="2022-10-05T09:46:31.548" v="181"/>
        <pc:sldMkLst>
          <pc:docMk/>
          <pc:sldMk cId="1687894966" sldId="289"/>
        </pc:sldMkLst>
        <pc:inkChg chg="add del">
          <ac:chgData name="Kasey Carter" userId="d5d64c75-2cb2-4171-bea5-4550cb713a73" providerId="ADAL" clId="{42C95CDC-83B6-4BA9-AEC1-7519E911EF3E}" dt="2022-10-05T09:46:31.548" v="181"/>
          <ac:inkMkLst>
            <pc:docMk/>
            <pc:sldMk cId="1687894966" sldId="289"/>
            <ac:inkMk id="4" creationId="{17827522-5B25-961F-40C1-5528CB72C590}"/>
          </ac:inkMkLst>
        </pc:inkChg>
      </pc:sldChg>
      <pc:sldChg chg="addSp delSp">
        <pc:chgData name="Kasey Carter" userId="d5d64c75-2cb2-4171-bea5-4550cb713a73" providerId="ADAL" clId="{42C95CDC-83B6-4BA9-AEC1-7519E911EF3E}" dt="2022-10-05T09:46:31.548" v="181"/>
        <pc:sldMkLst>
          <pc:docMk/>
          <pc:sldMk cId="3970174484" sldId="290"/>
        </pc:sldMkLst>
        <pc:inkChg chg="add del">
          <ac:chgData name="Kasey Carter" userId="d5d64c75-2cb2-4171-bea5-4550cb713a73" providerId="ADAL" clId="{42C95CDC-83B6-4BA9-AEC1-7519E911EF3E}" dt="2022-10-05T09:46:31.548" v="181"/>
          <ac:inkMkLst>
            <pc:docMk/>
            <pc:sldMk cId="3970174484" sldId="290"/>
            <ac:inkMk id="3" creationId="{BFA53B17-2AD5-E00F-1E98-33C197921215}"/>
          </ac:inkMkLst>
        </pc:inkChg>
      </pc:sldChg>
      <pc:sldChg chg="addSp delSp">
        <pc:chgData name="Kasey Carter" userId="d5d64c75-2cb2-4171-bea5-4550cb713a73" providerId="ADAL" clId="{42C95CDC-83B6-4BA9-AEC1-7519E911EF3E}" dt="2022-10-05T09:46:31.548" v="181"/>
        <pc:sldMkLst>
          <pc:docMk/>
          <pc:sldMk cId="3388809462" sldId="291"/>
        </pc:sldMkLst>
        <pc:inkChg chg="add del">
          <ac:chgData name="Kasey Carter" userId="d5d64c75-2cb2-4171-bea5-4550cb713a73" providerId="ADAL" clId="{42C95CDC-83B6-4BA9-AEC1-7519E911EF3E}" dt="2022-10-05T09:46:31.548" v="181"/>
          <ac:inkMkLst>
            <pc:docMk/>
            <pc:sldMk cId="3388809462" sldId="291"/>
            <ac:inkMk id="3" creationId="{909D4641-FA9F-63D3-3163-00C9FBC22BA8}"/>
          </ac:inkMkLst>
        </pc:inkChg>
      </pc:sldChg>
      <pc:sldChg chg="addSp delSp">
        <pc:chgData name="Kasey Carter" userId="d5d64c75-2cb2-4171-bea5-4550cb713a73" providerId="ADAL" clId="{42C95CDC-83B6-4BA9-AEC1-7519E911EF3E}" dt="2022-10-05T09:46:31.548" v="181"/>
        <pc:sldMkLst>
          <pc:docMk/>
          <pc:sldMk cId="3106555410" sldId="292"/>
        </pc:sldMkLst>
        <pc:inkChg chg="add del">
          <ac:chgData name="Kasey Carter" userId="d5d64c75-2cb2-4171-bea5-4550cb713a73" providerId="ADAL" clId="{42C95CDC-83B6-4BA9-AEC1-7519E911EF3E}" dt="2022-10-05T09:46:31.548" v="181"/>
          <ac:inkMkLst>
            <pc:docMk/>
            <pc:sldMk cId="3106555410" sldId="292"/>
            <ac:inkMk id="3" creationId="{4D51FC5C-1CC2-0D9D-D0B0-3C72957E0335}"/>
          </ac:inkMkLst>
        </pc:inkChg>
      </pc:sldChg>
      <pc:sldChg chg="addSp delSp">
        <pc:chgData name="Kasey Carter" userId="d5d64c75-2cb2-4171-bea5-4550cb713a73" providerId="ADAL" clId="{42C95CDC-83B6-4BA9-AEC1-7519E911EF3E}" dt="2022-10-05T09:46:31.548" v="181"/>
        <pc:sldMkLst>
          <pc:docMk/>
          <pc:sldMk cId="3216447515" sldId="293"/>
        </pc:sldMkLst>
        <pc:inkChg chg="add del">
          <ac:chgData name="Kasey Carter" userId="d5d64c75-2cb2-4171-bea5-4550cb713a73" providerId="ADAL" clId="{42C95CDC-83B6-4BA9-AEC1-7519E911EF3E}" dt="2022-10-05T09:46:31.548" v="181"/>
          <ac:inkMkLst>
            <pc:docMk/>
            <pc:sldMk cId="3216447515" sldId="293"/>
            <ac:inkMk id="3" creationId="{01D2D940-AA78-C846-C3BB-8AB282C4926D}"/>
          </ac:inkMkLst>
        </pc:inkChg>
      </pc:sldChg>
      <pc:sldChg chg="addSp delSp modSp new mod setBg">
        <pc:chgData name="Kasey Carter" userId="d5d64c75-2cb2-4171-bea5-4550cb713a73" providerId="ADAL" clId="{42C95CDC-83B6-4BA9-AEC1-7519E911EF3E}" dt="2022-10-03T16:22:17.530" v="22" actId="1076"/>
        <pc:sldMkLst>
          <pc:docMk/>
          <pc:sldMk cId="4218693240" sldId="294"/>
        </pc:sldMkLst>
        <pc:spChg chg="mod">
          <ac:chgData name="Kasey Carter" userId="d5d64c75-2cb2-4171-bea5-4550cb713a73" providerId="ADAL" clId="{42C95CDC-83B6-4BA9-AEC1-7519E911EF3E}" dt="2022-10-03T16:22:13.578" v="21" actId="26606"/>
          <ac:spMkLst>
            <pc:docMk/>
            <pc:sldMk cId="4218693240" sldId="294"/>
            <ac:spMk id="2" creationId="{9298D17E-63E2-A89D-F67E-6849A11FC4E2}"/>
          </ac:spMkLst>
        </pc:spChg>
        <pc:spChg chg="add del">
          <ac:chgData name="Kasey Carter" userId="d5d64c75-2cb2-4171-bea5-4550cb713a73" providerId="ADAL" clId="{42C95CDC-83B6-4BA9-AEC1-7519E911EF3E}" dt="2022-10-03T16:21:48.939" v="7"/>
          <ac:spMkLst>
            <pc:docMk/>
            <pc:sldMk cId="4218693240" sldId="294"/>
            <ac:spMk id="3" creationId="{C5A26D20-188A-2EF7-D5B8-10F47E8FE326}"/>
          </ac:spMkLst>
        </pc:spChg>
        <pc:spChg chg="add del mod">
          <ac:chgData name="Kasey Carter" userId="d5d64c75-2cb2-4171-bea5-4550cb713a73" providerId="ADAL" clId="{42C95CDC-83B6-4BA9-AEC1-7519E911EF3E}" dt="2022-10-03T16:21:48.932" v="6"/>
          <ac:spMkLst>
            <pc:docMk/>
            <pc:sldMk cId="4218693240" sldId="294"/>
            <ac:spMk id="4" creationId="{6E025ACB-60E2-326D-AC7F-5D29F3952D83}"/>
          </ac:spMkLst>
        </pc:spChg>
        <pc:spChg chg="add">
          <ac:chgData name="Kasey Carter" userId="d5d64c75-2cb2-4171-bea5-4550cb713a73" providerId="ADAL" clId="{42C95CDC-83B6-4BA9-AEC1-7519E911EF3E}" dt="2022-10-03T16:22:13.578" v="21" actId="26606"/>
          <ac:spMkLst>
            <pc:docMk/>
            <pc:sldMk cId="4218693240" sldId="294"/>
            <ac:spMk id="10" creationId="{419501C6-F015-4273-AF88-E0F6C853899F}"/>
          </ac:spMkLst>
        </pc:spChg>
        <pc:spChg chg="add">
          <ac:chgData name="Kasey Carter" userId="d5d64c75-2cb2-4171-bea5-4550cb713a73" providerId="ADAL" clId="{42C95CDC-83B6-4BA9-AEC1-7519E911EF3E}" dt="2022-10-03T16:22:13.578" v="21" actId="26606"/>
          <ac:spMkLst>
            <pc:docMk/>
            <pc:sldMk cId="4218693240" sldId="294"/>
            <ac:spMk id="12" creationId="{CA677DB7-5829-45BD-9754-5EC484CC4253}"/>
          </ac:spMkLst>
        </pc:spChg>
        <pc:picChg chg="add mod">
          <ac:chgData name="Kasey Carter" userId="d5d64c75-2cb2-4171-bea5-4550cb713a73" providerId="ADAL" clId="{42C95CDC-83B6-4BA9-AEC1-7519E911EF3E}" dt="2022-10-03T16:22:17.530" v="22" actId="1076"/>
          <ac:picMkLst>
            <pc:docMk/>
            <pc:sldMk cId="4218693240" sldId="294"/>
            <ac:picMk id="5" creationId="{398D105C-FADA-27AE-F0EC-3EE2684B9B84}"/>
          </ac:picMkLst>
        </pc:picChg>
      </pc:sldChg>
      <pc:sldChg chg="addSp delSp modSp add mod">
        <pc:chgData name="Kasey Carter" userId="d5d64c75-2cb2-4171-bea5-4550cb713a73" providerId="ADAL" clId="{42C95CDC-83B6-4BA9-AEC1-7519E911EF3E}" dt="2022-10-03T16:23:00.884" v="32" actId="1076"/>
        <pc:sldMkLst>
          <pc:docMk/>
          <pc:sldMk cId="4034888406" sldId="295"/>
        </pc:sldMkLst>
        <pc:spChg chg="add del mod">
          <ac:chgData name="Kasey Carter" userId="d5d64c75-2cb2-4171-bea5-4550cb713a73" providerId="ADAL" clId="{42C95CDC-83B6-4BA9-AEC1-7519E911EF3E}" dt="2022-10-03T16:22:56.597" v="30"/>
          <ac:spMkLst>
            <pc:docMk/>
            <pc:sldMk cId="4034888406" sldId="295"/>
            <ac:spMk id="4" creationId="{3CD81E14-05EE-3A9D-2A13-713441E20A93}"/>
          </ac:spMkLst>
        </pc:spChg>
        <pc:spChg chg="add del mod">
          <ac:chgData name="Kasey Carter" userId="d5d64c75-2cb2-4171-bea5-4550cb713a73" providerId="ADAL" clId="{42C95CDC-83B6-4BA9-AEC1-7519E911EF3E}" dt="2022-10-03T16:22:56.592" v="29"/>
          <ac:spMkLst>
            <pc:docMk/>
            <pc:sldMk cId="4034888406" sldId="295"/>
            <ac:spMk id="6" creationId="{7C960772-5515-D4D3-88C8-FFD70447C53A}"/>
          </ac:spMkLst>
        </pc:spChg>
        <pc:picChg chg="del">
          <ac:chgData name="Kasey Carter" userId="d5d64c75-2cb2-4171-bea5-4550cb713a73" providerId="ADAL" clId="{42C95CDC-83B6-4BA9-AEC1-7519E911EF3E}" dt="2022-10-03T16:22:21.235" v="24" actId="478"/>
          <ac:picMkLst>
            <pc:docMk/>
            <pc:sldMk cId="4034888406" sldId="295"/>
            <ac:picMk id="5" creationId="{398D105C-FADA-27AE-F0EC-3EE2684B9B84}"/>
          </ac:picMkLst>
        </pc:picChg>
        <pc:picChg chg="add mod">
          <ac:chgData name="Kasey Carter" userId="d5d64c75-2cb2-4171-bea5-4550cb713a73" providerId="ADAL" clId="{42C95CDC-83B6-4BA9-AEC1-7519E911EF3E}" dt="2022-10-03T16:23:00.884" v="32" actId="1076"/>
          <ac:picMkLst>
            <pc:docMk/>
            <pc:sldMk cId="4034888406" sldId="295"/>
            <ac:picMk id="7" creationId="{406B8847-B008-5C9D-ED03-08EC7EC92CF9}"/>
          </ac:picMkLst>
        </pc:picChg>
      </pc:sldChg>
      <pc:sldChg chg="addSp delSp modSp add mod ord">
        <pc:chgData name="Kasey Carter" userId="d5d64c75-2cb2-4171-bea5-4550cb713a73" providerId="ADAL" clId="{42C95CDC-83B6-4BA9-AEC1-7519E911EF3E}" dt="2022-10-03T16:23:52.335" v="41"/>
        <pc:sldMkLst>
          <pc:docMk/>
          <pc:sldMk cId="2540626748" sldId="296"/>
        </pc:sldMkLst>
        <pc:spChg chg="del">
          <ac:chgData name="Kasey Carter" userId="d5d64c75-2cb2-4171-bea5-4550cb713a73" providerId="ADAL" clId="{42C95CDC-83B6-4BA9-AEC1-7519E911EF3E}" dt="2022-10-03T16:23:05.784" v="33" actId="478"/>
          <ac:spMkLst>
            <pc:docMk/>
            <pc:sldMk cId="2540626748" sldId="296"/>
            <ac:spMk id="4" creationId="{3CD81E14-05EE-3A9D-2A13-713441E20A93}"/>
          </ac:spMkLst>
        </pc:spChg>
        <pc:picChg chg="add mod">
          <ac:chgData name="Kasey Carter" userId="d5d64c75-2cb2-4171-bea5-4550cb713a73" providerId="ADAL" clId="{42C95CDC-83B6-4BA9-AEC1-7519E911EF3E}" dt="2022-10-03T16:23:49.763" v="39" actId="1076"/>
          <ac:picMkLst>
            <pc:docMk/>
            <pc:sldMk cId="2540626748" sldId="296"/>
            <ac:picMk id="3" creationId="{D32E3F95-5CE3-BC8C-BF9D-9A92ECBFDAC6}"/>
          </ac:picMkLst>
        </pc:picChg>
      </pc:sldChg>
      <pc:sldChg chg="addSp delSp modSp add mod">
        <pc:chgData name="Kasey Carter" userId="d5d64c75-2cb2-4171-bea5-4550cb713a73" providerId="ADAL" clId="{42C95CDC-83B6-4BA9-AEC1-7519E911EF3E}" dt="2022-10-03T16:27:26.448" v="51" actId="1076"/>
        <pc:sldMkLst>
          <pc:docMk/>
          <pc:sldMk cId="810913073" sldId="297"/>
        </pc:sldMkLst>
        <pc:spChg chg="del">
          <ac:chgData name="Kasey Carter" userId="d5d64c75-2cb2-4171-bea5-4550cb713a73" providerId="ADAL" clId="{42C95CDC-83B6-4BA9-AEC1-7519E911EF3E}" dt="2022-10-03T16:23:09.926" v="35" actId="478"/>
          <ac:spMkLst>
            <pc:docMk/>
            <pc:sldMk cId="810913073" sldId="297"/>
            <ac:spMk id="4" creationId="{3CD81E14-05EE-3A9D-2A13-713441E20A93}"/>
          </ac:spMkLst>
        </pc:spChg>
        <pc:picChg chg="add mod">
          <ac:chgData name="Kasey Carter" userId="d5d64c75-2cb2-4171-bea5-4550cb713a73" providerId="ADAL" clId="{42C95CDC-83B6-4BA9-AEC1-7519E911EF3E}" dt="2022-10-03T16:27:26.448" v="51" actId="1076"/>
          <ac:picMkLst>
            <pc:docMk/>
            <pc:sldMk cId="810913073" sldId="297"/>
            <ac:picMk id="3" creationId="{D3E5BBF4-AB29-4C99-87D5-DB5AB5C5D5A7}"/>
          </ac:picMkLst>
        </pc:picChg>
      </pc:sldChg>
      <pc:sldChg chg="addSp delSp modSp add mod ord">
        <pc:chgData name="Kasey Carter" userId="d5d64c75-2cb2-4171-bea5-4550cb713a73" providerId="ADAL" clId="{42C95CDC-83B6-4BA9-AEC1-7519E911EF3E}" dt="2022-10-03T16:24:41.427" v="46"/>
        <pc:sldMkLst>
          <pc:docMk/>
          <pc:sldMk cId="862979998" sldId="298"/>
        </pc:sldMkLst>
        <pc:spChg chg="del">
          <ac:chgData name="Kasey Carter" userId="d5d64c75-2cb2-4171-bea5-4550cb713a73" providerId="ADAL" clId="{42C95CDC-83B6-4BA9-AEC1-7519E911EF3E}" dt="2022-10-03T16:23:07.855" v="34" actId="478"/>
          <ac:spMkLst>
            <pc:docMk/>
            <pc:sldMk cId="862979998" sldId="298"/>
            <ac:spMk id="4" creationId="{3CD81E14-05EE-3A9D-2A13-713441E20A93}"/>
          </ac:spMkLst>
        </pc:spChg>
        <pc:picChg chg="add mod">
          <ac:chgData name="Kasey Carter" userId="d5d64c75-2cb2-4171-bea5-4550cb713a73" providerId="ADAL" clId="{42C95CDC-83B6-4BA9-AEC1-7519E911EF3E}" dt="2022-10-03T16:24:39.179" v="44" actId="1076"/>
          <ac:picMkLst>
            <pc:docMk/>
            <pc:sldMk cId="862979998" sldId="298"/>
            <ac:picMk id="3" creationId="{7A97D25A-E2FE-97CC-968F-7AF74D385D25}"/>
          </ac:picMkLst>
        </pc:picChg>
      </pc:sldChg>
      <pc:sldChg chg="addSp delSp modSp add mod">
        <pc:chgData name="Kasey Carter" userId="d5d64c75-2cb2-4171-bea5-4550cb713a73" providerId="ADAL" clId="{42C95CDC-83B6-4BA9-AEC1-7519E911EF3E}" dt="2022-10-03T16:27:58.063" v="56" actId="1076"/>
        <pc:sldMkLst>
          <pc:docMk/>
          <pc:sldMk cId="2492381870" sldId="299"/>
        </pc:sldMkLst>
        <pc:picChg chg="del">
          <ac:chgData name="Kasey Carter" userId="d5d64c75-2cb2-4171-bea5-4550cb713a73" providerId="ADAL" clId="{42C95CDC-83B6-4BA9-AEC1-7519E911EF3E}" dt="2022-10-03T16:27:51.543" v="54" actId="478"/>
          <ac:picMkLst>
            <pc:docMk/>
            <pc:sldMk cId="2492381870" sldId="299"/>
            <ac:picMk id="3" creationId="{D3E5BBF4-AB29-4C99-87D5-DB5AB5C5D5A7}"/>
          </ac:picMkLst>
        </pc:picChg>
        <pc:picChg chg="add mod">
          <ac:chgData name="Kasey Carter" userId="d5d64c75-2cb2-4171-bea5-4550cb713a73" providerId="ADAL" clId="{42C95CDC-83B6-4BA9-AEC1-7519E911EF3E}" dt="2022-10-03T16:27:58.063" v="56" actId="1076"/>
          <ac:picMkLst>
            <pc:docMk/>
            <pc:sldMk cId="2492381870" sldId="299"/>
            <ac:picMk id="4" creationId="{AE27FDC8-B94A-7D29-F9B4-F6B9C5282F7F}"/>
          </ac:picMkLst>
        </pc:picChg>
      </pc:sldChg>
      <pc:sldChg chg="addSp delSp modSp add mod">
        <pc:chgData name="Kasey Carter" userId="d5d64c75-2cb2-4171-bea5-4550cb713a73" providerId="ADAL" clId="{42C95CDC-83B6-4BA9-AEC1-7519E911EF3E}" dt="2022-10-03T16:31:31.116" v="66" actId="1076"/>
        <pc:sldMkLst>
          <pc:docMk/>
          <pc:sldMk cId="349952953" sldId="300"/>
        </pc:sldMkLst>
        <pc:picChg chg="del">
          <ac:chgData name="Kasey Carter" userId="d5d64c75-2cb2-4171-bea5-4550cb713a73" providerId="ADAL" clId="{42C95CDC-83B6-4BA9-AEC1-7519E911EF3E}" dt="2022-10-03T16:31:00.231" v="58" actId="478"/>
          <ac:picMkLst>
            <pc:docMk/>
            <pc:sldMk cId="349952953" sldId="300"/>
            <ac:picMk id="4" creationId="{AE27FDC8-B94A-7D29-F9B4-F6B9C5282F7F}"/>
          </ac:picMkLst>
        </pc:picChg>
        <pc:picChg chg="add mod modCrop">
          <ac:chgData name="Kasey Carter" userId="d5d64c75-2cb2-4171-bea5-4550cb713a73" providerId="ADAL" clId="{42C95CDC-83B6-4BA9-AEC1-7519E911EF3E}" dt="2022-10-03T16:31:31.116" v="66" actId="1076"/>
          <ac:picMkLst>
            <pc:docMk/>
            <pc:sldMk cId="349952953" sldId="300"/>
            <ac:picMk id="5" creationId="{09D1CAEE-84A5-8656-7C5D-3DB21D997BCC}"/>
          </ac:picMkLst>
        </pc:picChg>
      </pc:sldChg>
      <pc:sldChg chg="addSp delSp modSp add mod">
        <pc:chgData name="Kasey Carter" userId="d5d64c75-2cb2-4171-bea5-4550cb713a73" providerId="ADAL" clId="{42C95CDC-83B6-4BA9-AEC1-7519E911EF3E}" dt="2022-10-03T16:32:47.451" v="73" actId="1076"/>
        <pc:sldMkLst>
          <pc:docMk/>
          <pc:sldMk cId="3842205052" sldId="301"/>
        </pc:sldMkLst>
        <pc:picChg chg="add mod">
          <ac:chgData name="Kasey Carter" userId="d5d64c75-2cb2-4171-bea5-4550cb713a73" providerId="ADAL" clId="{42C95CDC-83B6-4BA9-AEC1-7519E911EF3E}" dt="2022-10-03T16:32:47.451" v="73" actId="1076"/>
          <ac:picMkLst>
            <pc:docMk/>
            <pc:sldMk cId="3842205052" sldId="301"/>
            <ac:picMk id="4" creationId="{50B94A6E-8D06-34C8-16EE-E4EE6646CDEA}"/>
          </ac:picMkLst>
        </pc:picChg>
        <pc:picChg chg="del">
          <ac:chgData name="Kasey Carter" userId="d5d64c75-2cb2-4171-bea5-4550cb713a73" providerId="ADAL" clId="{42C95CDC-83B6-4BA9-AEC1-7519E911EF3E}" dt="2022-10-03T16:32:38.662" v="68" actId="478"/>
          <ac:picMkLst>
            <pc:docMk/>
            <pc:sldMk cId="3842205052" sldId="301"/>
            <ac:picMk id="5" creationId="{09D1CAEE-84A5-8656-7C5D-3DB21D997BCC}"/>
          </ac:picMkLst>
        </pc:picChg>
      </pc:sldChg>
      <pc:sldChg chg="addSp delSp modSp new mod modClrScheme chgLayout">
        <pc:chgData name="Kasey Carter" userId="d5d64c75-2cb2-4171-bea5-4550cb713a73" providerId="ADAL" clId="{42C95CDC-83B6-4BA9-AEC1-7519E911EF3E}" dt="2022-10-03T16:40:41.513" v="126" actId="6549"/>
        <pc:sldMkLst>
          <pc:docMk/>
          <pc:sldMk cId="1918538304" sldId="302"/>
        </pc:sldMkLst>
        <pc:spChg chg="mod ord">
          <ac:chgData name="Kasey Carter" userId="d5d64c75-2cb2-4171-bea5-4550cb713a73" providerId="ADAL" clId="{42C95CDC-83B6-4BA9-AEC1-7519E911EF3E}" dt="2022-10-03T16:40:35.664" v="117" actId="700"/>
          <ac:spMkLst>
            <pc:docMk/>
            <pc:sldMk cId="1918538304" sldId="302"/>
            <ac:spMk id="2" creationId="{B99F33E3-440E-8BF9-57BA-675E6413DCCA}"/>
          </ac:spMkLst>
        </pc:spChg>
        <pc:spChg chg="mod ord">
          <ac:chgData name="Kasey Carter" userId="d5d64c75-2cb2-4171-bea5-4550cb713a73" providerId="ADAL" clId="{42C95CDC-83B6-4BA9-AEC1-7519E911EF3E}" dt="2022-10-03T16:40:41.513" v="126" actId="6549"/>
          <ac:spMkLst>
            <pc:docMk/>
            <pc:sldMk cId="1918538304" sldId="302"/>
            <ac:spMk id="3" creationId="{0776081F-26A6-A15C-EAD0-1D5A62E1699D}"/>
          </ac:spMkLst>
        </pc:spChg>
        <pc:spChg chg="add del mod ord">
          <ac:chgData name="Kasey Carter" userId="d5d64c75-2cb2-4171-bea5-4550cb713a73" providerId="ADAL" clId="{42C95CDC-83B6-4BA9-AEC1-7519E911EF3E}" dt="2022-10-03T16:40:30.207" v="115" actId="478"/>
          <ac:spMkLst>
            <pc:docMk/>
            <pc:sldMk cId="1918538304" sldId="302"/>
            <ac:spMk id="4" creationId="{3D971292-5BA2-A3D3-DE7F-A17F12AF762A}"/>
          </ac:spMkLst>
        </pc:spChg>
        <pc:spChg chg="add del mod">
          <ac:chgData name="Kasey Carter" userId="d5d64c75-2cb2-4171-bea5-4550cb713a73" providerId="ADAL" clId="{42C95CDC-83B6-4BA9-AEC1-7519E911EF3E}" dt="2022-10-03T16:40:31.705" v="116" actId="478"/>
          <ac:spMkLst>
            <pc:docMk/>
            <pc:sldMk cId="1918538304" sldId="302"/>
            <ac:spMk id="6" creationId="{1AAB64BB-EECC-A440-1090-F82111F0E9E4}"/>
          </ac:spMkLst>
        </pc:spChg>
        <pc:spChg chg="add mod ord">
          <ac:chgData name="Kasey Carter" userId="d5d64c75-2cb2-4171-bea5-4550cb713a73" providerId="ADAL" clId="{42C95CDC-83B6-4BA9-AEC1-7519E911EF3E}" dt="2022-10-03T16:40:39.214" v="125" actId="20577"/>
          <ac:spMkLst>
            <pc:docMk/>
            <pc:sldMk cId="1918538304" sldId="302"/>
            <ac:spMk id="7" creationId="{07ED72BE-7F5E-32C4-B124-D73CBB75C652}"/>
          </ac:spMkLst>
        </pc:spChg>
      </pc:sldChg>
      <pc:sldChg chg="modSp new mod">
        <pc:chgData name="Kasey Carter" userId="d5d64c75-2cb2-4171-bea5-4550cb713a73" providerId="ADAL" clId="{42C95CDC-83B6-4BA9-AEC1-7519E911EF3E}" dt="2022-10-03T16:42:33.776" v="179" actId="20577"/>
        <pc:sldMkLst>
          <pc:docMk/>
          <pc:sldMk cId="1726525178" sldId="303"/>
        </pc:sldMkLst>
        <pc:spChg chg="mod">
          <ac:chgData name="Kasey Carter" userId="d5d64c75-2cb2-4171-bea5-4550cb713a73" providerId="ADAL" clId="{42C95CDC-83B6-4BA9-AEC1-7519E911EF3E}" dt="2022-10-03T16:40:49.445" v="135" actId="20577"/>
          <ac:spMkLst>
            <pc:docMk/>
            <pc:sldMk cId="1726525178" sldId="303"/>
            <ac:spMk id="2" creationId="{42C0643C-F3A4-F58F-CC66-E517695E3DD3}"/>
          </ac:spMkLst>
        </pc:spChg>
        <pc:spChg chg="mod">
          <ac:chgData name="Kasey Carter" userId="d5d64c75-2cb2-4171-bea5-4550cb713a73" providerId="ADAL" clId="{42C95CDC-83B6-4BA9-AEC1-7519E911EF3E}" dt="2022-10-03T16:41:57.347" v="159" actId="20577"/>
          <ac:spMkLst>
            <pc:docMk/>
            <pc:sldMk cId="1726525178" sldId="303"/>
            <ac:spMk id="3" creationId="{F7BDD92E-5D91-3C3E-A60D-D842755D5F6D}"/>
          </ac:spMkLst>
        </pc:spChg>
        <pc:spChg chg="mod">
          <ac:chgData name="Kasey Carter" userId="d5d64c75-2cb2-4171-bea5-4550cb713a73" providerId="ADAL" clId="{42C95CDC-83B6-4BA9-AEC1-7519E911EF3E}" dt="2022-10-03T16:42:33.776" v="179" actId="20577"/>
          <ac:spMkLst>
            <pc:docMk/>
            <pc:sldMk cId="1726525178" sldId="303"/>
            <ac:spMk id="4" creationId="{FED04AA9-31EE-5530-8263-9C3F9AE36426}"/>
          </ac:spMkLst>
        </pc:spChg>
      </pc:sldChg>
    </pc:docChg>
  </pc:docChgLst>
  <pc:docChgLst>
    <pc:chgData name="Kasey Dykes" userId="d5d64c75-2cb2-4171-bea5-4550cb713a73" providerId="ADAL" clId="{8DACCF91-B8BC-49A3-BB8D-66BD9B6E7D62}"/>
    <pc:docChg chg="delSld modSld">
      <pc:chgData name="Kasey Dykes" userId="d5d64c75-2cb2-4171-bea5-4550cb713a73" providerId="ADAL" clId="{8DACCF91-B8BC-49A3-BB8D-66BD9B6E7D62}" dt="2022-01-19T17:32:03.231" v="2" actId="47"/>
      <pc:docMkLst>
        <pc:docMk/>
      </pc:docMkLst>
      <pc:sldChg chg="del">
        <pc:chgData name="Kasey Dykes" userId="d5d64c75-2cb2-4171-bea5-4550cb713a73" providerId="ADAL" clId="{8DACCF91-B8BC-49A3-BB8D-66BD9B6E7D62}" dt="2022-01-19T17:32:03.231" v="2" actId="47"/>
        <pc:sldMkLst>
          <pc:docMk/>
          <pc:sldMk cId="3480768203" sldId="259"/>
        </pc:sldMkLst>
      </pc:sldChg>
      <pc:sldChg chg="modSp mod">
        <pc:chgData name="Kasey Dykes" userId="d5d64c75-2cb2-4171-bea5-4550cb713a73" providerId="ADAL" clId="{8DACCF91-B8BC-49A3-BB8D-66BD9B6E7D62}" dt="2022-01-17T10:02:53.736" v="1" actId="20577"/>
        <pc:sldMkLst>
          <pc:docMk/>
          <pc:sldMk cId="738643209" sldId="260"/>
        </pc:sldMkLst>
        <pc:spChg chg="mod">
          <ac:chgData name="Kasey Dykes" userId="d5d64c75-2cb2-4171-bea5-4550cb713a73" providerId="ADAL" clId="{8DACCF91-B8BC-49A3-BB8D-66BD9B6E7D62}" dt="2022-01-17T10:02:53.736" v="1" actId="20577"/>
          <ac:spMkLst>
            <pc:docMk/>
            <pc:sldMk cId="738643209" sldId="260"/>
            <ac:spMk id="3" creationId="{00000000-0000-0000-0000-000000000000}"/>
          </ac:spMkLst>
        </pc:spChg>
      </pc:sldChg>
    </pc:docChg>
  </pc:docChgLst>
  <pc:docChgLst>
    <pc:chgData name="Kasey Carter" userId="S::carterk@chichester.ac.uk::d5d64c75-2cb2-4171-bea5-4550cb713a73" providerId="AD" clId="Web-{1EB3AF22-BA29-E7A6-9C4F-91256A786942}"/>
    <pc:docChg chg="addSld modSld">
      <pc:chgData name="Kasey Carter" userId="S::carterk@chichester.ac.uk::d5d64c75-2cb2-4171-bea5-4550cb713a73" providerId="AD" clId="Web-{1EB3AF22-BA29-E7A6-9C4F-91256A786942}" dt="2022-09-02T09:49:44.623" v="7"/>
      <pc:docMkLst>
        <pc:docMk/>
      </pc:docMkLst>
      <pc:sldChg chg="add">
        <pc:chgData name="Kasey Carter" userId="S::carterk@chichester.ac.uk::d5d64c75-2cb2-4171-bea5-4550cb713a73" providerId="AD" clId="Web-{1EB3AF22-BA29-E7A6-9C4F-91256A786942}" dt="2022-09-02T09:48:44.056" v="0"/>
        <pc:sldMkLst>
          <pc:docMk/>
          <pc:sldMk cId="636677769" sldId="286"/>
        </pc:sldMkLst>
      </pc:sldChg>
      <pc:sldChg chg="delSp modSp new">
        <pc:chgData name="Kasey Carter" userId="S::carterk@chichester.ac.uk::d5d64c75-2cb2-4171-bea5-4550cb713a73" providerId="AD" clId="Web-{1EB3AF22-BA29-E7A6-9C4F-91256A786942}" dt="2022-09-02T09:49:44.623" v="7"/>
        <pc:sldMkLst>
          <pc:docMk/>
          <pc:sldMk cId="135105083" sldId="287"/>
        </pc:sldMkLst>
        <pc:spChg chg="mod">
          <ac:chgData name="Kasey Carter" userId="S::carterk@chichester.ac.uk::d5d64c75-2cb2-4171-bea5-4550cb713a73" providerId="AD" clId="Web-{1EB3AF22-BA29-E7A6-9C4F-91256A786942}" dt="2022-09-02T09:49:42.576" v="6" actId="20577"/>
          <ac:spMkLst>
            <pc:docMk/>
            <pc:sldMk cId="135105083" sldId="287"/>
            <ac:spMk id="2" creationId="{F3B9004A-C4FB-7BAE-B96D-F07B15E4A497}"/>
          </ac:spMkLst>
        </pc:spChg>
        <pc:spChg chg="del">
          <ac:chgData name="Kasey Carter" userId="S::carterk@chichester.ac.uk::d5d64c75-2cb2-4171-bea5-4550cb713a73" providerId="AD" clId="Web-{1EB3AF22-BA29-E7A6-9C4F-91256A786942}" dt="2022-09-02T09:49:44.623" v="7"/>
          <ac:spMkLst>
            <pc:docMk/>
            <pc:sldMk cId="135105083" sldId="287"/>
            <ac:spMk id="3" creationId="{977D5885-FAA4-7FCC-73D1-5BA9821AC5FF}"/>
          </ac:spMkLst>
        </pc:spChg>
      </pc:sldChg>
      <pc:sldChg chg="add">
        <pc:chgData name="Kasey Carter" userId="S::carterk@chichester.ac.uk::d5d64c75-2cb2-4171-bea5-4550cb713a73" providerId="AD" clId="Web-{1EB3AF22-BA29-E7A6-9C4F-91256A786942}" dt="2022-09-02T09:49:37.419" v="2"/>
        <pc:sldMkLst>
          <pc:docMk/>
          <pc:sldMk cId="1727168424" sldId="288"/>
        </pc:sldMkLst>
      </pc:sldChg>
      <pc:sldChg chg="add">
        <pc:chgData name="Kasey Carter" userId="S::carterk@chichester.ac.uk::d5d64c75-2cb2-4171-bea5-4550cb713a73" providerId="AD" clId="Web-{1EB3AF22-BA29-E7A6-9C4F-91256A786942}" dt="2022-09-02T09:49:37.450" v="3"/>
        <pc:sldMkLst>
          <pc:docMk/>
          <pc:sldMk cId="1687894966" sldId="289"/>
        </pc:sldMkLst>
      </pc:sldChg>
    </pc:docChg>
  </pc:docChgLst>
  <pc:docChgLst>
    <pc:chgData name="Kasey Dykes" userId="S::kasey.dykes@chichester.ac.uk::d5d64c75-2cb2-4171-bea5-4550cb713a73" providerId="AD" clId="Web-{F266415B-1542-C46C-C810-EDAB23D34166}"/>
    <pc:docChg chg="modSld">
      <pc:chgData name="Kasey Dykes" userId="S::kasey.dykes@chichester.ac.uk::d5d64c75-2cb2-4171-bea5-4550cb713a73" providerId="AD" clId="Web-{F266415B-1542-C46C-C810-EDAB23D34166}" dt="2022-07-12T12:39:49.976" v="22" actId="20577"/>
      <pc:docMkLst>
        <pc:docMk/>
      </pc:docMkLst>
      <pc:sldChg chg="modSp">
        <pc:chgData name="Kasey Dykes" userId="S::kasey.dykes@chichester.ac.uk::d5d64c75-2cb2-4171-bea5-4550cb713a73" providerId="AD" clId="Web-{F266415B-1542-C46C-C810-EDAB23D34166}" dt="2022-07-12T12:37:42.083" v="0" actId="20577"/>
        <pc:sldMkLst>
          <pc:docMk/>
          <pc:sldMk cId="606468625" sldId="256"/>
        </pc:sldMkLst>
        <pc:spChg chg="mod">
          <ac:chgData name="Kasey Dykes" userId="S::kasey.dykes@chichester.ac.uk::d5d64c75-2cb2-4171-bea5-4550cb713a73" providerId="AD" clId="Web-{F266415B-1542-C46C-C810-EDAB23D34166}" dt="2022-07-12T12:37:42.083" v="0" actId="20577"/>
          <ac:spMkLst>
            <pc:docMk/>
            <pc:sldMk cId="606468625" sldId="256"/>
            <ac:spMk id="3" creationId="{00000000-0000-0000-0000-000000000000}"/>
          </ac:spMkLst>
        </pc:spChg>
      </pc:sldChg>
      <pc:sldChg chg="addSp delSp modSp mod modClrScheme addAnim delAnim chgLayout">
        <pc:chgData name="Kasey Dykes" userId="S::kasey.dykes@chichester.ac.uk::d5d64c75-2cb2-4171-bea5-4550cb713a73" providerId="AD" clId="Web-{F266415B-1542-C46C-C810-EDAB23D34166}" dt="2022-07-12T12:39:07.788" v="16" actId="1076"/>
        <pc:sldMkLst>
          <pc:docMk/>
          <pc:sldMk cId="2395014320" sldId="263"/>
        </pc:sldMkLst>
        <pc:spChg chg="add del mod ord">
          <ac:chgData name="Kasey Dykes" userId="S::kasey.dykes@chichester.ac.uk::d5d64c75-2cb2-4171-bea5-4550cb713a73" providerId="AD" clId="Web-{F266415B-1542-C46C-C810-EDAB23D34166}" dt="2022-07-12T12:38:30.725" v="7"/>
          <ac:spMkLst>
            <pc:docMk/>
            <pc:sldMk cId="2395014320" sldId="263"/>
            <ac:spMk id="2" creationId="{00000000-0000-0000-0000-000000000000}"/>
          </ac:spMkLst>
        </pc:spChg>
        <pc:spChg chg="add del mod ord">
          <ac:chgData name="Kasey Dykes" userId="S::kasey.dykes@chichester.ac.uk::d5d64c75-2cb2-4171-bea5-4550cb713a73" providerId="AD" clId="Web-{F266415B-1542-C46C-C810-EDAB23D34166}" dt="2022-07-12T12:38:36.881" v="9"/>
          <ac:spMkLst>
            <pc:docMk/>
            <pc:sldMk cId="2395014320" sldId="263"/>
            <ac:spMk id="3" creationId="{00000000-0000-0000-0000-000000000000}"/>
          </ac:spMkLst>
        </pc:spChg>
        <pc:spChg chg="add mod ord">
          <ac:chgData name="Kasey Dykes" userId="S::kasey.dykes@chichester.ac.uk::d5d64c75-2cb2-4171-bea5-4550cb713a73" providerId="AD" clId="Web-{F266415B-1542-C46C-C810-EDAB23D34166}" dt="2022-07-12T12:39:07.788" v="16" actId="1076"/>
          <ac:spMkLst>
            <pc:docMk/>
            <pc:sldMk cId="2395014320" sldId="263"/>
            <ac:spMk id="4" creationId="{4E582CC3-F4DF-ACD2-F257-BC38A2800468}"/>
          </ac:spMkLst>
        </pc:spChg>
        <pc:spChg chg="add mod ord">
          <ac:chgData name="Kasey Dykes" userId="S::kasey.dykes@chichester.ac.uk::d5d64c75-2cb2-4171-bea5-4550cb713a73" providerId="AD" clId="Web-{F266415B-1542-C46C-C810-EDAB23D34166}" dt="2022-07-12T12:39:03.507" v="15" actId="1076"/>
          <ac:spMkLst>
            <pc:docMk/>
            <pc:sldMk cId="2395014320" sldId="263"/>
            <ac:spMk id="5" creationId="{00285027-E24B-86ED-5ABE-96DF0B8DD1A4}"/>
          </ac:spMkLst>
        </pc:spChg>
        <pc:spChg chg="add del mod ord">
          <ac:chgData name="Kasey Dykes" userId="S::kasey.dykes@chichester.ac.uk::d5d64c75-2cb2-4171-bea5-4550cb713a73" providerId="AD" clId="Web-{F266415B-1542-C46C-C810-EDAB23D34166}" dt="2022-07-12T12:38:38.131" v="10"/>
          <ac:spMkLst>
            <pc:docMk/>
            <pc:sldMk cId="2395014320" sldId="263"/>
            <ac:spMk id="6" creationId="{9E2E5319-63E6-806F-D044-A96AFA478B96}"/>
          </ac:spMkLst>
        </pc:spChg>
        <pc:spChg chg="add del mod">
          <ac:chgData name="Kasey Dykes" userId="S::kasey.dykes@chichester.ac.uk::d5d64c75-2cb2-4171-bea5-4550cb713a73" providerId="AD" clId="Web-{F266415B-1542-C46C-C810-EDAB23D34166}" dt="2022-07-12T12:38:30.725" v="7"/>
          <ac:spMkLst>
            <pc:docMk/>
            <pc:sldMk cId="2395014320" sldId="263"/>
            <ac:spMk id="8" creationId="{572559BB-477F-0969-99FB-B6F5020B5EED}"/>
          </ac:spMkLst>
        </pc:spChg>
      </pc:sldChg>
      <pc:sldChg chg="modSp">
        <pc:chgData name="Kasey Dykes" userId="S::kasey.dykes@chichester.ac.uk::d5d64c75-2cb2-4171-bea5-4550cb713a73" providerId="AD" clId="Web-{F266415B-1542-C46C-C810-EDAB23D34166}" dt="2022-07-12T12:39:49.976" v="22" actId="20577"/>
        <pc:sldMkLst>
          <pc:docMk/>
          <pc:sldMk cId="929598286" sldId="272"/>
        </pc:sldMkLst>
        <pc:spChg chg="mod">
          <ac:chgData name="Kasey Dykes" userId="S::kasey.dykes@chichester.ac.uk::d5d64c75-2cb2-4171-bea5-4550cb713a73" providerId="AD" clId="Web-{F266415B-1542-C46C-C810-EDAB23D34166}" dt="2022-07-12T12:39:49.976" v="22" actId="20577"/>
          <ac:spMkLst>
            <pc:docMk/>
            <pc:sldMk cId="929598286" sldId="272"/>
            <ac:spMk id="5" creationId="{2BB08A7C-440B-4AD9-8F45-70E0AED36257}"/>
          </ac:spMkLst>
        </pc:spChg>
      </pc:sldChg>
    </pc:docChg>
  </pc:docChgLst>
  <pc:docChgLst>
    <pc:chgData name="Kasey Carter" userId="S::carterk@chichester.ac.uk::d5d64c75-2cb2-4171-bea5-4550cb713a73" providerId="AD" clId="Web-{5A4FABAF-F962-0C83-1863-8E79ADD4B06E}"/>
    <pc:docChg chg="addSld delSld modSld">
      <pc:chgData name="Kasey Carter" userId="S::carterk@chichester.ac.uk::d5d64c75-2cb2-4171-bea5-4550cb713a73" providerId="AD" clId="Web-{5A4FABAF-F962-0C83-1863-8E79ADD4B06E}" dt="2022-10-02T19:48:30.283" v="77"/>
      <pc:docMkLst>
        <pc:docMk/>
      </pc:docMkLst>
      <pc:sldChg chg="addSp delSp modSp">
        <pc:chgData name="Kasey Carter" userId="S::carterk@chichester.ac.uk::d5d64c75-2cb2-4171-bea5-4550cb713a73" providerId="AD" clId="Web-{5A4FABAF-F962-0C83-1863-8E79ADD4B06E}" dt="2022-10-02T19:48:27.111" v="76"/>
        <pc:sldMkLst>
          <pc:docMk/>
          <pc:sldMk cId="1764395299" sldId="274"/>
        </pc:sldMkLst>
        <pc:spChg chg="del">
          <ac:chgData name="Kasey Carter" userId="S::carterk@chichester.ac.uk::d5d64c75-2cb2-4171-bea5-4550cb713a73" providerId="AD" clId="Web-{5A4FABAF-F962-0C83-1863-8E79ADD4B06E}" dt="2022-10-02T19:19:02.468" v="75"/>
          <ac:spMkLst>
            <pc:docMk/>
            <pc:sldMk cId="1764395299" sldId="274"/>
            <ac:spMk id="3" creationId="{F2CF9897-268F-C254-70BA-752BEF4D93F7}"/>
          </ac:spMkLst>
        </pc:spChg>
        <pc:spChg chg="add del mod">
          <ac:chgData name="Kasey Carter" userId="S::carterk@chichester.ac.uk::d5d64c75-2cb2-4171-bea5-4550cb713a73" providerId="AD" clId="Web-{5A4FABAF-F962-0C83-1863-8E79ADD4B06E}" dt="2022-10-02T19:48:27.111" v="76"/>
          <ac:spMkLst>
            <pc:docMk/>
            <pc:sldMk cId="1764395299" sldId="274"/>
            <ac:spMk id="5" creationId="{C2509428-5409-3251-F6D8-BA156AA76099}"/>
          </ac:spMkLst>
        </pc:spChg>
      </pc:sldChg>
      <pc:sldChg chg="del">
        <pc:chgData name="Kasey Carter" userId="S::carterk@chichester.ac.uk::d5d64c75-2cb2-4171-bea5-4550cb713a73" providerId="AD" clId="Web-{5A4FABAF-F962-0C83-1863-8E79ADD4B06E}" dt="2022-10-02T19:48:30.283" v="77"/>
        <pc:sldMkLst>
          <pc:docMk/>
          <pc:sldMk cId="1457506959" sldId="276"/>
        </pc:sldMkLst>
      </pc:sldChg>
      <pc:sldChg chg="addSp delSp modSp add">
        <pc:chgData name="Kasey Carter" userId="S::carterk@chichester.ac.uk::d5d64c75-2cb2-4171-bea5-4550cb713a73" providerId="AD" clId="Web-{5A4FABAF-F962-0C83-1863-8E79ADD4B06E}" dt="2022-10-02T19:05:49.747" v="37" actId="20577"/>
        <pc:sldMkLst>
          <pc:docMk/>
          <pc:sldMk cId="3970174484" sldId="290"/>
        </pc:sldMkLst>
        <pc:spChg chg="mod">
          <ac:chgData name="Kasey Carter" userId="S::carterk@chichester.ac.uk::d5d64c75-2cb2-4171-bea5-4550cb713a73" providerId="AD" clId="Web-{5A4FABAF-F962-0C83-1863-8E79ADD4B06E}" dt="2022-10-02T19:05:28.418" v="32" actId="20577"/>
          <ac:spMkLst>
            <pc:docMk/>
            <pc:sldMk cId="3970174484" sldId="290"/>
            <ac:spMk id="4" creationId="{00000000-0000-0000-0000-000000000000}"/>
          </ac:spMkLst>
        </pc:spChg>
        <pc:spChg chg="add del mod">
          <ac:chgData name="Kasey Carter" userId="S::carterk@chichester.ac.uk::d5d64c75-2cb2-4171-bea5-4550cb713a73" providerId="AD" clId="Web-{5A4FABAF-F962-0C83-1863-8E79ADD4B06E}" dt="2022-10-02T19:05:49.747" v="37" actId="20577"/>
          <ac:spMkLst>
            <pc:docMk/>
            <pc:sldMk cId="3970174484" sldId="290"/>
            <ac:spMk id="5" creationId="{00000000-0000-0000-0000-000000000000}"/>
          </ac:spMkLst>
        </pc:spChg>
        <pc:spChg chg="add del mod">
          <ac:chgData name="Kasey Carter" userId="S::carterk@chichester.ac.uk::d5d64c75-2cb2-4171-bea5-4550cb713a73" providerId="AD" clId="Web-{5A4FABAF-F962-0C83-1863-8E79ADD4B06E}" dt="2022-10-02T19:05:40.137" v="34"/>
          <ac:spMkLst>
            <pc:docMk/>
            <pc:sldMk cId="3970174484" sldId="290"/>
            <ac:spMk id="6" creationId="{C5FA8D27-FC79-3508-4B19-18B727AC4D84}"/>
          </ac:spMkLst>
        </pc:spChg>
      </pc:sldChg>
      <pc:sldChg chg="addSp delSp modSp new mod setBg">
        <pc:chgData name="Kasey Carter" userId="S::carterk@chichester.ac.uk::d5d64c75-2cb2-4171-bea5-4550cb713a73" providerId="AD" clId="Web-{5A4FABAF-F962-0C83-1863-8E79ADD4B06E}" dt="2022-10-02T19:01:48.968" v="10" actId="1076"/>
        <pc:sldMkLst>
          <pc:docMk/>
          <pc:sldMk cId="3388809462" sldId="291"/>
        </pc:sldMkLst>
        <pc:spChg chg="mod">
          <ac:chgData name="Kasey Carter" userId="S::carterk@chichester.ac.uk::d5d64c75-2cb2-4171-bea5-4550cb713a73" providerId="AD" clId="Web-{5A4FABAF-F962-0C83-1863-8E79ADD4B06E}" dt="2022-10-02T19:01:24.670" v="8"/>
          <ac:spMkLst>
            <pc:docMk/>
            <pc:sldMk cId="3388809462" sldId="291"/>
            <ac:spMk id="2" creationId="{BABAD66F-09F4-9495-5957-A3DC4032DA3C}"/>
          </ac:spMkLst>
        </pc:spChg>
        <pc:spChg chg="del">
          <ac:chgData name="Kasey Carter" userId="S::carterk@chichester.ac.uk::d5d64c75-2cb2-4171-bea5-4550cb713a73" providerId="AD" clId="Web-{5A4FABAF-F962-0C83-1863-8E79ADD4B06E}" dt="2022-10-02T19:00:47.699" v="2"/>
          <ac:spMkLst>
            <pc:docMk/>
            <pc:sldMk cId="3388809462" sldId="291"/>
            <ac:spMk id="3" creationId="{E7D4FFF7-60E6-CAFB-E462-86811076095F}"/>
          </ac:spMkLst>
        </pc:spChg>
        <pc:spChg chg="add">
          <ac:chgData name="Kasey Carter" userId="S::carterk@chichester.ac.uk::d5d64c75-2cb2-4171-bea5-4550cb713a73" providerId="AD" clId="Web-{5A4FABAF-F962-0C83-1863-8E79ADD4B06E}" dt="2022-10-02T19:01:24.670" v="8"/>
          <ac:spMkLst>
            <pc:docMk/>
            <pc:sldMk cId="3388809462" sldId="291"/>
            <ac:spMk id="9" creationId="{419501C6-F015-4273-AF88-E0F6C853899F}"/>
          </ac:spMkLst>
        </pc:spChg>
        <pc:spChg chg="add">
          <ac:chgData name="Kasey Carter" userId="S::carterk@chichester.ac.uk::d5d64c75-2cb2-4171-bea5-4550cb713a73" providerId="AD" clId="Web-{5A4FABAF-F962-0C83-1863-8E79ADD4B06E}" dt="2022-10-02T19:01:24.670" v="8"/>
          <ac:spMkLst>
            <pc:docMk/>
            <pc:sldMk cId="3388809462" sldId="291"/>
            <ac:spMk id="11" creationId="{CA677DB7-5829-45BD-9754-5EC484CC4253}"/>
          </ac:spMkLst>
        </pc:spChg>
        <pc:picChg chg="add mod ord">
          <ac:chgData name="Kasey Carter" userId="S::carterk@chichester.ac.uk::d5d64c75-2cb2-4171-bea5-4550cb713a73" providerId="AD" clId="Web-{5A4FABAF-F962-0C83-1863-8E79ADD4B06E}" dt="2022-10-02T19:01:48.968" v="10" actId="1076"/>
          <ac:picMkLst>
            <pc:docMk/>
            <pc:sldMk cId="3388809462" sldId="291"/>
            <ac:picMk id="4" creationId="{3ABC9B9C-303C-496E-2A24-1AA7FE8A258A}"/>
          </ac:picMkLst>
        </pc:picChg>
      </pc:sldChg>
      <pc:sldChg chg="addSp delSp modSp new mod setBg">
        <pc:chgData name="Kasey Carter" userId="S::carterk@chichester.ac.uk::d5d64c75-2cb2-4171-bea5-4550cb713a73" providerId="AD" clId="Web-{5A4FABAF-F962-0C83-1863-8E79ADD4B06E}" dt="2022-10-02T19:03:30.771" v="20" actId="1076"/>
        <pc:sldMkLst>
          <pc:docMk/>
          <pc:sldMk cId="3106555410" sldId="292"/>
        </pc:sldMkLst>
        <pc:spChg chg="mod">
          <ac:chgData name="Kasey Carter" userId="S::carterk@chichester.ac.uk::d5d64c75-2cb2-4171-bea5-4550cb713a73" providerId="AD" clId="Web-{5A4FABAF-F962-0C83-1863-8E79ADD4B06E}" dt="2022-10-02T19:03:26.786" v="19"/>
          <ac:spMkLst>
            <pc:docMk/>
            <pc:sldMk cId="3106555410" sldId="292"/>
            <ac:spMk id="2" creationId="{902D54D3-FD43-3C28-2EBC-3CAF5900B903}"/>
          </ac:spMkLst>
        </pc:spChg>
        <pc:spChg chg="del">
          <ac:chgData name="Kasey Carter" userId="S::carterk@chichester.ac.uk::d5d64c75-2cb2-4171-bea5-4550cb713a73" providerId="AD" clId="Web-{5A4FABAF-F962-0C83-1863-8E79ADD4B06E}" dt="2022-10-02T19:03:05.144" v="12"/>
          <ac:spMkLst>
            <pc:docMk/>
            <pc:sldMk cId="3106555410" sldId="292"/>
            <ac:spMk id="3" creationId="{50F3A2F2-BB9F-7D91-1ACC-F34363568EE4}"/>
          </ac:spMkLst>
        </pc:spChg>
        <pc:spChg chg="add">
          <ac:chgData name="Kasey Carter" userId="S::carterk@chichester.ac.uk::d5d64c75-2cb2-4171-bea5-4550cb713a73" providerId="AD" clId="Web-{5A4FABAF-F962-0C83-1863-8E79ADD4B06E}" dt="2022-10-02T19:03:26.786" v="19"/>
          <ac:spMkLst>
            <pc:docMk/>
            <pc:sldMk cId="3106555410" sldId="292"/>
            <ac:spMk id="9" creationId="{419501C6-F015-4273-AF88-E0F6C853899F}"/>
          </ac:spMkLst>
        </pc:spChg>
        <pc:spChg chg="add">
          <ac:chgData name="Kasey Carter" userId="S::carterk@chichester.ac.uk::d5d64c75-2cb2-4171-bea5-4550cb713a73" providerId="AD" clId="Web-{5A4FABAF-F962-0C83-1863-8E79ADD4B06E}" dt="2022-10-02T19:03:26.786" v="19"/>
          <ac:spMkLst>
            <pc:docMk/>
            <pc:sldMk cId="3106555410" sldId="292"/>
            <ac:spMk id="11" creationId="{CA677DB7-5829-45BD-9754-5EC484CC4253}"/>
          </ac:spMkLst>
        </pc:spChg>
        <pc:picChg chg="add mod ord">
          <ac:chgData name="Kasey Carter" userId="S::carterk@chichester.ac.uk::d5d64c75-2cb2-4171-bea5-4550cb713a73" providerId="AD" clId="Web-{5A4FABAF-F962-0C83-1863-8E79ADD4B06E}" dt="2022-10-02T19:03:30.771" v="20" actId="1076"/>
          <ac:picMkLst>
            <pc:docMk/>
            <pc:sldMk cId="3106555410" sldId="292"/>
            <ac:picMk id="4" creationId="{39B61C36-9287-2CA4-DE75-CB8322D452FE}"/>
          </ac:picMkLst>
        </pc:picChg>
      </pc:sldChg>
      <pc:sldChg chg="modSp add">
        <pc:chgData name="Kasey Carter" userId="S::carterk@chichester.ac.uk::d5d64c75-2cb2-4171-bea5-4550cb713a73" providerId="AD" clId="Web-{5A4FABAF-F962-0C83-1863-8E79ADD4B06E}" dt="2022-10-02T19:09:06.856" v="74" actId="20577"/>
        <pc:sldMkLst>
          <pc:docMk/>
          <pc:sldMk cId="3216447515" sldId="293"/>
        </pc:sldMkLst>
        <pc:spChg chg="mod">
          <ac:chgData name="Kasey Carter" userId="S::carterk@chichester.ac.uk::d5d64c75-2cb2-4171-bea5-4550cb713a73" providerId="AD" clId="Web-{5A4FABAF-F962-0C83-1863-8E79ADD4B06E}" dt="2022-10-02T19:09:03.294" v="72" actId="20577"/>
          <ac:spMkLst>
            <pc:docMk/>
            <pc:sldMk cId="3216447515" sldId="293"/>
            <ac:spMk id="4" creationId="{00000000-0000-0000-0000-000000000000}"/>
          </ac:spMkLst>
        </pc:spChg>
        <pc:spChg chg="mod">
          <ac:chgData name="Kasey Carter" userId="S::carterk@chichester.ac.uk::d5d64c75-2cb2-4171-bea5-4550cb713a73" providerId="AD" clId="Web-{5A4FABAF-F962-0C83-1863-8E79ADD4B06E}" dt="2022-10-02T19:09:06.856" v="74" actId="20577"/>
          <ac:spMkLst>
            <pc:docMk/>
            <pc:sldMk cId="3216447515" sldId="293"/>
            <ac:spMk id="5" creationId="{00000000-0000-0000-0000-000000000000}"/>
          </ac:spMkLst>
        </pc:spChg>
      </pc:sldChg>
    </pc:docChg>
  </pc:docChgLst>
  <pc:docChgLst>
    <pc:chgData name="Kasey Dykes" userId="d5d64c75-2cb2-4171-bea5-4550cb713a73" providerId="ADAL" clId="{E9E4FFC3-F374-4E45-8A6B-95BE39AB9AA4}"/>
    <pc:docChg chg="modSld">
      <pc:chgData name="Kasey Dykes" userId="d5d64c75-2cb2-4171-bea5-4550cb713a73" providerId="ADAL" clId="{E9E4FFC3-F374-4E45-8A6B-95BE39AB9AA4}" dt="2022-01-17T15:18:06.612" v="1" actId="20577"/>
      <pc:docMkLst>
        <pc:docMk/>
      </pc:docMkLst>
      <pc:sldChg chg="modSp mod">
        <pc:chgData name="Kasey Dykes" userId="d5d64c75-2cb2-4171-bea5-4550cb713a73" providerId="ADAL" clId="{E9E4FFC3-F374-4E45-8A6B-95BE39AB9AA4}" dt="2022-01-17T15:18:06.612" v="1" actId="20577"/>
        <pc:sldMkLst>
          <pc:docMk/>
          <pc:sldMk cId="606468625" sldId="256"/>
        </pc:sldMkLst>
        <pc:spChg chg="mod">
          <ac:chgData name="Kasey Dykes" userId="d5d64c75-2cb2-4171-bea5-4550cb713a73" providerId="ADAL" clId="{E9E4FFC3-F374-4E45-8A6B-95BE39AB9AA4}" dt="2022-01-17T15:18:06.612" v="1" actId="20577"/>
          <ac:spMkLst>
            <pc:docMk/>
            <pc:sldMk cId="606468625" sldId="256"/>
            <ac:spMk id="2" creationId="{00000000-0000-0000-0000-000000000000}"/>
          </ac:spMkLst>
        </pc:spChg>
      </pc:sldChg>
    </pc:docChg>
  </pc:docChgLst>
  <pc:docChgLst>
    <pc:chgData name="Kasey Dykes" userId="S::kasey.dykes@chichester.ac.uk::d5d64c75-2cb2-4171-bea5-4550cb713a73" providerId="AD" clId="Web-{A7BF8FE6-A5C3-8CAC-0200-AFF1E6E777D8}"/>
    <pc:docChg chg="modSld">
      <pc:chgData name="Kasey Dykes" userId="S::kasey.dykes@chichester.ac.uk::d5d64c75-2cb2-4171-bea5-4550cb713a73" providerId="AD" clId="Web-{A7BF8FE6-A5C3-8CAC-0200-AFF1E6E777D8}" dt="2022-01-18T09:20:39.917" v="0" actId="20577"/>
      <pc:docMkLst>
        <pc:docMk/>
      </pc:docMkLst>
      <pc:sldChg chg="modSp">
        <pc:chgData name="Kasey Dykes" userId="S::kasey.dykes@chichester.ac.uk::d5d64c75-2cb2-4171-bea5-4550cb713a73" providerId="AD" clId="Web-{A7BF8FE6-A5C3-8CAC-0200-AFF1E6E777D8}" dt="2022-01-18T09:20:39.917" v="0" actId="20577"/>
        <pc:sldMkLst>
          <pc:docMk/>
          <pc:sldMk cId="460949982" sldId="269"/>
        </pc:sldMkLst>
        <pc:spChg chg="mod">
          <ac:chgData name="Kasey Dykes" userId="S::kasey.dykes@chichester.ac.uk::d5d64c75-2cb2-4171-bea5-4550cb713a73" providerId="AD" clId="Web-{A7BF8FE6-A5C3-8CAC-0200-AFF1E6E777D8}" dt="2022-01-18T09:20:39.917" v="0" actId="20577"/>
          <ac:spMkLst>
            <pc:docMk/>
            <pc:sldMk cId="460949982" sldId="269"/>
            <ac:spMk id="3" creationId="{00000000-0000-0000-0000-000000000000}"/>
          </ac:spMkLst>
        </pc:spChg>
      </pc:sldChg>
    </pc:docChg>
  </pc:docChgLst>
  <pc:docChgLst>
    <pc:chgData name="Kasey Dykes" userId="d5d64c75-2cb2-4171-bea5-4550cb713a73" providerId="ADAL" clId="{0DDAEA9D-F806-4AD9-B471-45D1AF013DA6}"/>
    <pc:docChg chg="addSld modSld">
      <pc:chgData name="Kasey Dykes" userId="d5d64c75-2cb2-4171-bea5-4550cb713a73" providerId="ADAL" clId="{0DDAEA9D-F806-4AD9-B471-45D1AF013DA6}" dt="2022-07-18T12:56:50.108" v="212" actId="20577"/>
      <pc:docMkLst>
        <pc:docMk/>
      </pc:docMkLst>
      <pc:sldChg chg="modSp modAnim">
        <pc:chgData name="Kasey Dykes" userId="d5d64c75-2cb2-4171-bea5-4550cb713a73" providerId="ADAL" clId="{0DDAEA9D-F806-4AD9-B471-45D1AF013DA6}" dt="2022-07-18T12:28:37.344" v="107" actId="20577"/>
        <pc:sldMkLst>
          <pc:docMk/>
          <pc:sldMk cId="1065986319" sldId="258"/>
        </pc:sldMkLst>
        <pc:spChg chg="mod">
          <ac:chgData name="Kasey Dykes" userId="d5d64c75-2cb2-4171-bea5-4550cb713a73" providerId="ADAL" clId="{0DDAEA9D-F806-4AD9-B471-45D1AF013DA6}" dt="2022-07-18T12:28:37.344" v="107" actId="20577"/>
          <ac:spMkLst>
            <pc:docMk/>
            <pc:sldMk cId="1065986319" sldId="258"/>
            <ac:spMk id="3" creationId="{00000000-0000-0000-0000-000000000000}"/>
          </ac:spMkLst>
        </pc:spChg>
      </pc:sldChg>
      <pc:sldChg chg="addSp delSp modSp">
        <pc:chgData name="Kasey Dykes" userId="d5d64c75-2cb2-4171-bea5-4550cb713a73" providerId="ADAL" clId="{0DDAEA9D-F806-4AD9-B471-45D1AF013DA6}" dt="2022-07-18T12:21:59.613" v="0"/>
        <pc:sldMkLst>
          <pc:docMk/>
          <pc:sldMk cId="2395014320" sldId="263"/>
        </pc:sldMkLst>
        <pc:spChg chg="del">
          <ac:chgData name="Kasey Dykes" userId="d5d64c75-2cb2-4171-bea5-4550cb713a73" providerId="ADAL" clId="{0DDAEA9D-F806-4AD9-B471-45D1AF013DA6}" dt="2022-07-18T12:21:59.613" v="0"/>
          <ac:spMkLst>
            <pc:docMk/>
            <pc:sldMk cId="2395014320" sldId="263"/>
            <ac:spMk id="4" creationId="{4E582CC3-F4DF-ACD2-F257-BC38A2800468}"/>
          </ac:spMkLst>
        </pc:spChg>
        <pc:picChg chg="add mod">
          <ac:chgData name="Kasey Dykes" userId="d5d64c75-2cb2-4171-bea5-4550cb713a73" providerId="ADAL" clId="{0DDAEA9D-F806-4AD9-B471-45D1AF013DA6}" dt="2022-07-18T12:21:59.613" v="0"/>
          <ac:picMkLst>
            <pc:docMk/>
            <pc:sldMk cId="2395014320" sldId="263"/>
            <ac:picMk id="3" creationId="{B58392AC-AAEE-946F-9EEC-F7773386BF05}"/>
          </ac:picMkLst>
        </pc:picChg>
      </pc:sldChg>
      <pc:sldChg chg="modSp new mod">
        <pc:chgData name="Kasey Dykes" userId="d5d64c75-2cb2-4171-bea5-4550cb713a73" providerId="ADAL" clId="{0DDAEA9D-F806-4AD9-B471-45D1AF013DA6}" dt="2022-07-18T12:54:30.772" v="146" actId="403"/>
        <pc:sldMkLst>
          <pc:docMk/>
          <pc:sldMk cId="1754291118" sldId="273"/>
        </pc:sldMkLst>
        <pc:spChg chg="mod">
          <ac:chgData name="Kasey Dykes" userId="d5d64c75-2cb2-4171-bea5-4550cb713a73" providerId="ADAL" clId="{0DDAEA9D-F806-4AD9-B471-45D1AF013DA6}" dt="2022-07-18T12:54:19.679" v="115" actId="20577"/>
          <ac:spMkLst>
            <pc:docMk/>
            <pc:sldMk cId="1754291118" sldId="273"/>
            <ac:spMk id="2" creationId="{E384025E-E904-6A53-0A90-8F6A020B7AEC}"/>
          </ac:spMkLst>
        </pc:spChg>
        <pc:spChg chg="mod">
          <ac:chgData name="Kasey Dykes" userId="d5d64c75-2cb2-4171-bea5-4550cb713a73" providerId="ADAL" clId="{0DDAEA9D-F806-4AD9-B471-45D1AF013DA6}" dt="2022-07-18T12:54:30.772" v="146" actId="403"/>
          <ac:spMkLst>
            <pc:docMk/>
            <pc:sldMk cId="1754291118" sldId="273"/>
            <ac:spMk id="3" creationId="{8B91B690-439D-3397-8BEF-B16F8C1B7DC0}"/>
          </ac:spMkLst>
        </pc:spChg>
      </pc:sldChg>
      <pc:sldChg chg="modSp new mod">
        <pc:chgData name="Kasey Dykes" userId="d5d64c75-2cb2-4171-bea5-4550cb713a73" providerId="ADAL" clId="{0DDAEA9D-F806-4AD9-B471-45D1AF013DA6}" dt="2022-07-18T12:56:50.108" v="212" actId="20577"/>
        <pc:sldMkLst>
          <pc:docMk/>
          <pc:sldMk cId="1764395299" sldId="274"/>
        </pc:sldMkLst>
        <pc:spChg chg="mod">
          <ac:chgData name="Kasey Dykes" userId="d5d64c75-2cb2-4171-bea5-4550cb713a73" providerId="ADAL" clId="{0DDAEA9D-F806-4AD9-B471-45D1AF013DA6}" dt="2022-07-18T12:55:55.151" v="171" actId="20577"/>
          <ac:spMkLst>
            <pc:docMk/>
            <pc:sldMk cId="1764395299" sldId="274"/>
            <ac:spMk id="2" creationId="{EE84CA79-F1B9-B604-1BAF-C6FE97B625C5}"/>
          </ac:spMkLst>
        </pc:spChg>
        <pc:spChg chg="mod">
          <ac:chgData name="Kasey Dykes" userId="d5d64c75-2cb2-4171-bea5-4550cb713a73" providerId="ADAL" clId="{0DDAEA9D-F806-4AD9-B471-45D1AF013DA6}" dt="2022-07-18T12:56:50.108" v="212" actId="20577"/>
          <ac:spMkLst>
            <pc:docMk/>
            <pc:sldMk cId="1764395299" sldId="274"/>
            <ac:spMk id="3" creationId="{F2CF9897-268F-C254-70BA-752BEF4D93F7}"/>
          </ac:spMkLst>
        </pc:spChg>
      </pc:sldChg>
    </pc:docChg>
  </pc:docChgLst>
  <pc:docChgLst>
    <pc:chgData clId="Web-{76B52B5C-39FD-3B1F-BDA2-9AE6361F0B1F}"/>
    <pc:docChg chg="delSld">
      <pc:chgData name="" userId="" providerId="" clId="Web-{76B52B5C-39FD-3B1F-BDA2-9AE6361F0B1F}" dt="2022-07-11T10:01:34.484" v="0"/>
      <pc:docMkLst>
        <pc:docMk/>
      </pc:docMkLst>
      <pc:sldChg chg="del">
        <pc:chgData name="" userId="" providerId="" clId="Web-{76B52B5C-39FD-3B1F-BDA2-9AE6361F0B1F}" dt="2022-07-11T10:01:34.484" v="0"/>
        <pc:sldMkLst>
          <pc:docMk/>
          <pc:sldMk cId="738643209" sldId="260"/>
        </pc:sldMkLst>
      </pc:sldChg>
    </pc:docChg>
  </pc:docChgLst>
  <pc:docChgLst>
    <pc:chgData name="Kasey Carter" userId="d5d64c75-2cb2-4171-bea5-4550cb713a73" providerId="ADAL" clId="{04D72984-9827-4EE9-BC26-6BB7DFA558F6}"/>
    <pc:docChg chg="custSel delSld modSld">
      <pc:chgData name="Kasey Carter" userId="d5d64c75-2cb2-4171-bea5-4550cb713a73" providerId="ADAL" clId="{04D72984-9827-4EE9-BC26-6BB7DFA558F6}" dt="2022-09-29T11:19:48.776" v="113" actId="47"/>
      <pc:docMkLst>
        <pc:docMk/>
      </pc:docMkLst>
      <pc:sldChg chg="del">
        <pc:chgData name="Kasey Carter" userId="d5d64c75-2cb2-4171-bea5-4550cb713a73" providerId="ADAL" clId="{04D72984-9827-4EE9-BC26-6BB7DFA558F6}" dt="2022-09-29T11:19:48.776" v="113" actId="47"/>
        <pc:sldMkLst>
          <pc:docMk/>
          <pc:sldMk cId="1754291118" sldId="273"/>
        </pc:sldMkLst>
      </pc:sldChg>
      <pc:sldChg chg="modSp mod">
        <pc:chgData name="Kasey Carter" userId="d5d64c75-2cb2-4171-bea5-4550cb713a73" providerId="ADAL" clId="{04D72984-9827-4EE9-BC26-6BB7DFA558F6}" dt="2022-09-29T11:19:20.270" v="112" actId="20577"/>
        <pc:sldMkLst>
          <pc:docMk/>
          <pc:sldMk cId="4161947604" sldId="275"/>
        </pc:sldMkLst>
        <pc:graphicFrameChg chg="mod modGraphic">
          <ac:chgData name="Kasey Carter" userId="d5d64c75-2cb2-4171-bea5-4550cb713a73" providerId="ADAL" clId="{04D72984-9827-4EE9-BC26-6BB7DFA558F6}" dt="2022-09-29T11:19:20.270" v="112" actId="20577"/>
          <ac:graphicFrameMkLst>
            <pc:docMk/>
            <pc:sldMk cId="4161947604" sldId="275"/>
            <ac:graphicFrameMk id="4" creationId="{7C4F514F-BA49-EAF5-3AFD-38F717BC05EC}"/>
          </ac:graphicFrameMkLst>
        </pc:graphicFrameChg>
      </pc:sldChg>
    </pc:docChg>
  </pc:docChgLst>
  <pc:docChgLst>
    <pc:chgData name="Kasey Carter" userId="S::carterk@chichester.ac.uk::d5d64c75-2cb2-4171-bea5-4550cb713a73" providerId="AD" clId="Web-{E97FA826-164D-8CD8-B111-408DEAC50BA9}"/>
    <pc:docChg chg="addSld modSld">
      <pc:chgData name="Kasey Carter" userId="S::carterk@chichester.ac.uk::d5d64c75-2cb2-4171-bea5-4550cb713a73" providerId="AD" clId="Web-{E97FA826-164D-8CD8-B111-408DEAC50BA9}" dt="2022-08-23T09:25:53.768" v="23"/>
      <pc:docMkLst>
        <pc:docMk/>
      </pc:docMkLst>
      <pc:sldChg chg="addSp delSp modSp add mod chgLayout">
        <pc:chgData name="Kasey Carter" userId="S::carterk@chichester.ac.uk::d5d64c75-2cb2-4171-bea5-4550cb713a73" providerId="AD" clId="Web-{E97FA826-164D-8CD8-B111-408DEAC50BA9}" dt="2022-08-23T09:25:03.516" v="13"/>
        <pc:sldMkLst>
          <pc:docMk/>
          <pc:sldMk cId="4037871629" sldId="277"/>
        </pc:sldMkLst>
        <pc:spChg chg="add del mod ord">
          <ac:chgData name="Kasey Carter" userId="S::carterk@chichester.ac.uk::d5d64c75-2cb2-4171-bea5-4550cb713a73" providerId="AD" clId="Web-{E97FA826-164D-8CD8-B111-408DEAC50BA9}" dt="2022-08-23T09:25:03.516" v="13"/>
          <ac:spMkLst>
            <pc:docMk/>
            <pc:sldMk cId="4037871629" sldId="277"/>
            <ac:spMk id="2" creationId="{ADFF9134-23D8-2789-3179-17032B7455FD}"/>
          </ac:spMkLst>
        </pc:spChg>
        <pc:spChg chg="add del mod ord">
          <ac:chgData name="Kasey Carter" userId="S::carterk@chichester.ac.uk::d5d64c75-2cb2-4171-bea5-4550cb713a73" providerId="AD" clId="Web-{E97FA826-164D-8CD8-B111-408DEAC50BA9}" dt="2022-08-23T09:25:03.516" v="13"/>
          <ac:spMkLst>
            <pc:docMk/>
            <pc:sldMk cId="4037871629" sldId="277"/>
            <ac:spMk id="3" creationId="{6FE646D7-CECC-97BB-5DDB-0CF003E81422}"/>
          </ac:spMkLst>
        </pc:spChg>
        <pc:picChg chg="mod ord">
          <ac:chgData name="Kasey Carter" userId="S::carterk@chichester.ac.uk::d5d64c75-2cb2-4171-bea5-4550cb713a73" providerId="AD" clId="Web-{E97FA826-164D-8CD8-B111-408DEAC50BA9}" dt="2022-08-23T09:25:03.516" v="13"/>
          <ac:picMkLst>
            <pc:docMk/>
            <pc:sldMk cId="4037871629" sldId="277"/>
            <ac:picMk id="5" creationId="{00000000-0000-0000-0000-000000000000}"/>
          </ac:picMkLst>
        </pc:picChg>
      </pc:sldChg>
      <pc:sldChg chg="add">
        <pc:chgData name="Kasey Carter" userId="S::carterk@chichester.ac.uk::d5d64c75-2cb2-4171-bea5-4550cb713a73" providerId="AD" clId="Web-{E97FA826-164D-8CD8-B111-408DEAC50BA9}" dt="2022-08-23T09:24:22.265" v="1"/>
        <pc:sldMkLst>
          <pc:docMk/>
          <pc:sldMk cId="1472927191" sldId="278"/>
        </pc:sldMkLst>
      </pc:sldChg>
      <pc:sldChg chg="add">
        <pc:chgData name="Kasey Carter" userId="S::carterk@chichester.ac.uk::d5d64c75-2cb2-4171-bea5-4550cb713a73" providerId="AD" clId="Web-{E97FA826-164D-8CD8-B111-408DEAC50BA9}" dt="2022-08-23T09:24:22.359" v="2"/>
        <pc:sldMkLst>
          <pc:docMk/>
          <pc:sldMk cId="1986366494" sldId="279"/>
        </pc:sldMkLst>
      </pc:sldChg>
      <pc:sldChg chg="add">
        <pc:chgData name="Kasey Carter" userId="S::carterk@chichester.ac.uk::d5d64c75-2cb2-4171-bea5-4550cb713a73" providerId="AD" clId="Web-{E97FA826-164D-8CD8-B111-408DEAC50BA9}" dt="2022-08-23T09:24:22.406" v="3"/>
        <pc:sldMkLst>
          <pc:docMk/>
          <pc:sldMk cId="2233524605" sldId="280"/>
        </pc:sldMkLst>
      </pc:sldChg>
      <pc:sldChg chg="delSp modSp new">
        <pc:chgData name="Kasey Carter" userId="S::carterk@chichester.ac.uk::d5d64c75-2cb2-4171-bea5-4550cb713a73" providerId="AD" clId="Web-{E97FA826-164D-8CD8-B111-408DEAC50BA9}" dt="2022-08-23T09:24:33.453" v="10"/>
        <pc:sldMkLst>
          <pc:docMk/>
          <pc:sldMk cId="4151172120" sldId="281"/>
        </pc:sldMkLst>
        <pc:spChg chg="mod">
          <ac:chgData name="Kasey Carter" userId="S::carterk@chichester.ac.uk::d5d64c75-2cb2-4171-bea5-4550cb713a73" providerId="AD" clId="Web-{E97FA826-164D-8CD8-B111-408DEAC50BA9}" dt="2022-08-23T09:24:31.781" v="9" actId="20577"/>
          <ac:spMkLst>
            <pc:docMk/>
            <pc:sldMk cId="4151172120" sldId="281"/>
            <ac:spMk id="2" creationId="{69EFEA45-C4FB-5C52-3B0E-91F9379FDEDE}"/>
          </ac:spMkLst>
        </pc:spChg>
        <pc:spChg chg="del">
          <ac:chgData name="Kasey Carter" userId="S::carterk@chichester.ac.uk::d5d64c75-2cb2-4171-bea5-4550cb713a73" providerId="AD" clId="Web-{E97FA826-164D-8CD8-B111-408DEAC50BA9}" dt="2022-08-23T09:24:33.453" v="10"/>
          <ac:spMkLst>
            <pc:docMk/>
            <pc:sldMk cId="4151172120" sldId="281"/>
            <ac:spMk id="3" creationId="{79133B1F-9B8F-4948-F49B-B8C9B5CC5EFF}"/>
          </ac:spMkLst>
        </pc:spChg>
      </pc:sldChg>
      <pc:sldChg chg="add">
        <pc:chgData name="Kasey Carter" userId="S::carterk@chichester.ac.uk::d5d64c75-2cb2-4171-bea5-4550cb713a73" providerId="AD" clId="Web-{E97FA826-164D-8CD8-B111-408DEAC50BA9}" dt="2022-08-23T09:24:54.938" v="11"/>
        <pc:sldMkLst>
          <pc:docMk/>
          <pc:sldMk cId="2260771351" sldId="282"/>
        </pc:sldMkLst>
      </pc:sldChg>
      <pc:sldChg chg="delSp modSp new">
        <pc:chgData name="Kasey Carter" userId="S::carterk@chichester.ac.uk::d5d64c75-2cb2-4171-bea5-4550cb713a73" providerId="AD" clId="Web-{E97FA826-164D-8CD8-B111-408DEAC50BA9}" dt="2022-08-23T09:25:13.173" v="18"/>
        <pc:sldMkLst>
          <pc:docMk/>
          <pc:sldMk cId="3551181868" sldId="283"/>
        </pc:sldMkLst>
        <pc:spChg chg="mod">
          <ac:chgData name="Kasey Carter" userId="S::carterk@chichester.ac.uk::d5d64c75-2cb2-4171-bea5-4550cb713a73" providerId="AD" clId="Web-{E97FA826-164D-8CD8-B111-408DEAC50BA9}" dt="2022-08-23T09:25:11.532" v="17" actId="20577"/>
          <ac:spMkLst>
            <pc:docMk/>
            <pc:sldMk cId="3551181868" sldId="283"/>
            <ac:spMk id="2" creationId="{13562254-EE52-E293-DC3B-ED23FB5C13CC}"/>
          </ac:spMkLst>
        </pc:spChg>
        <pc:spChg chg="del">
          <ac:chgData name="Kasey Carter" userId="S::carterk@chichester.ac.uk::d5d64c75-2cb2-4171-bea5-4550cb713a73" providerId="AD" clId="Web-{E97FA826-164D-8CD8-B111-408DEAC50BA9}" dt="2022-08-23T09:25:13.173" v="18"/>
          <ac:spMkLst>
            <pc:docMk/>
            <pc:sldMk cId="3551181868" sldId="283"/>
            <ac:spMk id="3" creationId="{2FDE3708-2723-E544-15DB-44822D6394A7}"/>
          </ac:spMkLst>
        </pc:spChg>
      </pc:sldChg>
      <pc:sldChg chg="add">
        <pc:chgData name="Kasey Carter" userId="S::carterk@chichester.ac.uk::d5d64c75-2cb2-4171-bea5-4550cb713a73" providerId="AD" clId="Web-{E97FA826-164D-8CD8-B111-408DEAC50BA9}" dt="2022-08-23T09:25:43.018" v="19"/>
        <pc:sldMkLst>
          <pc:docMk/>
          <pc:sldMk cId="2353585695" sldId="284"/>
        </pc:sldMkLst>
      </pc:sldChg>
      <pc:sldChg chg="delSp modSp new">
        <pc:chgData name="Kasey Carter" userId="S::carterk@chichester.ac.uk::d5d64c75-2cb2-4171-bea5-4550cb713a73" providerId="AD" clId="Web-{E97FA826-164D-8CD8-B111-408DEAC50BA9}" dt="2022-08-23T09:25:53.768" v="23"/>
        <pc:sldMkLst>
          <pc:docMk/>
          <pc:sldMk cId="377465631" sldId="285"/>
        </pc:sldMkLst>
        <pc:spChg chg="mod">
          <ac:chgData name="Kasey Carter" userId="S::carterk@chichester.ac.uk::d5d64c75-2cb2-4171-bea5-4550cb713a73" providerId="AD" clId="Web-{E97FA826-164D-8CD8-B111-408DEAC50BA9}" dt="2022-08-23T09:25:51.940" v="22" actId="20577"/>
          <ac:spMkLst>
            <pc:docMk/>
            <pc:sldMk cId="377465631" sldId="285"/>
            <ac:spMk id="2" creationId="{E34A2AE4-6497-FE02-0D1E-37D13763CC25}"/>
          </ac:spMkLst>
        </pc:spChg>
        <pc:spChg chg="del">
          <ac:chgData name="Kasey Carter" userId="S::carterk@chichester.ac.uk::d5d64c75-2cb2-4171-bea5-4550cb713a73" providerId="AD" clId="Web-{E97FA826-164D-8CD8-B111-408DEAC50BA9}" dt="2022-08-23T09:25:53.768" v="23"/>
          <ac:spMkLst>
            <pc:docMk/>
            <pc:sldMk cId="377465631" sldId="285"/>
            <ac:spMk id="3" creationId="{FDC170EF-2B4B-39D0-FD0B-B6C9F0ABFE59}"/>
          </ac:spMkLst>
        </pc:spChg>
      </pc:sldChg>
    </pc:docChg>
  </pc:docChgLst>
  <pc:docChgLst>
    <pc:chgData name="Kasey Dykes" userId="S::kasey.dykes@chichester.ac.uk::d5d64c75-2cb2-4171-bea5-4550cb713a73" providerId="AD" clId="Web-{568D3A0C-F1CB-74AF-8BF2-C68385571431}"/>
    <pc:docChg chg="modSld">
      <pc:chgData name="Kasey Dykes" userId="S::kasey.dykes@chichester.ac.uk::d5d64c75-2cb2-4171-bea5-4550cb713a73" providerId="AD" clId="Web-{568D3A0C-F1CB-74AF-8BF2-C68385571431}" dt="2022-07-11T09:57:58.388" v="2" actId="20577"/>
      <pc:docMkLst>
        <pc:docMk/>
      </pc:docMkLst>
      <pc:sldChg chg="modSp">
        <pc:chgData name="Kasey Dykes" userId="S::kasey.dykes@chichester.ac.uk::d5d64c75-2cb2-4171-bea5-4550cb713a73" providerId="AD" clId="Web-{568D3A0C-F1CB-74AF-8BF2-C68385571431}" dt="2022-07-11T09:57:45.887" v="0" actId="20577"/>
        <pc:sldMkLst>
          <pc:docMk/>
          <pc:sldMk cId="606468625" sldId="256"/>
        </pc:sldMkLst>
        <pc:spChg chg="mod">
          <ac:chgData name="Kasey Dykes" userId="S::kasey.dykes@chichester.ac.uk::d5d64c75-2cb2-4171-bea5-4550cb713a73" providerId="AD" clId="Web-{568D3A0C-F1CB-74AF-8BF2-C68385571431}" dt="2022-07-11T09:57:45.887" v="0" actId="20577"/>
          <ac:spMkLst>
            <pc:docMk/>
            <pc:sldMk cId="606468625" sldId="256"/>
            <ac:spMk id="2" creationId="{00000000-0000-0000-0000-000000000000}"/>
          </ac:spMkLst>
        </pc:spChg>
      </pc:sldChg>
      <pc:sldChg chg="modSp">
        <pc:chgData name="Kasey Dykes" userId="S::kasey.dykes@chichester.ac.uk::d5d64c75-2cb2-4171-bea5-4550cb713a73" providerId="AD" clId="Web-{568D3A0C-F1CB-74AF-8BF2-C68385571431}" dt="2022-07-11T09:57:48.184" v="1" actId="20577"/>
        <pc:sldMkLst>
          <pc:docMk/>
          <pc:sldMk cId="738643209" sldId="260"/>
        </pc:sldMkLst>
        <pc:spChg chg="mod">
          <ac:chgData name="Kasey Dykes" userId="S::kasey.dykes@chichester.ac.uk::d5d64c75-2cb2-4171-bea5-4550cb713a73" providerId="AD" clId="Web-{568D3A0C-F1CB-74AF-8BF2-C68385571431}" dt="2022-07-11T09:57:48.184" v="1" actId="20577"/>
          <ac:spMkLst>
            <pc:docMk/>
            <pc:sldMk cId="738643209" sldId="260"/>
            <ac:spMk id="3" creationId="{00000000-0000-0000-0000-000000000000}"/>
          </ac:spMkLst>
        </pc:spChg>
      </pc:sldChg>
      <pc:sldChg chg="modSp">
        <pc:chgData name="Kasey Dykes" userId="S::kasey.dykes@chichester.ac.uk::d5d64c75-2cb2-4171-bea5-4550cb713a73" providerId="AD" clId="Web-{568D3A0C-F1CB-74AF-8BF2-C68385571431}" dt="2022-07-11T09:57:58.388" v="2" actId="20577"/>
        <pc:sldMkLst>
          <pc:docMk/>
          <pc:sldMk cId="460949982" sldId="269"/>
        </pc:sldMkLst>
        <pc:spChg chg="mod">
          <ac:chgData name="Kasey Dykes" userId="S::kasey.dykes@chichester.ac.uk::d5d64c75-2cb2-4171-bea5-4550cb713a73" providerId="AD" clId="Web-{568D3A0C-F1CB-74AF-8BF2-C68385571431}" dt="2022-07-11T09:57:58.388" v="2" actId="20577"/>
          <ac:spMkLst>
            <pc:docMk/>
            <pc:sldMk cId="460949982" sldId="269"/>
            <ac:spMk id="3" creationId="{00000000-0000-0000-0000-000000000000}"/>
          </ac:spMkLst>
        </pc:spChg>
      </pc:sldChg>
    </pc:docChg>
  </pc:docChgLst>
  <pc:docChgLst>
    <pc:chgData name="Kasey Dykes" userId="S::kasey.dykes@chichester.ac.uk::d5d64c75-2cb2-4171-bea5-4550cb713a73" providerId="AD" clId="Web-{76B52B5C-39FD-3B1F-BDA2-9AE6361F0B1F}"/>
    <pc:docChg chg="delSld modSld">
      <pc:chgData name="Kasey Dykes" userId="S::kasey.dykes@chichester.ac.uk::d5d64c75-2cb2-4171-bea5-4550cb713a73" providerId="AD" clId="Web-{76B52B5C-39FD-3B1F-BDA2-9AE6361F0B1F}" dt="2022-07-11T10:01:46.188" v="5" actId="20577"/>
      <pc:docMkLst>
        <pc:docMk/>
      </pc:docMkLst>
      <pc:sldChg chg="del">
        <pc:chgData name="Kasey Dykes" userId="S::kasey.dykes@chichester.ac.uk::d5d64c75-2cb2-4171-bea5-4550cb713a73" providerId="AD" clId="Web-{76B52B5C-39FD-3B1F-BDA2-9AE6361F0B1F}" dt="2022-07-11T10:01:35.812" v="0"/>
        <pc:sldMkLst>
          <pc:docMk/>
          <pc:sldMk cId="894731803" sldId="261"/>
        </pc:sldMkLst>
      </pc:sldChg>
      <pc:sldChg chg="del">
        <pc:chgData name="Kasey Dykes" userId="S::kasey.dykes@chichester.ac.uk::d5d64c75-2cb2-4171-bea5-4550cb713a73" providerId="AD" clId="Web-{76B52B5C-39FD-3B1F-BDA2-9AE6361F0B1F}" dt="2022-07-11T10:01:36.640" v="1"/>
        <pc:sldMkLst>
          <pc:docMk/>
          <pc:sldMk cId="956867205" sldId="262"/>
        </pc:sldMkLst>
      </pc:sldChg>
      <pc:sldChg chg="del">
        <pc:chgData name="Kasey Dykes" userId="S::kasey.dykes@chichester.ac.uk::d5d64c75-2cb2-4171-bea5-4550cb713a73" providerId="AD" clId="Web-{76B52B5C-39FD-3B1F-BDA2-9AE6361F0B1F}" dt="2022-07-11T10:01:39.468" v="2"/>
        <pc:sldMkLst>
          <pc:docMk/>
          <pc:sldMk cId="460949982" sldId="269"/>
        </pc:sldMkLst>
      </pc:sldChg>
      <pc:sldChg chg="modSp">
        <pc:chgData name="Kasey Dykes" userId="S::kasey.dykes@chichester.ac.uk::d5d64c75-2cb2-4171-bea5-4550cb713a73" providerId="AD" clId="Web-{76B52B5C-39FD-3B1F-BDA2-9AE6361F0B1F}" dt="2022-07-11T10:01:46.188" v="5" actId="20577"/>
        <pc:sldMkLst>
          <pc:docMk/>
          <pc:sldMk cId="929598286" sldId="272"/>
        </pc:sldMkLst>
        <pc:spChg chg="mod">
          <ac:chgData name="Kasey Dykes" userId="S::kasey.dykes@chichester.ac.uk::d5d64c75-2cb2-4171-bea5-4550cb713a73" providerId="AD" clId="Web-{76B52B5C-39FD-3B1F-BDA2-9AE6361F0B1F}" dt="2022-07-11T10:01:46.188" v="5" actId="20577"/>
          <ac:spMkLst>
            <pc:docMk/>
            <pc:sldMk cId="929598286" sldId="272"/>
            <ac:spMk id="5" creationId="{2BB08A7C-440B-4AD9-8F45-70E0AED36257}"/>
          </ac:spMkLst>
        </pc:spChg>
      </pc:sldChg>
      <pc:sldChg chg="del">
        <pc:chgData name="Kasey Dykes" userId="S::kasey.dykes@chichester.ac.uk::d5d64c75-2cb2-4171-bea5-4550cb713a73" providerId="AD" clId="Web-{76B52B5C-39FD-3B1F-BDA2-9AE6361F0B1F}" dt="2022-07-11T10:01:40.453" v="3"/>
        <pc:sldMkLst>
          <pc:docMk/>
          <pc:sldMk cId="1707226979"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29AE258-81C4-42D2-A961-64C8B9A26981}"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30461802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AE258-81C4-42D2-A961-64C8B9A26981}"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63194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AE258-81C4-42D2-A961-64C8B9A26981}"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60099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AE258-81C4-42D2-A961-64C8B9A26981}"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383709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29AE258-81C4-42D2-A961-64C8B9A26981}"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39612913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29AE258-81C4-42D2-A961-64C8B9A26981}" type="datetimeFigureOut">
              <a:rPr lang="en-GB" smtClean="0"/>
              <a:t>05/10/2022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288683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29AE258-81C4-42D2-A961-64C8B9A26981}"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9714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9AE258-81C4-42D2-A961-64C8B9A26981}" type="datetimeFigureOut">
              <a:rPr lang="en-GB" smtClean="0"/>
              <a:t>05/10/2022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111742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AE258-81C4-42D2-A961-64C8B9A26981}" type="datetimeFigureOut">
              <a:rPr lang="en-GB" smtClean="0"/>
              <a:t>05/10/2022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41005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29AE258-81C4-42D2-A961-64C8B9A26981}" type="datetimeFigureOut">
              <a:rPr lang="en-GB" smtClean="0"/>
              <a:t>05/10/2022</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44258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29AE258-81C4-42D2-A961-64C8B9A26981}" type="datetimeFigureOut">
              <a:rPr lang="en-GB" smtClean="0"/>
              <a:t>05/10/2022</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154769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29AE258-81C4-42D2-A961-64C8B9A26981}" type="datetimeFigureOut">
              <a:rPr lang="en-GB" smtClean="0"/>
              <a:t>05/10/2022</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5F2FB2-6F65-4AF8-BC3D-783D5D974C3C}" type="slidenum">
              <a:rPr lang="en-GB" smtClean="0"/>
              <a:t>‹#›</a:t>
            </a:fld>
            <a:endParaRPr lang="en-GB"/>
          </a:p>
        </p:txBody>
      </p:sp>
    </p:spTree>
    <p:extLst>
      <p:ext uri="{BB962C8B-B14F-4D97-AF65-F5344CB8AC3E}">
        <p14:creationId xmlns:p14="http://schemas.microsoft.com/office/powerpoint/2010/main" val="1105022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Functional Skills L2 </a:t>
            </a:r>
            <a:r>
              <a:rPr lang="en-US" dirty="0" err="1"/>
              <a:t>Maths</a:t>
            </a:r>
            <a:endParaRPr lang="en-GB" dirty="0" err="1"/>
          </a:p>
        </p:txBody>
      </p:sp>
      <p:sp>
        <p:nvSpPr>
          <p:cNvPr id="3" name="Subtitle 2"/>
          <p:cNvSpPr>
            <a:spLocks noGrp="1"/>
          </p:cNvSpPr>
          <p:nvPr>
            <p:ph type="subTitle" idx="1"/>
          </p:nvPr>
        </p:nvSpPr>
        <p:spPr/>
        <p:txBody>
          <a:bodyPr vert="horz" lIns="91440" tIns="45720" rIns="91440" bIns="45720" rtlCol="0" anchor="t">
            <a:normAutofit/>
          </a:bodyPr>
          <a:lstStyle/>
          <a:p>
            <a:r>
              <a:rPr lang="en-US" dirty="0"/>
              <a:t>Session 4</a:t>
            </a:r>
            <a:endParaRPr lang="en-GB" dirty="0"/>
          </a:p>
        </p:txBody>
      </p:sp>
    </p:spTree>
    <p:extLst>
      <p:ext uri="{BB962C8B-B14F-4D97-AF65-F5344CB8AC3E}">
        <p14:creationId xmlns:p14="http://schemas.microsoft.com/office/powerpoint/2010/main" val="60646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04A-C4FB-7BAE-B96D-F07B15E4A497}"/>
              </a:ext>
            </a:extLst>
          </p:cNvPr>
          <p:cNvSpPr>
            <a:spLocks noGrp="1"/>
          </p:cNvSpPr>
          <p:nvPr>
            <p:ph type="title"/>
          </p:nvPr>
        </p:nvSpPr>
        <p:spPr/>
        <p:txBody>
          <a:bodyPr/>
          <a:lstStyle/>
          <a:p>
            <a:r>
              <a:rPr lang="en-US" dirty="0"/>
              <a:t>Conversion Factors</a:t>
            </a:r>
          </a:p>
        </p:txBody>
      </p:sp>
    </p:spTree>
    <p:extLst>
      <p:ext uri="{BB962C8B-B14F-4D97-AF65-F5344CB8AC3E}">
        <p14:creationId xmlns:p14="http://schemas.microsoft.com/office/powerpoint/2010/main" val="13510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factors</a:t>
            </a:r>
            <a:endParaRPr lang="en-GB" dirty="0"/>
          </a:p>
        </p:txBody>
      </p:sp>
      <p:sp>
        <p:nvSpPr>
          <p:cNvPr id="3" name="Content Placeholder 2"/>
          <p:cNvSpPr>
            <a:spLocks noGrp="1"/>
          </p:cNvSpPr>
          <p:nvPr>
            <p:ph idx="1"/>
          </p:nvPr>
        </p:nvSpPr>
        <p:spPr/>
        <p:txBody>
          <a:bodyPr>
            <a:normAutofit/>
          </a:bodyPr>
          <a:lstStyle/>
          <a:p>
            <a:pPr marL="0" indent="0">
              <a:buNone/>
            </a:pPr>
            <a:r>
              <a:rPr lang="en-US" sz="2000" dirty="0"/>
              <a:t>You may be asked to convert between metric and imperial amounts or to exchange money between currencies.</a:t>
            </a:r>
          </a:p>
          <a:p>
            <a:pPr marL="0" indent="0">
              <a:buNone/>
            </a:pPr>
            <a:r>
              <a:rPr lang="en-US" sz="2000" dirty="0"/>
              <a:t>For these types of questions you will be given the conversion factor.</a:t>
            </a:r>
          </a:p>
          <a:p>
            <a:pPr marL="0" indent="0">
              <a:buNone/>
            </a:pPr>
            <a:r>
              <a:rPr lang="en-US" sz="2000" dirty="0"/>
              <a:t>This is value you will need to multiply or divide by.</a:t>
            </a:r>
          </a:p>
          <a:p>
            <a:pPr marL="0" indent="0">
              <a:buNone/>
            </a:pPr>
            <a:endParaRPr lang="en-US" sz="2000" dirty="0"/>
          </a:p>
          <a:p>
            <a:pPr marL="0" indent="0">
              <a:buNone/>
            </a:pPr>
            <a:r>
              <a:rPr lang="en-US" sz="2000" dirty="0"/>
              <a:t>E.g.  £1 = $1.38</a:t>
            </a:r>
          </a:p>
          <a:p>
            <a:pPr marL="0" indent="0">
              <a:buNone/>
            </a:pPr>
            <a:r>
              <a:rPr lang="en-US" sz="2000" dirty="0"/>
              <a:t>If I wanted to exchange £400, how much would I have in dollars?</a:t>
            </a:r>
            <a:endParaRPr lang="en-GB" sz="2000" dirty="0"/>
          </a:p>
        </p:txBody>
      </p:sp>
    </p:spTree>
    <p:extLst>
      <p:ext uri="{BB962C8B-B14F-4D97-AF65-F5344CB8AC3E}">
        <p14:creationId xmlns:p14="http://schemas.microsoft.com/office/powerpoint/2010/main" val="168789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the following</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US" dirty="0"/>
              <a:t>1kg = 2.2lb</a:t>
            </a:r>
          </a:p>
          <a:p>
            <a:pPr marL="0" indent="0">
              <a:buNone/>
            </a:pPr>
            <a:r>
              <a:rPr lang="en-US" dirty="0"/>
              <a:t>How many </a:t>
            </a:r>
            <a:r>
              <a:rPr lang="en-US" dirty="0" err="1"/>
              <a:t>lbs</a:t>
            </a:r>
            <a:r>
              <a:rPr lang="en-US" dirty="0"/>
              <a:t> are in 15kg?</a:t>
            </a:r>
          </a:p>
          <a:p>
            <a:pPr marL="0" indent="0">
              <a:buNone/>
            </a:pPr>
            <a:endParaRPr lang="en-US" dirty="0"/>
          </a:p>
          <a:p>
            <a:pPr marL="0" indent="0">
              <a:buNone/>
            </a:pPr>
            <a:r>
              <a:rPr lang="en-US" dirty="0"/>
              <a:t>1km = 0.62 miles</a:t>
            </a:r>
          </a:p>
          <a:p>
            <a:pPr marL="0" indent="0">
              <a:buNone/>
            </a:pPr>
            <a:r>
              <a:rPr lang="en-US" dirty="0"/>
              <a:t>How far is 12km in miles?</a:t>
            </a:r>
          </a:p>
          <a:p>
            <a:pPr marL="0" indent="0">
              <a:buNone/>
            </a:pPr>
            <a:endParaRPr lang="en-US" dirty="0"/>
          </a:p>
          <a:p>
            <a:pPr marL="0" indent="0">
              <a:buNone/>
            </a:pPr>
            <a:r>
              <a:rPr lang="en-US" dirty="0"/>
              <a:t>1litre = 1.76 pints</a:t>
            </a:r>
          </a:p>
          <a:p>
            <a:pPr marL="0" indent="0">
              <a:buNone/>
            </a:pPr>
            <a:r>
              <a:rPr lang="en-US" dirty="0"/>
              <a:t>How many litres in 11 pints?</a:t>
            </a:r>
            <a:endParaRPr lang="en-GB" dirty="0"/>
          </a:p>
        </p:txBody>
      </p:sp>
      <p:sp>
        <p:nvSpPr>
          <p:cNvPr id="7" name="Content Placeholder 6"/>
          <p:cNvSpPr>
            <a:spLocks noGrp="1"/>
          </p:cNvSpPr>
          <p:nvPr>
            <p:ph sz="half" idx="2"/>
          </p:nvPr>
        </p:nvSpPr>
        <p:spPr/>
        <p:txBody>
          <a:bodyPr>
            <a:normAutofit lnSpcReduction="10000"/>
          </a:bodyPr>
          <a:lstStyle/>
          <a:p>
            <a:pPr marL="0" indent="0">
              <a:buNone/>
            </a:pPr>
            <a:r>
              <a:rPr lang="en-US" dirty="0"/>
              <a:t>£1 = €1.19</a:t>
            </a:r>
          </a:p>
          <a:p>
            <a:pPr marL="0" indent="0">
              <a:buNone/>
            </a:pPr>
            <a:r>
              <a:rPr lang="en-US" dirty="0"/>
              <a:t>What is £350 in €?</a:t>
            </a:r>
          </a:p>
          <a:p>
            <a:pPr marL="0" indent="0">
              <a:buNone/>
            </a:pPr>
            <a:endParaRPr lang="en-US" dirty="0"/>
          </a:p>
          <a:p>
            <a:pPr marL="0" indent="0">
              <a:buNone/>
            </a:pPr>
            <a:r>
              <a:rPr lang="en-US" dirty="0"/>
              <a:t>1km = 0.62 miles</a:t>
            </a:r>
          </a:p>
          <a:p>
            <a:pPr marL="0" indent="0">
              <a:buNone/>
            </a:pPr>
            <a:r>
              <a:rPr lang="en-US" dirty="0"/>
              <a:t>What is 26 miles in km?</a:t>
            </a:r>
          </a:p>
          <a:p>
            <a:pPr marL="0" indent="0">
              <a:buNone/>
            </a:pPr>
            <a:endParaRPr lang="en-US" dirty="0"/>
          </a:p>
          <a:p>
            <a:pPr marL="0" indent="0">
              <a:buNone/>
            </a:pPr>
            <a:r>
              <a:rPr lang="en-US" dirty="0"/>
              <a:t>1 foot = 12 inches	1 inch = 2.54cm</a:t>
            </a:r>
          </a:p>
          <a:p>
            <a:pPr marL="0" indent="0">
              <a:buNone/>
            </a:pPr>
            <a:r>
              <a:rPr lang="en-US" dirty="0"/>
              <a:t>What is 5 foot 11 inches in cm?</a:t>
            </a:r>
            <a:endParaRPr lang="en-GB" dirty="0"/>
          </a:p>
        </p:txBody>
      </p:sp>
    </p:spTree>
    <p:extLst>
      <p:ext uri="{BB962C8B-B14F-4D97-AF65-F5344CB8AC3E}">
        <p14:creationId xmlns:p14="http://schemas.microsoft.com/office/powerpoint/2010/main" val="172716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D54D3-FD43-3C28-2EBC-3CAF5900B903}"/>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Practice Question</a:t>
            </a:r>
          </a:p>
        </p:txBody>
      </p:sp>
      <p:pic>
        <p:nvPicPr>
          <p:cNvPr id="4" name="Picture 4" descr="Graphical user interface, text, application, email&#10;&#10;Description automatically generated">
            <a:extLst>
              <a:ext uri="{FF2B5EF4-FFF2-40B4-BE49-F238E27FC236}">
                <a16:creationId xmlns:a16="http://schemas.microsoft.com/office/drawing/2014/main" id="{39B61C36-9287-2CA4-DE75-CB8322D452FE}"/>
              </a:ext>
            </a:extLst>
          </p:cNvPr>
          <p:cNvPicPr>
            <a:picLocks noGrp="1" noChangeAspect="1"/>
          </p:cNvPicPr>
          <p:nvPr>
            <p:ph idx="1"/>
          </p:nvPr>
        </p:nvPicPr>
        <p:blipFill>
          <a:blip r:embed="rId2"/>
          <a:stretch>
            <a:fillRect/>
          </a:stretch>
        </p:blipFill>
        <p:spPr>
          <a:xfrm>
            <a:off x="5294376" y="92154"/>
            <a:ext cx="6257544" cy="3426004"/>
          </a:xfrm>
          <a:prstGeom prst="rect">
            <a:avLst/>
          </a:prstGeom>
        </p:spPr>
      </p:pic>
    </p:spTree>
    <p:extLst>
      <p:ext uri="{BB962C8B-B14F-4D97-AF65-F5344CB8AC3E}">
        <p14:creationId xmlns:p14="http://schemas.microsoft.com/office/powerpoint/2010/main" val="310655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EA45-C4FB-5C52-3B0E-91F9379FDEDE}"/>
              </a:ext>
            </a:extLst>
          </p:cNvPr>
          <p:cNvSpPr>
            <a:spLocks noGrp="1"/>
          </p:cNvSpPr>
          <p:nvPr>
            <p:ph type="title"/>
          </p:nvPr>
        </p:nvSpPr>
        <p:spPr/>
        <p:txBody>
          <a:bodyPr/>
          <a:lstStyle/>
          <a:p>
            <a:r>
              <a:rPr lang="en-US" dirty="0"/>
              <a:t>Conversion Graphs</a:t>
            </a:r>
          </a:p>
        </p:txBody>
      </p:sp>
    </p:spTree>
    <p:extLst>
      <p:ext uri="{BB962C8B-B14F-4D97-AF65-F5344CB8AC3E}">
        <p14:creationId xmlns:p14="http://schemas.microsoft.com/office/powerpoint/2010/main" val="415117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graphs</a:t>
            </a:r>
            <a:endParaRPr lang="en-GB" dirty="0"/>
          </a:p>
        </p:txBody>
      </p:sp>
      <p:sp>
        <p:nvSpPr>
          <p:cNvPr id="3" name="Content Placeholder 2"/>
          <p:cNvSpPr>
            <a:spLocks noGrp="1"/>
          </p:cNvSpPr>
          <p:nvPr>
            <p:ph idx="1"/>
          </p:nvPr>
        </p:nvSpPr>
        <p:spPr>
          <a:xfrm>
            <a:off x="2231136" y="2638044"/>
            <a:ext cx="4937760" cy="3101983"/>
          </a:xfrm>
        </p:spPr>
        <p:txBody>
          <a:bodyPr/>
          <a:lstStyle/>
          <a:p>
            <a:pPr marL="0" indent="0">
              <a:buNone/>
            </a:pPr>
            <a:r>
              <a:rPr lang="en-US" dirty="0"/>
              <a:t>You may be given a graph to convert from like this: </a:t>
            </a:r>
          </a:p>
          <a:p>
            <a:pPr marL="0" indent="0">
              <a:buNone/>
            </a:pPr>
            <a:endParaRPr lang="en-US" dirty="0"/>
          </a:p>
          <a:p>
            <a:pPr marL="0" indent="0">
              <a:buNone/>
            </a:pPr>
            <a:r>
              <a:rPr lang="en-US" dirty="0"/>
              <a:t>You will need to find the amount you are converting from on one of the axis and follow it until you reach the line.  You can then follow to the new unit you are converting to.</a:t>
            </a:r>
          </a:p>
          <a:p>
            <a:pPr marL="0" indent="0">
              <a:buNone/>
            </a:pPr>
            <a:endParaRPr lang="en-US" dirty="0"/>
          </a:p>
          <a:p>
            <a:pPr marL="0" indent="0">
              <a:buNone/>
            </a:pPr>
            <a:r>
              <a:rPr lang="en-US" dirty="0"/>
              <a:t>Make sure you use the right axis for your starting amount!</a:t>
            </a:r>
            <a:endParaRPr lang="en-GB" dirty="0"/>
          </a:p>
        </p:txBody>
      </p:sp>
      <p:pic>
        <p:nvPicPr>
          <p:cNvPr id="5" name="Content Placeholder 3"/>
          <p:cNvPicPr>
            <a:picLocks noChangeAspect="1"/>
          </p:cNvPicPr>
          <p:nvPr/>
        </p:nvPicPr>
        <p:blipFill>
          <a:blip r:embed="rId2"/>
          <a:stretch>
            <a:fillRect/>
          </a:stretch>
        </p:blipFill>
        <p:spPr>
          <a:xfrm>
            <a:off x="7299961" y="2565274"/>
            <a:ext cx="2660903" cy="2274046"/>
          </a:xfrm>
          <a:prstGeom prst="rect">
            <a:avLst/>
          </a:prstGeom>
        </p:spPr>
      </p:pic>
    </p:spTree>
    <p:extLst>
      <p:ext uri="{BB962C8B-B14F-4D97-AF65-F5344CB8AC3E}">
        <p14:creationId xmlns:p14="http://schemas.microsoft.com/office/powerpoint/2010/main" val="223352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Conversion graphs</a:t>
            </a:r>
            <a:endParaRPr lang="en-GB" dirty="0"/>
          </a:p>
        </p:txBody>
      </p:sp>
      <p:pic>
        <p:nvPicPr>
          <p:cNvPr id="4" name="Content Placeholder 3"/>
          <p:cNvPicPr>
            <a:picLocks noGrp="1" noChangeAspect="1"/>
          </p:cNvPicPr>
          <p:nvPr>
            <p:ph sz="half" idx="1"/>
          </p:nvPr>
        </p:nvPicPr>
        <p:blipFill>
          <a:blip r:embed="rId2"/>
          <a:stretch>
            <a:fillRect/>
          </a:stretch>
        </p:blipFill>
        <p:spPr>
          <a:xfrm>
            <a:off x="813817" y="2446401"/>
            <a:ext cx="4718154" cy="4032203"/>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6220016" y="3566161"/>
            <a:ext cx="5147635" cy="1783764"/>
          </a:xfrm>
          <a:prstGeom prst="rect">
            <a:avLst/>
          </a:prstGeom>
        </p:spPr>
      </p:pic>
    </p:spTree>
    <p:extLst>
      <p:ext uri="{BB962C8B-B14F-4D97-AF65-F5344CB8AC3E}">
        <p14:creationId xmlns:p14="http://schemas.microsoft.com/office/powerpoint/2010/main" val="198636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Question</a:t>
            </a:r>
            <a:endParaRPr lang="en-GB" dirty="0"/>
          </a:p>
        </p:txBody>
      </p:sp>
      <p:pic>
        <p:nvPicPr>
          <p:cNvPr id="5" name="Content Placeholder 4"/>
          <p:cNvPicPr>
            <a:picLocks noGrp="1" noChangeAspect="1"/>
          </p:cNvPicPr>
          <p:nvPr>
            <p:ph idx="1"/>
          </p:nvPr>
        </p:nvPicPr>
        <p:blipFill>
          <a:blip r:embed="rId2"/>
          <a:stretch>
            <a:fillRect/>
          </a:stretch>
        </p:blipFill>
        <p:spPr>
          <a:xfrm>
            <a:off x="2747273" y="2455545"/>
            <a:ext cx="6697454" cy="4134314"/>
          </a:xfrm>
          <a:prstGeom prst="rect">
            <a:avLst/>
          </a:prstGeom>
        </p:spPr>
      </p:pic>
    </p:spTree>
    <p:extLst>
      <p:ext uri="{BB962C8B-B14F-4D97-AF65-F5344CB8AC3E}">
        <p14:creationId xmlns:p14="http://schemas.microsoft.com/office/powerpoint/2010/main" val="147292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2"/>
          <a:srcRect b="19390"/>
          <a:stretch/>
        </p:blipFill>
        <p:spPr>
          <a:xfrm>
            <a:off x="2364827" y="427673"/>
            <a:ext cx="7462347" cy="6002655"/>
          </a:xfrm>
          <a:prstGeom prst="rect">
            <a:avLst/>
          </a:prstGeom>
        </p:spPr>
      </p:pic>
    </p:spTree>
    <p:extLst>
      <p:ext uri="{BB962C8B-B14F-4D97-AF65-F5344CB8AC3E}">
        <p14:creationId xmlns:p14="http://schemas.microsoft.com/office/powerpoint/2010/main" val="403787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2254-EE52-E293-DC3B-ED23FB5C13CC}"/>
              </a:ext>
            </a:extLst>
          </p:cNvPr>
          <p:cNvSpPr>
            <a:spLocks noGrp="1"/>
          </p:cNvSpPr>
          <p:nvPr>
            <p:ph type="title"/>
          </p:nvPr>
        </p:nvSpPr>
        <p:spPr/>
        <p:txBody>
          <a:bodyPr/>
          <a:lstStyle/>
          <a:p>
            <a:r>
              <a:rPr lang="en-US" dirty="0"/>
              <a:t>Converting Time</a:t>
            </a:r>
          </a:p>
        </p:txBody>
      </p:sp>
    </p:spTree>
    <p:extLst>
      <p:ext uri="{BB962C8B-B14F-4D97-AF65-F5344CB8AC3E}">
        <p14:creationId xmlns:p14="http://schemas.microsoft.com/office/powerpoint/2010/main" val="355118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F8B-7FDC-2FCC-BE7F-DCF0C681EE86}"/>
              </a:ext>
            </a:extLst>
          </p:cNvPr>
          <p:cNvSpPr>
            <a:spLocks noGrp="1"/>
          </p:cNvSpPr>
          <p:nvPr>
            <p:ph type="title"/>
          </p:nvPr>
        </p:nvSpPr>
        <p:spPr/>
        <p:txBody>
          <a:bodyPr/>
          <a:lstStyle/>
          <a:p>
            <a:r>
              <a:rPr lang="en-US" dirty="0"/>
              <a:t>Starter Activity</a:t>
            </a:r>
            <a:br>
              <a:rPr lang="en-US" dirty="0"/>
            </a:br>
            <a:r>
              <a:rPr lang="en-US" dirty="0"/>
              <a:t>5 in 5</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7C4F514F-BA49-EAF5-3AFD-38F717BC05EC}"/>
                  </a:ext>
                </a:extLst>
              </p:cNvPr>
              <p:cNvGraphicFramePr>
                <a:graphicFrameLocks noGrp="1"/>
              </p:cNvGraphicFramePr>
              <p:nvPr>
                <p:ph idx="1"/>
                <p:extLst>
                  <p:ext uri="{D42A27DB-BD31-4B8C-83A1-F6EECF244321}">
                    <p14:modId xmlns:p14="http://schemas.microsoft.com/office/powerpoint/2010/main" val="1392851270"/>
                  </p:ext>
                </p:extLst>
              </p:nvPr>
            </p:nvGraphicFramePr>
            <p:xfrm>
              <a:off x="975731" y="2639121"/>
              <a:ext cx="10165820" cy="3351480"/>
            </p:xfrm>
            <a:graphic>
              <a:graphicData uri="http://schemas.openxmlformats.org/drawingml/2006/table">
                <a:tbl>
                  <a:tblPr firstRow="1" bandRow="1">
                    <a:tableStyleId>{0660B408-B3CF-4A94-85FC-2B1E0A45F4A2}</a:tableStyleId>
                  </a:tblPr>
                  <a:tblGrid>
                    <a:gridCol w="2033164">
                      <a:extLst>
                        <a:ext uri="{9D8B030D-6E8A-4147-A177-3AD203B41FA5}">
                          <a16:colId xmlns:a16="http://schemas.microsoft.com/office/drawing/2014/main" val="4146507791"/>
                        </a:ext>
                      </a:extLst>
                    </a:gridCol>
                    <a:gridCol w="2033164">
                      <a:extLst>
                        <a:ext uri="{9D8B030D-6E8A-4147-A177-3AD203B41FA5}">
                          <a16:colId xmlns:a16="http://schemas.microsoft.com/office/drawing/2014/main" val="3859604145"/>
                        </a:ext>
                      </a:extLst>
                    </a:gridCol>
                    <a:gridCol w="2033164">
                      <a:extLst>
                        <a:ext uri="{9D8B030D-6E8A-4147-A177-3AD203B41FA5}">
                          <a16:colId xmlns:a16="http://schemas.microsoft.com/office/drawing/2014/main" val="674085111"/>
                        </a:ext>
                      </a:extLst>
                    </a:gridCol>
                    <a:gridCol w="2033164">
                      <a:extLst>
                        <a:ext uri="{9D8B030D-6E8A-4147-A177-3AD203B41FA5}">
                          <a16:colId xmlns:a16="http://schemas.microsoft.com/office/drawing/2014/main" val="3036322766"/>
                        </a:ext>
                      </a:extLst>
                    </a:gridCol>
                    <a:gridCol w="2033164">
                      <a:extLst>
                        <a:ext uri="{9D8B030D-6E8A-4147-A177-3AD203B41FA5}">
                          <a16:colId xmlns:a16="http://schemas.microsoft.com/office/drawing/2014/main" val="4039451405"/>
                        </a:ext>
                      </a:extLst>
                    </a:gridCol>
                  </a:tblGrid>
                  <a:tr h="1675740">
                    <a:tc>
                      <a:txBody>
                        <a:bodyPr/>
                        <a:lstStyle/>
                        <a:p>
                          <a:pPr algn="ctr"/>
                          <a:r>
                            <a:rPr lang="en-US" dirty="0">
                              <a:solidFill>
                                <a:schemeClr val="tx1"/>
                              </a:solidFill>
                            </a:rPr>
                            <a:t>Convert into </a:t>
                          </a:r>
                          <a14:m>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1" i="1" smtClean="0">
                                      <a:solidFill>
                                        <a:schemeClr val="tx1"/>
                                      </a:solidFill>
                                      <a:latin typeface="Cambria Math" panose="02040503050406030204" pitchFamily="18" charset="0"/>
                                    </a:rPr>
                                    <m:t>𝟕</m:t>
                                  </m:r>
                                </m:num>
                                <m:den>
                                  <m:r>
                                    <a:rPr lang="en-GB" sz="2400" b="1" i="1" smtClean="0">
                                      <a:solidFill>
                                        <a:schemeClr val="tx1"/>
                                      </a:solidFill>
                                      <a:latin typeface="Cambria Math" panose="02040503050406030204" pitchFamily="18" charset="0"/>
                                    </a:rPr>
                                    <m:t>𝟐𝟎</m:t>
                                  </m:r>
                                </m:den>
                              </m:f>
                            </m:oMath>
                          </a14:m>
                          <a:r>
                            <a:rPr lang="en-US" dirty="0">
                              <a:solidFill>
                                <a:schemeClr val="tx1"/>
                              </a:solidFill>
                            </a:rPr>
                            <a:t> a decimal</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algn="ctr"/>
                          <a:r>
                            <a:rPr lang="en-US" dirty="0">
                              <a:solidFill>
                                <a:schemeClr val="tx1"/>
                              </a:solidFill>
                            </a:rPr>
                            <a:t>984 - 192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algn="ctr"/>
                          <a:r>
                            <a:rPr lang="en-US" dirty="0">
                              <a:solidFill>
                                <a:schemeClr val="tx1"/>
                              </a:solidFill>
                            </a:rPr>
                            <a:t>Simplify 16:44</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algn="ctr"/>
                          <a:r>
                            <a:rPr lang="en-US" dirty="0">
                              <a:solidFill>
                                <a:schemeClr val="tx1"/>
                              </a:solidFill>
                            </a:rPr>
                            <a:t>What is 32% of 650</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algn="ctr"/>
                          <a14:m>
                            <m:oMath xmlns:m="http://schemas.openxmlformats.org/officeDocument/2006/math">
                              <m:f>
                                <m:fPr>
                                  <m:ctrlPr>
                                    <a:rPr lang="en-US" sz="2800" i="1" smtClean="0">
                                      <a:solidFill>
                                        <a:schemeClr val="tx1"/>
                                      </a:solidFill>
                                      <a:latin typeface="Cambria Math" panose="02040503050406030204" pitchFamily="18" charset="0"/>
                                    </a:rPr>
                                  </m:ctrlPr>
                                </m:fPr>
                                <m:num>
                                  <m:r>
                                    <a:rPr lang="en-GB" sz="2800" b="1" i="1" smtClean="0">
                                      <a:solidFill>
                                        <a:schemeClr val="tx1"/>
                                      </a:solidFill>
                                      <a:latin typeface="Cambria Math" panose="02040503050406030204" pitchFamily="18" charset="0"/>
                                    </a:rPr>
                                    <m:t>𝟑</m:t>
                                  </m:r>
                                </m:num>
                                <m:den>
                                  <m:r>
                                    <a:rPr lang="en-GB" sz="2800" b="1" i="1" smtClean="0">
                                      <a:solidFill>
                                        <a:schemeClr val="tx1"/>
                                      </a:solidFill>
                                      <a:latin typeface="Cambria Math" panose="02040503050406030204" pitchFamily="18" charset="0"/>
                                    </a:rPr>
                                    <m:t>𝟖</m:t>
                                  </m:r>
                                </m:den>
                              </m:f>
                            </m:oMath>
                          </a14:m>
                          <a:r>
                            <a:rPr lang="en-US" sz="2800" dirty="0">
                              <a:solidFill>
                                <a:schemeClr val="tx1"/>
                              </a:solidFill>
                            </a:rPr>
                            <a:t> </a:t>
                          </a:r>
                          <a:r>
                            <a:rPr lang="en-US" sz="2000" dirty="0">
                              <a:solidFill>
                                <a:schemeClr val="tx1"/>
                              </a:solidFill>
                            </a:rPr>
                            <a:t>=</a:t>
                          </a:r>
                          <a:r>
                            <a:rPr lang="en-US" sz="2800" dirty="0">
                              <a:solidFill>
                                <a:schemeClr val="tx1"/>
                              </a:solidFill>
                            </a:rPr>
                            <a:t>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GB" sz="2800" b="1" i="1" smtClean="0">
                                      <a:solidFill>
                                        <a:schemeClr val="tx1"/>
                                      </a:solidFill>
                                      <a:latin typeface="Cambria Math" panose="02040503050406030204" pitchFamily="18" charset="0"/>
                                    </a:rPr>
                                    <m:t>?</m:t>
                                  </m:r>
                                </m:num>
                                <m:den>
                                  <m:r>
                                    <a:rPr lang="en-GB" sz="2800" b="1" i="1" smtClean="0">
                                      <a:solidFill>
                                        <a:schemeClr val="tx1"/>
                                      </a:solidFill>
                                      <a:latin typeface="Cambria Math" panose="02040503050406030204" pitchFamily="18" charset="0"/>
                                    </a:rPr>
                                    <m:t>𝟒𝟖</m:t>
                                  </m:r>
                                </m:den>
                              </m:f>
                            </m:oMath>
                          </a14:m>
                          <a:endParaRPr lang="en-US" sz="2800" dirty="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extLst>
                      <a:ext uri="{0D108BD9-81ED-4DB2-BD59-A6C34878D82A}">
                        <a16:rowId xmlns:a16="http://schemas.microsoft.com/office/drawing/2014/main" val="1928105674"/>
                      </a:ext>
                    </a:extLst>
                  </a:tr>
                  <a:tr h="1675740">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267071228"/>
                      </a:ext>
                    </a:extLst>
                  </a:tr>
                </a:tbl>
              </a:graphicData>
            </a:graphic>
          </p:graphicFrame>
        </mc:Choice>
        <mc:Fallback xmlns="">
          <p:graphicFrame>
            <p:nvGraphicFramePr>
              <p:cNvPr id="4" name="Table 4">
                <a:extLst>
                  <a:ext uri="{FF2B5EF4-FFF2-40B4-BE49-F238E27FC236}">
                    <a16:creationId xmlns:a16="http://schemas.microsoft.com/office/drawing/2014/main" id="{7C4F514F-BA49-EAF5-3AFD-38F717BC05EC}"/>
                  </a:ext>
                </a:extLst>
              </p:cNvPr>
              <p:cNvGraphicFramePr>
                <a:graphicFrameLocks noGrp="1"/>
              </p:cNvGraphicFramePr>
              <p:nvPr>
                <p:ph idx="1"/>
                <p:extLst>
                  <p:ext uri="{D42A27DB-BD31-4B8C-83A1-F6EECF244321}">
                    <p14:modId xmlns:p14="http://schemas.microsoft.com/office/powerpoint/2010/main" val="1392851270"/>
                  </p:ext>
                </p:extLst>
              </p:nvPr>
            </p:nvGraphicFramePr>
            <p:xfrm>
              <a:off x="975731" y="2639121"/>
              <a:ext cx="10165820" cy="3351480"/>
            </p:xfrm>
            <a:graphic>
              <a:graphicData uri="http://schemas.openxmlformats.org/drawingml/2006/table">
                <a:tbl>
                  <a:tblPr firstRow="1" bandRow="1">
                    <a:tableStyleId>{0660B408-B3CF-4A94-85FC-2B1E0A45F4A2}</a:tableStyleId>
                  </a:tblPr>
                  <a:tblGrid>
                    <a:gridCol w="2033164">
                      <a:extLst>
                        <a:ext uri="{9D8B030D-6E8A-4147-A177-3AD203B41FA5}">
                          <a16:colId xmlns:a16="http://schemas.microsoft.com/office/drawing/2014/main" val="4146507791"/>
                        </a:ext>
                      </a:extLst>
                    </a:gridCol>
                    <a:gridCol w="2033164">
                      <a:extLst>
                        <a:ext uri="{9D8B030D-6E8A-4147-A177-3AD203B41FA5}">
                          <a16:colId xmlns:a16="http://schemas.microsoft.com/office/drawing/2014/main" val="3859604145"/>
                        </a:ext>
                      </a:extLst>
                    </a:gridCol>
                    <a:gridCol w="2033164">
                      <a:extLst>
                        <a:ext uri="{9D8B030D-6E8A-4147-A177-3AD203B41FA5}">
                          <a16:colId xmlns:a16="http://schemas.microsoft.com/office/drawing/2014/main" val="674085111"/>
                        </a:ext>
                      </a:extLst>
                    </a:gridCol>
                    <a:gridCol w="2033164">
                      <a:extLst>
                        <a:ext uri="{9D8B030D-6E8A-4147-A177-3AD203B41FA5}">
                          <a16:colId xmlns:a16="http://schemas.microsoft.com/office/drawing/2014/main" val="3036322766"/>
                        </a:ext>
                      </a:extLst>
                    </a:gridCol>
                    <a:gridCol w="2033164">
                      <a:extLst>
                        <a:ext uri="{9D8B030D-6E8A-4147-A177-3AD203B41FA5}">
                          <a16:colId xmlns:a16="http://schemas.microsoft.com/office/drawing/2014/main" val="4039451405"/>
                        </a:ext>
                      </a:extLst>
                    </a:gridCol>
                  </a:tblGrid>
                  <a:tr h="1675740">
                    <a:tc>
                      <a:txBody>
                        <a:bodyPr/>
                        <a:lstStyle/>
                        <a:p>
                          <a:endParaRPr lang="en-US"/>
                        </a:p>
                      </a:txBody>
                      <a:tcPr anchor="ctr">
                        <a:lnL w="12700">
                          <a:solidFill>
                            <a:schemeClr val="tx1"/>
                          </a:solidFill>
                        </a:lnL>
                        <a:lnR w="12700">
                          <a:solidFill>
                            <a:schemeClr val="tx1"/>
                          </a:solidFill>
                        </a:lnR>
                        <a:lnT w="12700">
                          <a:solidFill>
                            <a:schemeClr val="tx1"/>
                          </a:solidFill>
                        </a:lnT>
                        <a:lnB w="12700">
                          <a:solidFill>
                            <a:schemeClr val="tx1"/>
                          </a:solidFill>
                        </a:lnB>
                        <a:blipFill>
                          <a:blip r:embed="rId2"/>
                          <a:stretch>
                            <a:fillRect l="-299" t="-362" r="-400000" b="-100362"/>
                          </a:stretch>
                        </a:blipFill>
                      </a:tcPr>
                    </a:tc>
                    <a:tc>
                      <a:txBody>
                        <a:bodyPr/>
                        <a:lstStyle/>
                        <a:p>
                          <a:pPr algn="ctr"/>
                          <a:r>
                            <a:rPr lang="en-US" dirty="0">
                              <a:solidFill>
                                <a:schemeClr val="tx1"/>
                              </a:solidFill>
                            </a:rPr>
                            <a:t>984 - 192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algn="ctr"/>
                          <a:r>
                            <a:rPr lang="en-US" dirty="0">
                              <a:solidFill>
                                <a:schemeClr val="tx1"/>
                              </a:solidFill>
                            </a:rPr>
                            <a:t>Simplify 16:44</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algn="ctr"/>
                          <a:r>
                            <a:rPr lang="en-US" dirty="0">
                              <a:solidFill>
                                <a:schemeClr val="tx1"/>
                              </a:solidFill>
                            </a:rPr>
                            <a:t>What is 32% of 650</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endParaRPr lang="en-US"/>
                        </a:p>
                      </a:txBody>
                      <a:tcPr anchor="ctr">
                        <a:lnL w="12700">
                          <a:solidFill>
                            <a:schemeClr val="tx1"/>
                          </a:solidFill>
                        </a:lnL>
                        <a:lnR w="12700">
                          <a:solidFill>
                            <a:schemeClr val="tx1"/>
                          </a:solidFill>
                        </a:lnR>
                        <a:lnT w="12700">
                          <a:solidFill>
                            <a:schemeClr val="tx1"/>
                          </a:solidFill>
                        </a:lnT>
                        <a:lnB w="12700">
                          <a:solidFill>
                            <a:schemeClr val="tx1"/>
                          </a:solidFill>
                        </a:lnB>
                        <a:blipFill>
                          <a:blip r:embed="rId2"/>
                          <a:stretch>
                            <a:fillRect l="-399701" t="-362" r="-599" b="-100362"/>
                          </a:stretch>
                        </a:blipFill>
                      </a:tcPr>
                    </a:tc>
                    <a:extLst>
                      <a:ext uri="{0D108BD9-81ED-4DB2-BD59-A6C34878D82A}">
                        <a16:rowId xmlns:a16="http://schemas.microsoft.com/office/drawing/2014/main" val="1928105674"/>
                      </a:ext>
                    </a:extLst>
                  </a:tr>
                  <a:tr h="1675740">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267071228"/>
                      </a:ext>
                    </a:extLst>
                  </a:tr>
                </a:tbl>
              </a:graphicData>
            </a:graphic>
          </p:graphicFrame>
        </mc:Fallback>
      </mc:AlternateContent>
    </p:spTree>
    <p:extLst>
      <p:ext uri="{BB962C8B-B14F-4D97-AF65-F5344CB8AC3E}">
        <p14:creationId xmlns:p14="http://schemas.microsoft.com/office/powerpoint/2010/main" val="416194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time</a:t>
            </a:r>
            <a:endParaRPr lang="en-GB" dirty="0"/>
          </a:p>
        </p:txBody>
      </p:sp>
      <p:sp>
        <p:nvSpPr>
          <p:cNvPr id="5" name="Content Placeholder 4"/>
          <p:cNvSpPr>
            <a:spLocks noGrp="1"/>
          </p:cNvSpPr>
          <p:nvPr>
            <p:ph idx="1"/>
          </p:nvPr>
        </p:nvSpPr>
        <p:spPr/>
        <p:txBody>
          <a:bodyPr>
            <a:normAutofit/>
          </a:bodyPr>
          <a:lstStyle/>
          <a:p>
            <a:pPr marL="0" indent="0">
              <a:buNone/>
            </a:pPr>
            <a:r>
              <a:rPr lang="en-US" dirty="0"/>
              <a:t>Although we are all familiar with time, it is easy to get confused when converting between seconds, hours and minutes.</a:t>
            </a:r>
          </a:p>
          <a:p>
            <a:pPr marL="0" indent="0">
              <a:buNone/>
            </a:pPr>
            <a:r>
              <a:rPr lang="en-US" dirty="0"/>
              <a:t>For example:</a:t>
            </a:r>
          </a:p>
          <a:p>
            <a:pPr marL="0" indent="0">
              <a:buNone/>
            </a:pPr>
            <a:r>
              <a:rPr lang="en-US" dirty="0"/>
              <a:t>1.25 minutes is not 1 minute and 25 seconds though at a quick glance that might be your first guess!</a:t>
            </a:r>
          </a:p>
          <a:p>
            <a:pPr marL="0" indent="0">
              <a:buNone/>
            </a:pPr>
            <a:endParaRPr lang="en-US" dirty="0"/>
          </a:p>
          <a:p>
            <a:pPr marL="0" indent="0">
              <a:buNone/>
            </a:pPr>
            <a:r>
              <a:rPr lang="en-US" dirty="0"/>
              <a:t>Think about how many seconds there are in a minute and think about 0.25 as a decimal value…</a:t>
            </a:r>
          </a:p>
          <a:p>
            <a:pPr marL="0" indent="0">
              <a:buNone/>
            </a:pPr>
            <a:endParaRPr lang="en-US" dirty="0"/>
          </a:p>
        </p:txBody>
      </p:sp>
    </p:spTree>
    <p:extLst>
      <p:ext uri="{BB962C8B-B14F-4D97-AF65-F5344CB8AC3E}">
        <p14:creationId xmlns:p14="http://schemas.microsoft.com/office/powerpoint/2010/main" val="226077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the following</a:t>
            </a:r>
            <a:endParaRPr lang="en-GB" dirty="0"/>
          </a:p>
        </p:txBody>
      </p:sp>
      <p:sp>
        <p:nvSpPr>
          <p:cNvPr id="4" name="Content Placeholder 3"/>
          <p:cNvSpPr>
            <a:spLocks noGrp="1"/>
          </p:cNvSpPr>
          <p:nvPr>
            <p:ph sz="half" idx="1"/>
          </p:nvPr>
        </p:nvSpPr>
        <p:spPr/>
        <p:txBody>
          <a:bodyPr vert="horz" lIns="91440" tIns="45720" rIns="91440" bIns="45720" rtlCol="0" anchor="t">
            <a:normAutofit/>
          </a:bodyPr>
          <a:lstStyle/>
          <a:p>
            <a:pPr marL="0" indent="0">
              <a:buNone/>
            </a:pPr>
            <a:r>
              <a:rPr lang="en-US" sz="2400" dirty="0"/>
              <a:t>72 minutes into hours</a:t>
            </a:r>
          </a:p>
          <a:p>
            <a:pPr marL="0" indent="0">
              <a:buNone/>
            </a:pPr>
            <a:r>
              <a:rPr lang="en-US" sz="2400" dirty="0"/>
              <a:t>Give your answer as a decimal</a:t>
            </a:r>
          </a:p>
          <a:p>
            <a:pPr marL="0" indent="0">
              <a:buNone/>
            </a:pPr>
            <a:endParaRPr lang="en-US" sz="2400" dirty="0"/>
          </a:p>
          <a:p>
            <a:pPr marL="0" indent="0">
              <a:buNone/>
            </a:pPr>
            <a:endParaRPr lang="en-US" sz="2400" dirty="0"/>
          </a:p>
          <a:p>
            <a:pPr marL="0" indent="0">
              <a:buNone/>
            </a:pPr>
            <a:r>
              <a:rPr lang="en-US" sz="2400" dirty="0"/>
              <a:t>105 seconds into minutes</a:t>
            </a:r>
            <a:endParaRPr lang="en-GB" sz="2400" dirty="0"/>
          </a:p>
          <a:p>
            <a:pPr marL="0" indent="0">
              <a:buNone/>
            </a:pPr>
            <a:r>
              <a:rPr lang="en-US" sz="2400" dirty="0"/>
              <a:t>Give your answer as a decimal</a:t>
            </a:r>
          </a:p>
          <a:p>
            <a:pPr marL="0" indent="0">
              <a:buNone/>
            </a:pPr>
            <a:endParaRPr lang="en-US" sz="2400" dirty="0"/>
          </a:p>
          <a:p>
            <a:pPr marL="0" indent="0">
              <a:buNone/>
            </a:pPr>
            <a:endParaRPr lang="en-US" sz="2400" dirty="0"/>
          </a:p>
        </p:txBody>
      </p:sp>
      <p:sp>
        <p:nvSpPr>
          <p:cNvPr id="5" name="Content Placeholder 4"/>
          <p:cNvSpPr>
            <a:spLocks noGrp="1"/>
          </p:cNvSpPr>
          <p:nvPr>
            <p:ph sz="half" idx="2"/>
          </p:nvPr>
        </p:nvSpPr>
        <p:spPr/>
        <p:txBody>
          <a:bodyPr vert="horz" lIns="91440" tIns="45720" rIns="91440" bIns="45720" rtlCol="0" anchor="t">
            <a:normAutofit/>
          </a:bodyPr>
          <a:lstStyle/>
          <a:p>
            <a:pPr marL="0" indent="0">
              <a:buNone/>
            </a:pPr>
            <a:r>
              <a:rPr lang="en-US" sz="2400" dirty="0"/>
              <a:t>4.25 minutes into seconds</a:t>
            </a:r>
          </a:p>
          <a:p>
            <a:pPr marL="0" indent="0">
              <a:buNone/>
            </a:pPr>
            <a:endParaRPr lang="en-US" sz="2400" dirty="0"/>
          </a:p>
          <a:p>
            <a:pPr marL="0" indent="0">
              <a:buNone/>
            </a:pPr>
            <a:endParaRPr lang="en-US" sz="2400" dirty="0">
              <a:ea typeface="+mn-lt"/>
              <a:cs typeface="+mn-lt"/>
            </a:endParaRPr>
          </a:p>
          <a:p>
            <a:pPr marL="0" indent="0">
              <a:buNone/>
            </a:pPr>
            <a:endParaRPr lang="en-US" sz="2400" dirty="0">
              <a:ea typeface="+mn-lt"/>
              <a:cs typeface="+mn-lt"/>
            </a:endParaRPr>
          </a:p>
          <a:p>
            <a:pPr marL="0" indent="0">
              <a:buNone/>
            </a:pPr>
            <a:r>
              <a:rPr lang="en-US" sz="2400" dirty="0">
                <a:ea typeface="+mn-lt"/>
                <a:cs typeface="+mn-lt"/>
              </a:rPr>
              <a:t>3.5 hours into minutes</a:t>
            </a:r>
            <a:endParaRPr lang="en-US" dirty="0"/>
          </a:p>
        </p:txBody>
      </p:sp>
    </p:spTree>
    <p:extLst>
      <p:ext uri="{BB962C8B-B14F-4D97-AF65-F5344CB8AC3E}">
        <p14:creationId xmlns:p14="http://schemas.microsoft.com/office/powerpoint/2010/main" val="321644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CA79-F1B9-B604-1BAF-C6FE97B625C5}"/>
              </a:ext>
            </a:extLst>
          </p:cNvPr>
          <p:cNvSpPr>
            <a:spLocks noGrp="1"/>
          </p:cNvSpPr>
          <p:nvPr>
            <p:ph type="title"/>
          </p:nvPr>
        </p:nvSpPr>
        <p:spPr/>
        <p:txBody>
          <a:bodyPr/>
          <a:lstStyle/>
          <a:p>
            <a:r>
              <a:rPr lang="en-GB" dirty="0"/>
              <a:t>Topic Revision</a:t>
            </a:r>
          </a:p>
        </p:txBody>
      </p:sp>
    </p:spTree>
    <p:extLst>
      <p:ext uri="{BB962C8B-B14F-4D97-AF65-F5344CB8AC3E}">
        <p14:creationId xmlns:p14="http://schemas.microsoft.com/office/powerpoint/2010/main" val="176439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33E3-440E-8BF9-57BA-675E6413DCCA}"/>
              </a:ext>
            </a:extLst>
          </p:cNvPr>
          <p:cNvSpPr>
            <a:spLocks noGrp="1"/>
          </p:cNvSpPr>
          <p:nvPr>
            <p:ph type="title"/>
          </p:nvPr>
        </p:nvSpPr>
        <p:spPr/>
        <p:txBody>
          <a:bodyPr/>
          <a:lstStyle/>
          <a:p>
            <a:r>
              <a:rPr lang="en-GB" dirty="0"/>
              <a:t>Multiplication</a:t>
            </a:r>
          </a:p>
        </p:txBody>
      </p:sp>
      <p:sp>
        <p:nvSpPr>
          <p:cNvPr id="3" name="Content Placeholder 2">
            <a:extLst>
              <a:ext uri="{FF2B5EF4-FFF2-40B4-BE49-F238E27FC236}">
                <a16:creationId xmlns:a16="http://schemas.microsoft.com/office/drawing/2014/main" id="{0776081F-26A6-A15C-EAD0-1D5A62E1699D}"/>
              </a:ext>
            </a:extLst>
          </p:cNvPr>
          <p:cNvSpPr>
            <a:spLocks noGrp="1"/>
          </p:cNvSpPr>
          <p:nvPr>
            <p:ph sz="half" idx="1"/>
          </p:nvPr>
        </p:nvSpPr>
        <p:spPr/>
        <p:txBody>
          <a:bodyPr/>
          <a:lstStyle/>
          <a:p>
            <a:pPr marL="0" indent="0">
              <a:buNone/>
            </a:pPr>
            <a:r>
              <a:rPr lang="en-GB" dirty="0"/>
              <a:t>72 x 18</a:t>
            </a:r>
          </a:p>
          <a:p>
            <a:pPr marL="0" indent="0">
              <a:buNone/>
            </a:pPr>
            <a:endParaRPr lang="en-GB" dirty="0"/>
          </a:p>
          <a:p>
            <a:pPr marL="0" indent="0">
              <a:buNone/>
            </a:pPr>
            <a:endParaRPr lang="en-GB" dirty="0"/>
          </a:p>
          <a:p>
            <a:pPr marL="0" indent="0">
              <a:buNone/>
            </a:pPr>
            <a:endParaRPr lang="en-GB" dirty="0"/>
          </a:p>
        </p:txBody>
      </p:sp>
      <p:sp>
        <p:nvSpPr>
          <p:cNvPr id="7" name="Content Placeholder 6">
            <a:extLst>
              <a:ext uri="{FF2B5EF4-FFF2-40B4-BE49-F238E27FC236}">
                <a16:creationId xmlns:a16="http://schemas.microsoft.com/office/drawing/2014/main" id="{07ED72BE-7F5E-32C4-B124-D73CBB75C652}"/>
              </a:ext>
            </a:extLst>
          </p:cNvPr>
          <p:cNvSpPr>
            <a:spLocks noGrp="1"/>
          </p:cNvSpPr>
          <p:nvPr>
            <p:ph sz="half" idx="2"/>
          </p:nvPr>
        </p:nvSpPr>
        <p:spPr/>
        <p:txBody>
          <a:bodyPr/>
          <a:lstStyle/>
          <a:p>
            <a:pPr marL="0" indent="0">
              <a:buNone/>
            </a:pPr>
            <a:r>
              <a:rPr lang="en-GB" dirty="0"/>
              <a:t>36 x 54</a:t>
            </a:r>
          </a:p>
        </p:txBody>
      </p:sp>
    </p:spTree>
    <p:extLst>
      <p:ext uri="{BB962C8B-B14F-4D97-AF65-F5344CB8AC3E}">
        <p14:creationId xmlns:p14="http://schemas.microsoft.com/office/powerpoint/2010/main" val="191853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643C-F3A4-F58F-CC66-E517695E3DD3}"/>
              </a:ext>
            </a:extLst>
          </p:cNvPr>
          <p:cNvSpPr>
            <a:spLocks noGrp="1"/>
          </p:cNvSpPr>
          <p:nvPr>
            <p:ph type="title"/>
          </p:nvPr>
        </p:nvSpPr>
        <p:spPr/>
        <p:txBody>
          <a:bodyPr/>
          <a:lstStyle/>
          <a:p>
            <a:r>
              <a:rPr lang="en-GB" dirty="0"/>
              <a:t>Division</a:t>
            </a:r>
          </a:p>
        </p:txBody>
      </p:sp>
      <p:sp>
        <p:nvSpPr>
          <p:cNvPr id="3" name="Content Placeholder 2">
            <a:extLst>
              <a:ext uri="{FF2B5EF4-FFF2-40B4-BE49-F238E27FC236}">
                <a16:creationId xmlns:a16="http://schemas.microsoft.com/office/drawing/2014/main" id="{F7BDD92E-5D91-3C3E-A60D-D842755D5F6D}"/>
              </a:ext>
            </a:extLst>
          </p:cNvPr>
          <p:cNvSpPr>
            <a:spLocks noGrp="1"/>
          </p:cNvSpPr>
          <p:nvPr>
            <p:ph sz="half" idx="1"/>
          </p:nvPr>
        </p:nvSpPr>
        <p:spPr/>
        <p:txBody>
          <a:bodyPr/>
          <a:lstStyle/>
          <a:p>
            <a:pPr marL="0" indent="0">
              <a:buNone/>
            </a:pPr>
            <a:r>
              <a:rPr lang="en-GB" dirty="0"/>
              <a:t>272 ÷ 8</a:t>
            </a:r>
          </a:p>
          <a:p>
            <a:pPr marL="0" indent="0">
              <a:buNone/>
            </a:pPr>
            <a:endParaRPr lang="en-GB" dirty="0"/>
          </a:p>
          <a:p>
            <a:pPr marL="0" indent="0">
              <a:buNone/>
            </a:pPr>
            <a:endParaRPr lang="en-GB" dirty="0"/>
          </a:p>
          <a:p>
            <a:pPr marL="0" indent="0">
              <a:buNone/>
            </a:pPr>
            <a:endParaRPr lang="en-GB" dirty="0"/>
          </a:p>
          <a:p>
            <a:pPr marL="0" indent="0">
              <a:buNone/>
            </a:pPr>
            <a:r>
              <a:rPr lang="en-GB" dirty="0"/>
              <a:t>365 ÷ 5</a:t>
            </a:r>
          </a:p>
        </p:txBody>
      </p:sp>
      <p:sp>
        <p:nvSpPr>
          <p:cNvPr id="4" name="Content Placeholder 3">
            <a:extLst>
              <a:ext uri="{FF2B5EF4-FFF2-40B4-BE49-F238E27FC236}">
                <a16:creationId xmlns:a16="http://schemas.microsoft.com/office/drawing/2014/main" id="{FED04AA9-31EE-5530-8263-9C3F9AE36426}"/>
              </a:ext>
            </a:extLst>
          </p:cNvPr>
          <p:cNvSpPr>
            <a:spLocks noGrp="1"/>
          </p:cNvSpPr>
          <p:nvPr>
            <p:ph sz="half" idx="2"/>
          </p:nvPr>
        </p:nvSpPr>
        <p:spPr/>
        <p:txBody>
          <a:bodyPr/>
          <a:lstStyle/>
          <a:p>
            <a:pPr marL="0" indent="0">
              <a:buNone/>
            </a:pPr>
            <a:r>
              <a:rPr lang="en-GB" dirty="0"/>
              <a:t>864 ÷ 6</a:t>
            </a:r>
          </a:p>
          <a:p>
            <a:pPr marL="0" indent="0">
              <a:buNone/>
            </a:pPr>
            <a:endParaRPr lang="en-GB" dirty="0"/>
          </a:p>
          <a:p>
            <a:pPr marL="0" indent="0">
              <a:buNone/>
            </a:pPr>
            <a:endParaRPr lang="en-GB" dirty="0"/>
          </a:p>
          <a:p>
            <a:pPr marL="0" indent="0">
              <a:buNone/>
            </a:pPr>
            <a:endParaRPr lang="en-GB" dirty="0"/>
          </a:p>
          <a:p>
            <a:pPr marL="0" indent="0">
              <a:buNone/>
            </a:pPr>
            <a:r>
              <a:rPr lang="en-GB"/>
              <a:t>744 ÷ 3</a:t>
            </a:r>
            <a:endParaRPr lang="en-GB" dirty="0"/>
          </a:p>
        </p:txBody>
      </p:sp>
    </p:spTree>
    <p:extLst>
      <p:ext uri="{BB962C8B-B14F-4D97-AF65-F5344CB8AC3E}">
        <p14:creationId xmlns:p14="http://schemas.microsoft.com/office/powerpoint/2010/main" val="1726525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3" name="Picture 2">
            <a:extLst>
              <a:ext uri="{FF2B5EF4-FFF2-40B4-BE49-F238E27FC236}">
                <a16:creationId xmlns:a16="http://schemas.microsoft.com/office/drawing/2014/main" id="{D32E3F95-5CE3-BC8C-BF9D-9A92ECBFDAC6}"/>
              </a:ext>
            </a:extLst>
          </p:cNvPr>
          <p:cNvPicPr>
            <a:picLocks noChangeAspect="1"/>
          </p:cNvPicPr>
          <p:nvPr/>
        </p:nvPicPr>
        <p:blipFill>
          <a:blip r:embed="rId2"/>
          <a:stretch>
            <a:fillRect/>
          </a:stretch>
        </p:blipFill>
        <p:spPr>
          <a:xfrm>
            <a:off x="5374803" y="0"/>
            <a:ext cx="6096690" cy="3476625"/>
          </a:xfrm>
          <a:prstGeom prst="rect">
            <a:avLst/>
          </a:prstGeom>
        </p:spPr>
      </p:pic>
    </p:spTree>
    <p:extLst>
      <p:ext uri="{BB962C8B-B14F-4D97-AF65-F5344CB8AC3E}">
        <p14:creationId xmlns:p14="http://schemas.microsoft.com/office/powerpoint/2010/main" val="254062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3" name="Picture 2">
            <a:extLst>
              <a:ext uri="{FF2B5EF4-FFF2-40B4-BE49-F238E27FC236}">
                <a16:creationId xmlns:a16="http://schemas.microsoft.com/office/drawing/2014/main" id="{7A97D25A-E2FE-97CC-968F-7AF74D385D25}"/>
              </a:ext>
            </a:extLst>
          </p:cNvPr>
          <p:cNvPicPr>
            <a:picLocks noChangeAspect="1"/>
          </p:cNvPicPr>
          <p:nvPr/>
        </p:nvPicPr>
        <p:blipFill>
          <a:blip r:embed="rId2"/>
          <a:stretch>
            <a:fillRect/>
          </a:stretch>
        </p:blipFill>
        <p:spPr>
          <a:xfrm>
            <a:off x="5079873" y="90487"/>
            <a:ext cx="6686550" cy="2133857"/>
          </a:xfrm>
          <a:prstGeom prst="rect">
            <a:avLst/>
          </a:prstGeom>
        </p:spPr>
      </p:pic>
    </p:spTree>
    <p:extLst>
      <p:ext uri="{BB962C8B-B14F-4D97-AF65-F5344CB8AC3E}">
        <p14:creationId xmlns:p14="http://schemas.microsoft.com/office/powerpoint/2010/main" val="862979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5" name="Content Placeholder 4">
            <a:extLst>
              <a:ext uri="{FF2B5EF4-FFF2-40B4-BE49-F238E27FC236}">
                <a16:creationId xmlns:a16="http://schemas.microsoft.com/office/drawing/2014/main" id="{398D105C-FADA-27AE-F0EC-3EE2684B9B84}"/>
              </a:ext>
            </a:extLst>
          </p:cNvPr>
          <p:cNvPicPr>
            <a:picLocks noGrp="1" noChangeAspect="1"/>
          </p:cNvPicPr>
          <p:nvPr>
            <p:ph idx="1"/>
          </p:nvPr>
        </p:nvPicPr>
        <p:blipFill>
          <a:blip r:embed="rId2"/>
          <a:stretch>
            <a:fillRect/>
          </a:stretch>
        </p:blipFill>
        <p:spPr>
          <a:xfrm>
            <a:off x="5294376" y="83035"/>
            <a:ext cx="6257544" cy="1595674"/>
          </a:xfrm>
          <a:prstGeom prst="rect">
            <a:avLst/>
          </a:prstGeom>
        </p:spPr>
      </p:pic>
    </p:spTree>
    <p:extLst>
      <p:ext uri="{BB962C8B-B14F-4D97-AF65-F5344CB8AC3E}">
        <p14:creationId xmlns:p14="http://schemas.microsoft.com/office/powerpoint/2010/main" val="421869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7" name="Content Placeholder 6">
            <a:extLst>
              <a:ext uri="{FF2B5EF4-FFF2-40B4-BE49-F238E27FC236}">
                <a16:creationId xmlns:a16="http://schemas.microsoft.com/office/drawing/2014/main" id="{406B8847-B008-5C9D-ED03-08EC7EC92CF9}"/>
              </a:ext>
            </a:extLst>
          </p:cNvPr>
          <p:cNvPicPr>
            <a:picLocks noGrp="1" noChangeAspect="1"/>
          </p:cNvPicPr>
          <p:nvPr>
            <p:ph idx="1"/>
          </p:nvPr>
        </p:nvPicPr>
        <p:blipFill>
          <a:blip r:embed="rId2"/>
          <a:stretch>
            <a:fillRect/>
          </a:stretch>
        </p:blipFill>
        <p:spPr>
          <a:xfrm>
            <a:off x="5223558" y="0"/>
            <a:ext cx="6399179" cy="3101975"/>
          </a:xfrm>
          <a:prstGeom prst="rect">
            <a:avLst/>
          </a:prstGeom>
        </p:spPr>
      </p:pic>
    </p:spTree>
    <p:extLst>
      <p:ext uri="{BB962C8B-B14F-4D97-AF65-F5344CB8AC3E}">
        <p14:creationId xmlns:p14="http://schemas.microsoft.com/office/powerpoint/2010/main" val="403488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3" name="Picture 2">
            <a:extLst>
              <a:ext uri="{FF2B5EF4-FFF2-40B4-BE49-F238E27FC236}">
                <a16:creationId xmlns:a16="http://schemas.microsoft.com/office/drawing/2014/main" id="{D3E5BBF4-AB29-4C99-87D5-DB5AB5C5D5A7}"/>
              </a:ext>
            </a:extLst>
          </p:cNvPr>
          <p:cNvPicPr>
            <a:picLocks noChangeAspect="1"/>
          </p:cNvPicPr>
          <p:nvPr/>
        </p:nvPicPr>
        <p:blipFill>
          <a:blip r:embed="rId2"/>
          <a:stretch>
            <a:fillRect/>
          </a:stretch>
        </p:blipFill>
        <p:spPr>
          <a:xfrm>
            <a:off x="4931092" y="128587"/>
            <a:ext cx="6984111" cy="1942739"/>
          </a:xfrm>
          <a:prstGeom prst="rect">
            <a:avLst/>
          </a:prstGeom>
        </p:spPr>
      </p:pic>
    </p:spTree>
    <p:extLst>
      <p:ext uri="{BB962C8B-B14F-4D97-AF65-F5344CB8AC3E}">
        <p14:creationId xmlns:p14="http://schemas.microsoft.com/office/powerpoint/2010/main" val="81091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285027-E24B-86ED-5ABE-96DF0B8DD1A4}"/>
              </a:ext>
            </a:extLst>
          </p:cNvPr>
          <p:cNvSpPr>
            <a:spLocks noGrp="1"/>
          </p:cNvSpPr>
          <p:nvPr>
            <p:ph type="body" idx="1"/>
          </p:nvPr>
        </p:nvSpPr>
        <p:spPr>
          <a:xfrm>
            <a:off x="3961534" y="2313433"/>
            <a:ext cx="4270248" cy="704087"/>
          </a:xfrm>
        </p:spPr>
        <p:txBody>
          <a:bodyPr/>
          <a:lstStyle/>
          <a:p>
            <a:r>
              <a:rPr lang="en-US" dirty="0"/>
              <a:t>Conversions</a:t>
            </a:r>
          </a:p>
        </p:txBody>
      </p:sp>
      <p:pic>
        <p:nvPicPr>
          <p:cNvPr id="3" name="Content Placeholder 2">
            <a:extLst>
              <a:ext uri="{FF2B5EF4-FFF2-40B4-BE49-F238E27FC236}">
                <a16:creationId xmlns:a16="http://schemas.microsoft.com/office/drawing/2014/main" id="{B58392AC-AAEE-946F-9EEC-F7773386BF05}"/>
              </a:ext>
            </a:extLst>
          </p:cNvPr>
          <p:cNvPicPr>
            <a:picLocks noGrp="1" noChangeAspect="1"/>
          </p:cNvPicPr>
          <p:nvPr>
            <p:ph sz="quarter" idx="4"/>
          </p:nvPr>
        </p:nvPicPr>
        <p:blipFill>
          <a:blip r:embed="rId2"/>
          <a:stretch>
            <a:fillRect/>
          </a:stretch>
        </p:blipFill>
        <p:spPr>
          <a:xfrm>
            <a:off x="4798219" y="3143250"/>
            <a:ext cx="2597150" cy="2597150"/>
          </a:xfrm>
          <a:prstGeom prst="rect">
            <a:avLst/>
          </a:prstGeom>
        </p:spPr>
      </p:pic>
      <p:sp>
        <p:nvSpPr>
          <p:cNvPr id="2" name="Title 1"/>
          <p:cNvSpPr>
            <a:spLocks noGrp="1"/>
          </p:cNvSpPr>
          <p:nvPr>
            <p:ph type="title"/>
          </p:nvPr>
        </p:nvSpPr>
        <p:spPr/>
        <p:txBody>
          <a:bodyPr/>
          <a:lstStyle/>
          <a:p>
            <a:r>
              <a:rPr lang="en-US" dirty="0"/>
              <a:t>What are we doing today?</a:t>
            </a:r>
            <a:endParaRPr lang="en-GB" dirty="0"/>
          </a:p>
        </p:txBody>
      </p:sp>
    </p:spTree>
    <p:extLst>
      <p:ext uri="{BB962C8B-B14F-4D97-AF65-F5344CB8AC3E}">
        <p14:creationId xmlns:p14="http://schemas.microsoft.com/office/powerpoint/2010/main" val="2395014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4" name="Picture 3">
            <a:extLst>
              <a:ext uri="{FF2B5EF4-FFF2-40B4-BE49-F238E27FC236}">
                <a16:creationId xmlns:a16="http://schemas.microsoft.com/office/drawing/2014/main" id="{AE27FDC8-B94A-7D29-F9B4-F6B9C5282F7F}"/>
              </a:ext>
            </a:extLst>
          </p:cNvPr>
          <p:cNvPicPr>
            <a:picLocks noChangeAspect="1"/>
          </p:cNvPicPr>
          <p:nvPr/>
        </p:nvPicPr>
        <p:blipFill>
          <a:blip r:embed="rId2"/>
          <a:stretch>
            <a:fillRect/>
          </a:stretch>
        </p:blipFill>
        <p:spPr>
          <a:xfrm>
            <a:off x="5099684" y="95303"/>
            <a:ext cx="6646928" cy="2395484"/>
          </a:xfrm>
          <a:prstGeom prst="rect">
            <a:avLst/>
          </a:prstGeom>
        </p:spPr>
      </p:pic>
    </p:spTree>
    <p:extLst>
      <p:ext uri="{BB962C8B-B14F-4D97-AF65-F5344CB8AC3E}">
        <p14:creationId xmlns:p14="http://schemas.microsoft.com/office/powerpoint/2010/main" val="2492381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5" name="Picture 4">
            <a:extLst>
              <a:ext uri="{FF2B5EF4-FFF2-40B4-BE49-F238E27FC236}">
                <a16:creationId xmlns:a16="http://schemas.microsoft.com/office/drawing/2014/main" id="{09D1CAEE-84A5-8656-7C5D-3DB21D997BCC}"/>
              </a:ext>
            </a:extLst>
          </p:cNvPr>
          <p:cNvPicPr>
            <a:picLocks noChangeAspect="1"/>
          </p:cNvPicPr>
          <p:nvPr/>
        </p:nvPicPr>
        <p:blipFill rotWithShape="1">
          <a:blip r:embed="rId2"/>
          <a:srcRect t="24324"/>
          <a:stretch/>
        </p:blipFill>
        <p:spPr>
          <a:xfrm>
            <a:off x="5110973" y="200025"/>
            <a:ext cx="7026923" cy="1066800"/>
          </a:xfrm>
          <a:prstGeom prst="rect">
            <a:avLst/>
          </a:prstGeom>
        </p:spPr>
      </p:pic>
    </p:spTree>
    <p:extLst>
      <p:ext uri="{BB962C8B-B14F-4D97-AF65-F5344CB8AC3E}">
        <p14:creationId xmlns:p14="http://schemas.microsoft.com/office/powerpoint/2010/main" val="349952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8D17E-63E2-A89D-F67E-6849A11FC4E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4" name="Picture 3">
            <a:extLst>
              <a:ext uri="{FF2B5EF4-FFF2-40B4-BE49-F238E27FC236}">
                <a16:creationId xmlns:a16="http://schemas.microsoft.com/office/drawing/2014/main" id="{50B94A6E-8D06-34C8-16EE-E4EE6646CDEA}"/>
              </a:ext>
            </a:extLst>
          </p:cNvPr>
          <p:cNvPicPr>
            <a:picLocks noChangeAspect="1"/>
          </p:cNvPicPr>
          <p:nvPr/>
        </p:nvPicPr>
        <p:blipFill>
          <a:blip r:embed="rId2"/>
          <a:stretch>
            <a:fillRect/>
          </a:stretch>
        </p:blipFill>
        <p:spPr>
          <a:xfrm>
            <a:off x="5000624" y="180421"/>
            <a:ext cx="6886575" cy="953053"/>
          </a:xfrm>
          <a:prstGeom prst="rect">
            <a:avLst/>
          </a:prstGeom>
        </p:spPr>
      </p:pic>
    </p:spTree>
    <p:extLst>
      <p:ext uri="{BB962C8B-B14F-4D97-AF65-F5344CB8AC3E}">
        <p14:creationId xmlns:p14="http://schemas.microsoft.com/office/powerpoint/2010/main" val="3842205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BF5A14-BE57-443F-955E-196AB6D07414}"/>
              </a:ext>
            </a:extLst>
          </p:cNvPr>
          <p:cNvSpPr>
            <a:spLocks noGrp="1"/>
          </p:cNvSpPr>
          <p:nvPr>
            <p:ph type="ctrTitle"/>
          </p:nvPr>
        </p:nvSpPr>
        <p:spPr>
          <a:xfrm>
            <a:off x="965198" y="2490283"/>
            <a:ext cx="5602383" cy="1877437"/>
          </a:xfrm>
        </p:spPr>
        <p:txBody>
          <a:bodyPr>
            <a:normAutofit/>
          </a:bodyPr>
          <a:lstStyle/>
          <a:p>
            <a:r>
              <a:rPr lang="en-GB" dirty="0"/>
              <a:t>All done!</a:t>
            </a:r>
          </a:p>
        </p:txBody>
      </p:sp>
      <p:sp>
        <p:nvSpPr>
          <p:cNvPr id="10" name="Rectangle 9">
            <a:extLst>
              <a:ext uri="{FF2B5EF4-FFF2-40B4-BE49-F238E27FC236}">
                <a16:creationId xmlns:a16="http://schemas.microsoft.com/office/drawing/2014/main" id="{165040EF-32B8-46F3-823C-6BA3A49A7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Subtitle 4">
            <a:extLst>
              <a:ext uri="{FF2B5EF4-FFF2-40B4-BE49-F238E27FC236}">
                <a16:creationId xmlns:a16="http://schemas.microsoft.com/office/drawing/2014/main" id="{2BB08A7C-440B-4AD9-8F45-70E0AED36257}"/>
              </a:ext>
            </a:extLst>
          </p:cNvPr>
          <p:cNvSpPr>
            <a:spLocks noGrp="1"/>
          </p:cNvSpPr>
          <p:nvPr>
            <p:ph type="subTitle" idx="1"/>
          </p:nvPr>
        </p:nvSpPr>
        <p:spPr>
          <a:xfrm>
            <a:off x="8129873" y="2173266"/>
            <a:ext cx="3657119" cy="2511468"/>
          </a:xfrm>
        </p:spPr>
        <p:txBody>
          <a:bodyPr anchor="ctr">
            <a:normAutofit/>
          </a:bodyPr>
          <a:lstStyle/>
          <a:p>
            <a:r>
              <a:rPr lang="en-GB" sz="2800" dirty="0">
                <a:solidFill>
                  <a:schemeClr val="bg1">
                    <a:lumMod val="75000"/>
                    <a:lumOff val="25000"/>
                  </a:schemeClr>
                </a:solidFill>
              </a:rPr>
              <a:t>Next week’s topics are:</a:t>
            </a:r>
          </a:p>
          <a:p>
            <a:pPr marL="457200" indent="-457200" algn="just">
              <a:buFont typeface="Arial" panose="020B0604020202020204" pitchFamily="34" charset="0"/>
              <a:buChar char="•"/>
            </a:pPr>
            <a:r>
              <a:rPr lang="en-GB" sz="2800">
                <a:solidFill>
                  <a:schemeClr val="bg1">
                    <a:lumMod val="75000"/>
                    <a:lumOff val="25000"/>
                  </a:schemeClr>
                </a:solidFill>
              </a:rPr>
              <a:t>Perimeter</a:t>
            </a:r>
            <a:endParaRPr lang="en-GB" sz="2800" dirty="0">
              <a:solidFill>
                <a:schemeClr val="bg1">
                  <a:lumMod val="75000"/>
                  <a:lumOff val="25000"/>
                </a:schemeClr>
              </a:solidFill>
            </a:endParaRPr>
          </a:p>
          <a:p>
            <a:pPr marL="457200" indent="-457200" algn="just">
              <a:buFont typeface="Arial" panose="020B0604020202020204" pitchFamily="34" charset="0"/>
              <a:buChar char="•"/>
            </a:pPr>
            <a:r>
              <a:rPr lang="en-GB" sz="2800">
                <a:solidFill>
                  <a:schemeClr val="bg1">
                    <a:lumMod val="75000"/>
                    <a:lumOff val="25000"/>
                  </a:schemeClr>
                </a:solidFill>
              </a:rPr>
              <a:t>Area</a:t>
            </a:r>
            <a:endParaRPr lang="en-GB" sz="2800" dirty="0">
              <a:solidFill>
                <a:schemeClr val="bg1">
                  <a:lumMod val="75000"/>
                  <a:lumOff val="25000"/>
                </a:schemeClr>
              </a:solidFill>
            </a:endParaRPr>
          </a:p>
        </p:txBody>
      </p:sp>
    </p:spTree>
    <p:extLst>
      <p:ext uri="{BB962C8B-B14F-4D97-AF65-F5344CB8AC3E}">
        <p14:creationId xmlns:p14="http://schemas.microsoft.com/office/powerpoint/2010/main" val="92959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know?</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Metric units</a:t>
            </a:r>
          </a:p>
          <a:p>
            <a:r>
              <a:rPr lang="en-US" sz="2800" dirty="0"/>
              <a:t>Using conversion factors</a:t>
            </a:r>
          </a:p>
          <a:p>
            <a:r>
              <a:rPr lang="en-US" sz="2800" dirty="0"/>
              <a:t>Using conversion graphs</a:t>
            </a:r>
          </a:p>
          <a:p>
            <a:r>
              <a:rPr lang="en-US" sz="2800"/>
              <a:t>Converting time</a:t>
            </a:r>
            <a:endParaRPr lang="en-US" sz="2800" dirty="0"/>
          </a:p>
        </p:txBody>
      </p:sp>
    </p:spTree>
    <p:extLst>
      <p:ext uri="{BB962C8B-B14F-4D97-AF65-F5344CB8AC3E}">
        <p14:creationId xmlns:p14="http://schemas.microsoft.com/office/powerpoint/2010/main" val="106598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2AE4-6497-FE02-0D1E-37D13763CC25}"/>
              </a:ext>
            </a:extLst>
          </p:cNvPr>
          <p:cNvSpPr>
            <a:spLocks noGrp="1"/>
          </p:cNvSpPr>
          <p:nvPr>
            <p:ph type="title"/>
          </p:nvPr>
        </p:nvSpPr>
        <p:spPr/>
        <p:txBody>
          <a:bodyPr/>
          <a:lstStyle/>
          <a:p>
            <a:r>
              <a:rPr lang="en-US" dirty="0"/>
              <a:t>Metric Units</a:t>
            </a:r>
          </a:p>
        </p:txBody>
      </p:sp>
    </p:spTree>
    <p:extLst>
      <p:ext uri="{BB962C8B-B14F-4D97-AF65-F5344CB8AC3E}">
        <p14:creationId xmlns:p14="http://schemas.microsoft.com/office/powerpoint/2010/main" val="37746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between Metric units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a:t>It’s important to know how to convert between metric units as sometimes we are given mixed units in an exam question</a:t>
                </a:r>
              </a:p>
              <a:p>
                <a:pPr marL="0" indent="0">
                  <a:buNone/>
                </a:pPr>
                <a:endParaRPr lang="en-US" sz="1000" dirty="0"/>
              </a:p>
              <a:p>
                <a:pPr marL="0" indent="0">
                  <a:buNone/>
                </a:pPr>
                <a:r>
                  <a:rPr lang="en-US" sz="2000" dirty="0"/>
                  <a:t>We can use the prefixes of the words to give us a clue:</a:t>
                </a:r>
              </a:p>
              <a:p>
                <a:pPr marL="0" indent="0">
                  <a:buNone/>
                </a:pPr>
                <a:endParaRPr lang="en-US" sz="1050" dirty="0"/>
              </a:p>
              <a:p>
                <a:pPr marL="0" indent="0">
                  <a:buNone/>
                </a:pPr>
                <a:r>
                  <a:rPr lang="en-US" sz="2200" dirty="0" err="1"/>
                  <a:t>Milli</a:t>
                </a:r>
                <a:r>
                  <a:rPr lang="en-US" sz="2200" dirty="0"/>
                  <a:t>	=	Means </a:t>
                </a:r>
                <a:r>
                  <a:rPr lang="en-US" sz="2200" dirty="0">
                    <a:solidFill>
                      <a:srgbClr val="0070C0"/>
                    </a:solidFill>
                  </a:rPr>
                  <a:t>“a thousandth of”   </a:t>
                </a:r>
                <a:r>
                  <a:rPr lang="en-US" sz="2200" dirty="0"/>
                  <a:t>or 	</a:t>
                </a:r>
                <a:r>
                  <a:rPr lang="en-US" sz="2200" dirty="0">
                    <a:solidFill>
                      <a:srgbClr val="0070C0"/>
                    </a:solidFill>
                  </a:rPr>
                  <a:t>“</a:t>
                </a:r>
                <a14:m>
                  <m:oMath xmlns:m="http://schemas.openxmlformats.org/officeDocument/2006/math">
                    <m:f>
                      <m:fPr>
                        <m:ctrlPr>
                          <a:rPr lang="en-US" sz="2200" i="1" smtClean="0">
                            <a:solidFill>
                              <a:srgbClr val="0070C0"/>
                            </a:solidFill>
                            <a:latin typeface="Cambria Math" panose="02040503050406030204" pitchFamily="18" charset="0"/>
                          </a:rPr>
                        </m:ctrlPr>
                      </m:fPr>
                      <m:num>
                        <m:r>
                          <a:rPr lang="en-US" sz="2200" b="0" i="1" smtClean="0">
                            <a:solidFill>
                              <a:srgbClr val="0070C0"/>
                            </a:solidFill>
                            <a:latin typeface="Cambria Math" panose="02040503050406030204" pitchFamily="18" charset="0"/>
                          </a:rPr>
                          <m:t>1</m:t>
                        </m:r>
                      </m:num>
                      <m:den>
                        <m:r>
                          <a:rPr lang="en-US" sz="2200" b="0" i="1" smtClean="0">
                            <a:solidFill>
                              <a:srgbClr val="0070C0"/>
                            </a:solidFill>
                            <a:latin typeface="Cambria Math" panose="02040503050406030204" pitchFamily="18" charset="0"/>
                          </a:rPr>
                          <m:t>1000</m:t>
                        </m:r>
                      </m:den>
                    </m:f>
                  </m:oMath>
                </a14:m>
                <a:r>
                  <a:rPr lang="en-US" sz="2200" dirty="0">
                    <a:solidFill>
                      <a:srgbClr val="0070C0"/>
                    </a:solidFill>
                  </a:rPr>
                  <a:t>”</a:t>
                </a:r>
              </a:p>
              <a:p>
                <a:pPr marL="0" indent="0">
                  <a:buNone/>
                </a:pPr>
                <a:r>
                  <a:rPr lang="en-US" sz="2200" dirty="0" err="1"/>
                  <a:t>Centi</a:t>
                </a:r>
                <a:r>
                  <a:rPr lang="en-US" sz="2200" dirty="0"/>
                  <a:t>	=	Means </a:t>
                </a:r>
                <a:r>
                  <a:rPr lang="en-US" sz="2200" dirty="0">
                    <a:solidFill>
                      <a:srgbClr val="0070C0"/>
                    </a:solidFill>
                  </a:rPr>
                  <a:t>“a hundredth of”    </a:t>
                </a:r>
                <a:r>
                  <a:rPr lang="en-US" sz="2200" dirty="0"/>
                  <a:t>or 	</a:t>
                </a:r>
                <a:r>
                  <a:rPr lang="en-US" sz="2200" dirty="0">
                    <a:solidFill>
                      <a:srgbClr val="0070C0"/>
                    </a:solidFill>
                  </a:rPr>
                  <a:t>“</a:t>
                </a:r>
                <a14:m>
                  <m:oMath xmlns:m="http://schemas.openxmlformats.org/officeDocument/2006/math">
                    <m:f>
                      <m:fPr>
                        <m:ctrlPr>
                          <a:rPr lang="en-US" sz="2200" i="1">
                            <a:solidFill>
                              <a:srgbClr val="0070C0"/>
                            </a:solidFill>
                            <a:latin typeface="Cambria Math" panose="02040503050406030204" pitchFamily="18" charset="0"/>
                          </a:rPr>
                        </m:ctrlPr>
                      </m:fPr>
                      <m:num>
                        <m:r>
                          <a:rPr lang="en-US" sz="2200" i="1">
                            <a:solidFill>
                              <a:srgbClr val="0070C0"/>
                            </a:solidFill>
                            <a:latin typeface="Cambria Math" panose="02040503050406030204" pitchFamily="18" charset="0"/>
                          </a:rPr>
                          <m:t>1</m:t>
                        </m:r>
                      </m:num>
                      <m:den>
                        <m:r>
                          <a:rPr lang="en-US" sz="2200" i="1">
                            <a:solidFill>
                              <a:srgbClr val="0070C0"/>
                            </a:solidFill>
                            <a:latin typeface="Cambria Math" panose="02040503050406030204" pitchFamily="18" charset="0"/>
                          </a:rPr>
                          <m:t>100</m:t>
                        </m:r>
                      </m:den>
                    </m:f>
                  </m:oMath>
                </a14:m>
                <a:r>
                  <a:rPr lang="en-US" sz="2200" dirty="0">
                    <a:solidFill>
                      <a:srgbClr val="0070C0"/>
                    </a:solidFill>
                  </a:rPr>
                  <a:t>”</a:t>
                </a:r>
                <a:r>
                  <a:rPr lang="en-US" sz="2200" dirty="0"/>
                  <a:t> </a:t>
                </a:r>
              </a:p>
              <a:p>
                <a:pPr marL="0" indent="0">
                  <a:buNone/>
                </a:pPr>
                <a:r>
                  <a:rPr lang="en-US" sz="2200" dirty="0"/>
                  <a:t>Kilo	= 	Means </a:t>
                </a:r>
                <a:r>
                  <a:rPr lang="en-US" sz="2200" dirty="0">
                    <a:solidFill>
                      <a:srgbClr val="0070C0"/>
                    </a:solidFill>
                  </a:rPr>
                  <a:t>“a thousand of”      </a:t>
                </a:r>
                <a:r>
                  <a:rPr lang="en-US" sz="2200" dirty="0"/>
                  <a:t>or 	</a:t>
                </a:r>
                <a:r>
                  <a:rPr lang="en-US" sz="2200" dirty="0">
                    <a:solidFill>
                      <a:srgbClr val="0070C0"/>
                    </a:solidFill>
                  </a:rPr>
                  <a:t>“x1000”</a:t>
                </a:r>
                <a:endParaRPr lang="en-GB" sz="22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25" t="-1179" b="-12377"/>
                </a:stretch>
              </a:blipFill>
            </p:spPr>
            <p:txBody>
              <a:bodyPr/>
              <a:lstStyle/>
              <a:p>
                <a:r>
                  <a:rPr lang="en-US">
                    <a:noFill/>
                  </a:rPr>
                  <a:t> </a:t>
                </a:r>
              </a:p>
            </p:txBody>
          </p:sp>
        </mc:Fallback>
      </mc:AlternateContent>
    </p:spTree>
    <p:extLst>
      <p:ext uri="{BB962C8B-B14F-4D97-AF65-F5344CB8AC3E}">
        <p14:creationId xmlns:p14="http://schemas.microsoft.com/office/powerpoint/2010/main" val="23535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tjosephswetherby.com/wp-content/uploads/2020/06/measurement-Conversion-Chart.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98498" y="583729"/>
            <a:ext cx="8795004" cy="569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7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the following</a:t>
            </a:r>
            <a:endParaRPr lang="en-GB" dirty="0"/>
          </a:p>
        </p:txBody>
      </p:sp>
      <p:sp>
        <p:nvSpPr>
          <p:cNvPr id="4" name="Content Placeholder 3"/>
          <p:cNvSpPr>
            <a:spLocks noGrp="1"/>
          </p:cNvSpPr>
          <p:nvPr>
            <p:ph sz="half" idx="1"/>
          </p:nvPr>
        </p:nvSpPr>
        <p:spPr/>
        <p:txBody>
          <a:bodyPr vert="horz" lIns="91440" tIns="45720" rIns="91440" bIns="45720" rtlCol="0" anchor="t">
            <a:noAutofit/>
          </a:bodyPr>
          <a:lstStyle/>
          <a:p>
            <a:pPr marL="0" indent="0">
              <a:buNone/>
            </a:pPr>
            <a:r>
              <a:rPr lang="en-US" sz="2400" dirty="0"/>
              <a:t>130cm to m</a:t>
            </a:r>
          </a:p>
          <a:p>
            <a:pPr marL="0" indent="0">
              <a:buNone/>
            </a:pPr>
            <a:endParaRPr lang="en-US" sz="2400" dirty="0"/>
          </a:p>
          <a:p>
            <a:pPr marL="0" indent="0">
              <a:buNone/>
            </a:pPr>
            <a:r>
              <a:rPr lang="en-US" sz="2400" dirty="0"/>
              <a:t>1.3kg to g</a:t>
            </a:r>
          </a:p>
          <a:p>
            <a:pPr marL="0" indent="0">
              <a:buNone/>
            </a:pPr>
            <a:endParaRPr lang="en-US" sz="2400" dirty="0"/>
          </a:p>
          <a:p>
            <a:pPr marL="0" indent="0">
              <a:buNone/>
            </a:pPr>
            <a:r>
              <a:rPr lang="en-US" sz="2400" dirty="0"/>
              <a:t>825ml to l</a:t>
            </a:r>
          </a:p>
        </p:txBody>
      </p:sp>
      <p:sp>
        <p:nvSpPr>
          <p:cNvPr id="5" name="Content Placeholder 4"/>
          <p:cNvSpPr>
            <a:spLocks noGrp="1"/>
          </p:cNvSpPr>
          <p:nvPr>
            <p:ph sz="half" idx="2"/>
          </p:nvPr>
        </p:nvSpPr>
        <p:spPr/>
        <p:txBody>
          <a:bodyPr vert="horz" lIns="91440" tIns="45720" rIns="91440" bIns="45720" rtlCol="0" anchor="t">
            <a:noAutofit/>
          </a:bodyPr>
          <a:lstStyle/>
          <a:p>
            <a:pPr marL="0" indent="0">
              <a:buNone/>
            </a:pPr>
            <a:r>
              <a:rPr lang="en-US" sz="2400" dirty="0"/>
              <a:t>375g to kg</a:t>
            </a:r>
          </a:p>
          <a:p>
            <a:pPr marL="0" indent="0">
              <a:buNone/>
            </a:pPr>
            <a:endParaRPr lang="en-US" sz="2400" dirty="0"/>
          </a:p>
          <a:p>
            <a:pPr marL="0" indent="0">
              <a:buNone/>
            </a:pPr>
            <a:r>
              <a:rPr lang="en-US" sz="2400" dirty="0"/>
              <a:t>65mm to cm</a:t>
            </a:r>
          </a:p>
          <a:p>
            <a:pPr marL="0" indent="0">
              <a:buNone/>
            </a:pPr>
            <a:endParaRPr lang="en-US" sz="2400" dirty="0"/>
          </a:p>
          <a:p>
            <a:pPr marL="0" indent="0">
              <a:buNone/>
            </a:pPr>
            <a:r>
              <a:rPr lang="en-US" sz="2400" dirty="0"/>
              <a:t>0.95l to ml</a:t>
            </a:r>
          </a:p>
        </p:txBody>
      </p:sp>
    </p:spTree>
    <p:extLst>
      <p:ext uri="{BB962C8B-B14F-4D97-AF65-F5344CB8AC3E}">
        <p14:creationId xmlns:p14="http://schemas.microsoft.com/office/powerpoint/2010/main" val="397017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AD66F-09F4-9495-5957-A3DC4032DA3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Practice Question</a:t>
            </a:r>
          </a:p>
        </p:txBody>
      </p:sp>
      <p:pic>
        <p:nvPicPr>
          <p:cNvPr id="4" name="Picture 4" descr="Graphical user interface, text, application&#10;&#10;Description automatically generated">
            <a:extLst>
              <a:ext uri="{FF2B5EF4-FFF2-40B4-BE49-F238E27FC236}">
                <a16:creationId xmlns:a16="http://schemas.microsoft.com/office/drawing/2014/main" id="{3ABC9B9C-303C-496E-2A24-1AA7FE8A258A}"/>
              </a:ext>
            </a:extLst>
          </p:cNvPr>
          <p:cNvPicPr>
            <a:picLocks noGrp="1" noChangeAspect="1"/>
          </p:cNvPicPr>
          <p:nvPr>
            <p:ph idx="1"/>
          </p:nvPr>
        </p:nvPicPr>
        <p:blipFill>
          <a:blip r:embed="rId2"/>
          <a:stretch>
            <a:fillRect/>
          </a:stretch>
        </p:blipFill>
        <p:spPr>
          <a:xfrm>
            <a:off x="5294376" y="250011"/>
            <a:ext cx="6257544" cy="2190140"/>
          </a:xfrm>
          <a:prstGeom prst="rect">
            <a:avLst/>
          </a:prstGeom>
        </p:spPr>
      </p:pic>
    </p:spTree>
    <p:extLst>
      <p:ext uri="{BB962C8B-B14F-4D97-AF65-F5344CB8AC3E}">
        <p14:creationId xmlns:p14="http://schemas.microsoft.com/office/powerpoint/2010/main" val="3388809462"/>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0FAD1F0456B4A93FB2D3CDECBBB4E" ma:contentTypeVersion="13" ma:contentTypeDescription="Create a new document." ma:contentTypeScope="" ma:versionID="561d4b22f98b0ff4af5eaf0924c53606">
  <xsd:schema xmlns:xsd="http://www.w3.org/2001/XMLSchema" xmlns:xs="http://www.w3.org/2001/XMLSchema" xmlns:p="http://schemas.microsoft.com/office/2006/metadata/properties" xmlns:ns2="924b722f-815d-42a8-a398-880368789fe5" xmlns:ns3="dc70068d-d4a8-4c8c-81e4-1587bdb1bb12" targetNamespace="http://schemas.microsoft.com/office/2006/metadata/properties" ma:root="true" ma:fieldsID="191f006b7e2a3f587acb7ecf49e722cf" ns2:_="" ns3:_="">
    <xsd:import namespace="924b722f-815d-42a8-a398-880368789fe5"/>
    <xsd:import namespace="dc70068d-d4a8-4c8c-81e4-1587bdb1b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722f-815d-42a8-a398-880368789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1377d7-4678-41c4-aba3-c68a5ebeb4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70068d-d4a8-4c8c-81e4-1587bdb1bb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d03974b-8878-469d-ab28-80ac5cbb371d}" ma:internalName="TaxCatchAll" ma:showField="CatchAllData" ma:web="dc70068d-d4a8-4c8c-81e4-1587bdb1bb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70068d-d4a8-4c8c-81e4-1587bdb1bb12" xsi:nil="true"/>
    <lcf76f155ced4ddcb4097134ff3c332f xmlns="924b722f-815d-42a8-a398-880368789fe5">
      <Terms xmlns="http://schemas.microsoft.com/office/infopath/2007/PartnerControls"/>
    </lcf76f155ced4ddcb4097134ff3c332f>
    <SharedWithUsers xmlns="dc70068d-d4a8-4c8c-81e4-1587bdb1bb12">
      <UserInfo>
        <DisplayName/>
        <AccountId xsi:nil="true"/>
        <AccountType/>
      </UserInfo>
    </SharedWithUsers>
    <MediaLengthInSeconds xmlns="924b722f-815d-42a8-a398-880368789fe5" xsi:nil="true"/>
  </documentManagement>
</p:properties>
</file>

<file path=customXml/itemProps1.xml><?xml version="1.0" encoding="utf-8"?>
<ds:datastoreItem xmlns:ds="http://schemas.openxmlformats.org/officeDocument/2006/customXml" ds:itemID="{2F2784E0-E5A8-460A-ADE1-0018203A9754}">
  <ds:schemaRefs>
    <ds:schemaRef ds:uri="http://schemas.microsoft.com/sharepoint/v3/contenttype/forms"/>
  </ds:schemaRefs>
</ds:datastoreItem>
</file>

<file path=customXml/itemProps2.xml><?xml version="1.0" encoding="utf-8"?>
<ds:datastoreItem xmlns:ds="http://schemas.openxmlformats.org/officeDocument/2006/customXml" ds:itemID="{CF71E050-22C3-48BB-B0B2-3129534059C6}"/>
</file>

<file path=customXml/itemProps3.xml><?xml version="1.0" encoding="utf-8"?>
<ds:datastoreItem xmlns:ds="http://schemas.openxmlformats.org/officeDocument/2006/customXml" ds:itemID="{A3452493-D7D6-4173-8632-9B2178717EAC}">
  <ds:schemaRefs>
    <ds:schemaRef ds:uri="http://purl.org/dc/dcmitype/"/>
    <ds:schemaRef ds:uri="42420e0f-129b-4816-94a7-95fce393a76c"/>
    <ds:schemaRef ds:uri="http://schemas.microsoft.com/office/2006/documentManagement/types"/>
    <ds:schemaRef ds:uri="http://schemas.openxmlformats.org/package/2006/metadata/core-properties"/>
    <ds:schemaRef ds:uri="32a3d327-319a-4891-a29f-6151636f0e03"/>
    <ds:schemaRef ds:uri="http://schemas.microsoft.com/office/infopath/2007/PartnerControls"/>
    <ds:schemaRef ds:uri="http://purl.org/dc/term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Parcel</Template>
  <TotalTime>2130</TotalTime>
  <Words>534</Words>
  <Application>Microsoft Office PowerPoint</Application>
  <PresentationFormat>Widescreen</PresentationFormat>
  <Paragraphs>118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Cambria Math</vt:lpstr>
      <vt:lpstr>Gill Sans MT</vt:lpstr>
      <vt:lpstr>Parcel</vt:lpstr>
      <vt:lpstr>Functional Skills L2 Maths</vt:lpstr>
      <vt:lpstr>Starter Activity 5 in 5</vt:lpstr>
      <vt:lpstr>What are we doing today?</vt:lpstr>
      <vt:lpstr>What do we need to know?</vt:lpstr>
      <vt:lpstr>Metric Units</vt:lpstr>
      <vt:lpstr>Converting between Metric units</vt:lpstr>
      <vt:lpstr>PowerPoint Presentation</vt:lpstr>
      <vt:lpstr>Convert the following</vt:lpstr>
      <vt:lpstr>Practice Question</vt:lpstr>
      <vt:lpstr>Conversion Factors</vt:lpstr>
      <vt:lpstr>Conversion factors</vt:lpstr>
      <vt:lpstr>Convert the following</vt:lpstr>
      <vt:lpstr>Practice Question</vt:lpstr>
      <vt:lpstr>Conversion Graphs</vt:lpstr>
      <vt:lpstr>Conversion graphs</vt:lpstr>
      <vt:lpstr>Conversion graphs</vt:lpstr>
      <vt:lpstr>Exam Question</vt:lpstr>
      <vt:lpstr>PowerPoint Presentation</vt:lpstr>
      <vt:lpstr>Converting Time</vt:lpstr>
      <vt:lpstr>Converting time</vt:lpstr>
      <vt:lpstr>Convert the following</vt:lpstr>
      <vt:lpstr>Topic Revision</vt:lpstr>
      <vt:lpstr>Multiplication</vt:lpstr>
      <vt:lpstr>Division</vt:lpstr>
      <vt:lpstr>Exam Question</vt:lpstr>
      <vt:lpstr>Exam Question</vt:lpstr>
      <vt:lpstr>Exam Question</vt:lpstr>
      <vt:lpstr>Exam Question</vt:lpstr>
      <vt:lpstr>Exam Question</vt:lpstr>
      <vt:lpstr>Exam Question</vt:lpstr>
      <vt:lpstr>Exam Question</vt:lpstr>
      <vt:lpstr>Exam Question</vt:lpstr>
      <vt:lpstr>All done!</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Kasey Dykes</dc:creator>
  <cp:lastModifiedBy>Kasey Carter</cp:lastModifiedBy>
  <cp:revision>89</cp:revision>
  <dcterms:created xsi:type="dcterms:W3CDTF">2021-09-22T09:27:53Z</dcterms:created>
  <dcterms:modified xsi:type="dcterms:W3CDTF">2022-10-05T09:46:32Z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0x010100D700FAD1F0456B4A93FB2D3CDECBBB4E</vt:lpwstr>
  </property>
  <property fmtid="{D5CDD505-2E9C-101B-9397-08002B2CF9AE}" pid="3" name="Order">
    <vt:r8>1204500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