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4"/>
  </p:sldMasterIdLst>
  <p:sldIdLst>
    <p:sldId id="256" r:id="rId5"/>
    <p:sldId id="293" r:id="rId6"/>
    <p:sldId id="274" r:id="rId7"/>
    <p:sldId id="292" r:id="rId8"/>
    <p:sldId id="263" r:id="rId9"/>
    <p:sldId id="258" r:id="rId10"/>
    <p:sldId id="276" r:id="rId11"/>
    <p:sldId id="282" r:id="rId12"/>
    <p:sldId id="290" r:id="rId13"/>
    <p:sldId id="286" r:id="rId14"/>
    <p:sldId id="279" r:id="rId15"/>
    <p:sldId id="277" r:id="rId16"/>
    <p:sldId id="283" r:id="rId17"/>
    <p:sldId id="287" r:id="rId18"/>
    <p:sldId id="284" r:id="rId19"/>
    <p:sldId id="294" r:id="rId20"/>
    <p:sldId id="289" r:id="rId21"/>
    <p:sldId id="291" r:id="rId22"/>
    <p:sldId id="285" r:id="rId23"/>
    <p:sldId id="288" r:id="rId24"/>
    <p:sldId id="278" r:id="rId25"/>
    <p:sldId id="275" r:id="rId26"/>
    <p:sldId id="272" r:id="rId2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6F5F509-09D4-0DC4-205F-C228518AFCA0}" v="9" dt="2022-10-09T18:46:59.784"/>
    <p1510:client id="{C5434021-E6DD-4E41-8DB9-E5EB63FC589B}" v="37" dt="2022-10-09T18:48:40.04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70" autoAdjust="0"/>
    <p:restoredTop sz="94660"/>
  </p:normalViewPr>
  <p:slideViewPr>
    <p:cSldViewPr snapToGrid="0">
      <p:cViewPr varScale="1">
        <p:scale>
          <a:sx n="63" d="100"/>
          <a:sy n="63" d="100"/>
        </p:scale>
        <p:origin x="14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theme" Target="theme/theme1.xml"/><Relationship Id="rId8" Type="http://schemas.openxmlformats.org/officeDocument/2006/relationships/slide" Target="slides/slide4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clId="Web-{568D3A0C-F1CB-74AF-8BF2-C68385571431}"/>
    <pc:docChg chg="modSld">
      <pc:chgData name="" userId="" providerId="" clId="Web-{568D3A0C-F1CB-74AF-8BF2-C68385571431}" dt="2022-07-11T09:57:03.026" v="1" actId="20577"/>
      <pc:docMkLst>
        <pc:docMk/>
      </pc:docMkLst>
      <pc:sldChg chg="modSp">
        <pc:chgData name="" userId="" providerId="" clId="Web-{568D3A0C-F1CB-74AF-8BF2-C68385571431}" dt="2022-07-11T09:57:03.026" v="1" actId="20577"/>
        <pc:sldMkLst>
          <pc:docMk/>
          <pc:sldMk cId="606468625" sldId="256"/>
        </pc:sldMkLst>
        <pc:spChg chg="mod">
          <ac:chgData name="" userId="" providerId="" clId="Web-{568D3A0C-F1CB-74AF-8BF2-C68385571431}" dt="2022-07-11T09:57:03.026" v="1" actId="20577"/>
          <ac:spMkLst>
            <pc:docMk/>
            <pc:sldMk cId="606468625" sldId="256"/>
            <ac:spMk id="2" creationId="{00000000-0000-0000-0000-000000000000}"/>
          </ac:spMkLst>
        </pc:spChg>
      </pc:sldChg>
    </pc:docChg>
  </pc:docChgLst>
  <pc:docChgLst>
    <pc:chgData name="Kasey Dykes" userId="S::kasey.dykes@chichester.ac.uk::d5d64c75-2cb2-4171-bea5-4550cb713a73" providerId="AD" clId="Web-{ADC3A40F-34BB-ED26-12FA-2F980A5BED26}"/>
    <pc:docChg chg="delSld modSld">
      <pc:chgData name="Kasey Dykes" userId="S::kasey.dykes@chichester.ac.uk::d5d64c75-2cb2-4171-bea5-4550cb713a73" providerId="AD" clId="Web-{ADC3A40F-34BB-ED26-12FA-2F980A5BED26}" dt="2022-07-11T09:56:18.390" v="21" actId="20577"/>
      <pc:docMkLst>
        <pc:docMk/>
      </pc:docMkLst>
      <pc:sldChg chg="modSp">
        <pc:chgData name="Kasey Dykes" userId="S::kasey.dykes@chichester.ac.uk::d5d64c75-2cb2-4171-bea5-4550cb713a73" providerId="AD" clId="Web-{ADC3A40F-34BB-ED26-12FA-2F980A5BED26}" dt="2022-07-11T08:53:41.166" v="15" actId="20577"/>
        <pc:sldMkLst>
          <pc:docMk/>
          <pc:sldMk cId="1065986319" sldId="258"/>
        </pc:sldMkLst>
        <pc:spChg chg="mod">
          <ac:chgData name="Kasey Dykes" userId="S::kasey.dykes@chichester.ac.uk::d5d64c75-2cb2-4171-bea5-4550cb713a73" providerId="AD" clId="Web-{ADC3A40F-34BB-ED26-12FA-2F980A5BED26}" dt="2022-07-11T08:53:41.166" v="15" actId="20577"/>
          <ac:spMkLst>
            <pc:docMk/>
            <pc:sldMk cId="1065986319" sldId="258"/>
            <ac:spMk id="3" creationId="{00000000-0000-0000-0000-000000000000}"/>
          </ac:spMkLst>
        </pc:spChg>
      </pc:sldChg>
      <pc:sldChg chg="modSp">
        <pc:chgData name="Kasey Dykes" userId="S::kasey.dykes@chichester.ac.uk::d5d64c75-2cb2-4171-bea5-4550cb713a73" providerId="AD" clId="Web-{ADC3A40F-34BB-ED26-12FA-2F980A5BED26}" dt="2022-07-11T09:56:18.390" v="21" actId="20577"/>
        <pc:sldMkLst>
          <pc:docMk/>
          <pc:sldMk cId="738643209" sldId="260"/>
        </pc:sldMkLst>
        <pc:spChg chg="mod">
          <ac:chgData name="Kasey Dykes" userId="S::kasey.dykes@chichester.ac.uk::d5d64c75-2cb2-4171-bea5-4550cb713a73" providerId="AD" clId="Web-{ADC3A40F-34BB-ED26-12FA-2F980A5BED26}" dt="2022-07-11T09:56:18.390" v="21" actId="20577"/>
          <ac:spMkLst>
            <pc:docMk/>
            <pc:sldMk cId="738643209" sldId="260"/>
            <ac:spMk id="3" creationId="{00000000-0000-0000-0000-000000000000}"/>
          </ac:spMkLst>
        </pc:spChg>
      </pc:sldChg>
      <pc:sldChg chg="delSp modSp delAnim">
        <pc:chgData name="Kasey Dykes" userId="S::kasey.dykes@chichester.ac.uk::d5d64c75-2cb2-4171-bea5-4550cb713a73" providerId="AD" clId="Web-{ADC3A40F-34BB-ED26-12FA-2F980A5BED26}" dt="2022-07-11T09:55:54.607" v="19" actId="20577"/>
        <pc:sldMkLst>
          <pc:docMk/>
          <pc:sldMk cId="2395014320" sldId="263"/>
        </pc:sldMkLst>
        <pc:spChg chg="mod">
          <ac:chgData name="Kasey Dykes" userId="S::kasey.dykes@chichester.ac.uk::d5d64c75-2cb2-4171-bea5-4550cb713a73" providerId="AD" clId="Web-{ADC3A40F-34BB-ED26-12FA-2F980A5BED26}" dt="2022-07-11T09:55:54.607" v="19" actId="20577"/>
          <ac:spMkLst>
            <pc:docMk/>
            <pc:sldMk cId="2395014320" sldId="263"/>
            <ac:spMk id="3" creationId="{00000000-0000-0000-0000-000000000000}"/>
          </ac:spMkLst>
        </pc:spChg>
        <pc:picChg chg="del">
          <ac:chgData name="Kasey Dykes" userId="S::kasey.dykes@chichester.ac.uk::d5d64c75-2cb2-4171-bea5-4550cb713a73" providerId="AD" clId="Web-{ADC3A40F-34BB-ED26-12FA-2F980A5BED26}" dt="2022-07-11T09:55:47.123" v="16"/>
          <ac:picMkLst>
            <pc:docMk/>
            <pc:sldMk cId="2395014320" sldId="263"/>
            <ac:picMk id="5" creationId="{00000000-0000-0000-0000-000000000000}"/>
          </ac:picMkLst>
        </pc:picChg>
        <pc:picChg chg="del">
          <ac:chgData name="Kasey Dykes" userId="S::kasey.dykes@chichester.ac.uk::d5d64c75-2cb2-4171-bea5-4550cb713a73" providerId="AD" clId="Web-{ADC3A40F-34BB-ED26-12FA-2F980A5BED26}" dt="2022-07-11T09:55:49.076" v="17"/>
          <ac:picMkLst>
            <pc:docMk/>
            <pc:sldMk cId="2395014320" sldId="263"/>
            <ac:picMk id="7" creationId="{00000000-0000-0000-0000-000000000000}"/>
          </ac:picMkLst>
        </pc:picChg>
      </pc:sldChg>
      <pc:sldChg chg="del">
        <pc:chgData name="Kasey Dykes" userId="S::kasey.dykes@chichester.ac.uk::d5d64c75-2cb2-4171-bea5-4550cb713a73" providerId="AD" clId="Web-{ADC3A40F-34BB-ED26-12FA-2F980A5BED26}" dt="2022-07-11T08:53:09.680" v="14"/>
        <pc:sldMkLst>
          <pc:docMk/>
          <pc:sldMk cId="4003409656" sldId="264"/>
        </pc:sldMkLst>
      </pc:sldChg>
      <pc:sldChg chg="del">
        <pc:chgData name="Kasey Dykes" userId="S::kasey.dykes@chichester.ac.uk::d5d64c75-2cb2-4171-bea5-4550cb713a73" providerId="AD" clId="Web-{ADC3A40F-34BB-ED26-12FA-2F980A5BED26}" dt="2022-07-11T08:53:09.680" v="13"/>
        <pc:sldMkLst>
          <pc:docMk/>
          <pc:sldMk cId="235607770" sldId="265"/>
        </pc:sldMkLst>
      </pc:sldChg>
      <pc:sldChg chg="del">
        <pc:chgData name="Kasey Dykes" userId="S::kasey.dykes@chichester.ac.uk::d5d64c75-2cb2-4171-bea5-4550cb713a73" providerId="AD" clId="Web-{ADC3A40F-34BB-ED26-12FA-2F980A5BED26}" dt="2022-07-11T08:53:09.680" v="12"/>
        <pc:sldMkLst>
          <pc:docMk/>
          <pc:sldMk cId="388062634" sldId="266"/>
        </pc:sldMkLst>
      </pc:sldChg>
      <pc:sldChg chg="del">
        <pc:chgData name="Kasey Dykes" userId="S::kasey.dykes@chichester.ac.uk::d5d64c75-2cb2-4171-bea5-4550cb713a73" providerId="AD" clId="Web-{ADC3A40F-34BB-ED26-12FA-2F980A5BED26}" dt="2022-07-11T08:53:09.665" v="1"/>
        <pc:sldMkLst>
          <pc:docMk/>
          <pc:sldMk cId="2975866777" sldId="267"/>
        </pc:sldMkLst>
      </pc:sldChg>
      <pc:sldChg chg="del">
        <pc:chgData name="Kasey Dykes" userId="S::kasey.dykes@chichester.ac.uk::d5d64c75-2cb2-4171-bea5-4550cb713a73" providerId="AD" clId="Web-{ADC3A40F-34BB-ED26-12FA-2F980A5BED26}" dt="2022-07-11T08:53:09.680" v="11"/>
        <pc:sldMkLst>
          <pc:docMk/>
          <pc:sldMk cId="2840417244" sldId="270"/>
        </pc:sldMkLst>
      </pc:sldChg>
      <pc:sldChg chg="del">
        <pc:chgData name="Kasey Dykes" userId="S::kasey.dykes@chichester.ac.uk::d5d64c75-2cb2-4171-bea5-4550cb713a73" providerId="AD" clId="Web-{ADC3A40F-34BB-ED26-12FA-2F980A5BED26}" dt="2022-07-11T08:53:09.665" v="2"/>
        <pc:sldMkLst>
          <pc:docMk/>
          <pc:sldMk cId="3040762610" sldId="271"/>
        </pc:sldMkLst>
      </pc:sldChg>
      <pc:sldChg chg="del">
        <pc:chgData name="Kasey Dykes" userId="S::kasey.dykes@chichester.ac.uk::d5d64c75-2cb2-4171-bea5-4550cb713a73" providerId="AD" clId="Web-{ADC3A40F-34BB-ED26-12FA-2F980A5BED26}" dt="2022-07-11T08:53:09.680" v="10"/>
        <pc:sldMkLst>
          <pc:docMk/>
          <pc:sldMk cId="660131162" sldId="278"/>
        </pc:sldMkLst>
      </pc:sldChg>
      <pc:sldChg chg="del">
        <pc:chgData name="Kasey Dykes" userId="S::kasey.dykes@chichester.ac.uk::d5d64c75-2cb2-4171-bea5-4550cb713a73" providerId="AD" clId="Web-{ADC3A40F-34BB-ED26-12FA-2F980A5BED26}" dt="2022-07-11T08:53:09.680" v="9"/>
        <pc:sldMkLst>
          <pc:docMk/>
          <pc:sldMk cId="864755259" sldId="279"/>
        </pc:sldMkLst>
      </pc:sldChg>
      <pc:sldChg chg="del">
        <pc:chgData name="Kasey Dykes" userId="S::kasey.dykes@chichester.ac.uk::d5d64c75-2cb2-4171-bea5-4550cb713a73" providerId="AD" clId="Web-{ADC3A40F-34BB-ED26-12FA-2F980A5BED26}" dt="2022-07-11T08:53:09.680" v="8"/>
        <pc:sldMkLst>
          <pc:docMk/>
          <pc:sldMk cId="354398946" sldId="280"/>
        </pc:sldMkLst>
      </pc:sldChg>
      <pc:sldChg chg="del">
        <pc:chgData name="Kasey Dykes" userId="S::kasey.dykes@chichester.ac.uk::d5d64c75-2cb2-4171-bea5-4550cb713a73" providerId="AD" clId="Web-{ADC3A40F-34BB-ED26-12FA-2F980A5BED26}" dt="2022-07-11T08:53:09.665" v="7"/>
        <pc:sldMkLst>
          <pc:docMk/>
          <pc:sldMk cId="3478131453" sldId="281"/>
        </pc:sldMkLst>
      </pc:sldChg>
      <pc:sldChg chg="del">
        <pc:chgData name="Kasey Dykes" userId="S::kasey.dykes@chichester.ac.uk::d5d64c75-2cb2-4171-bea5-4550cb713a73" providerId="AD" clId="Web-{ADC3A40F-34BB-ED26-12FA-2F980A5BED26}" dt="2022-07-11T08:53:09.665" v="6"/>
        <pc:sldMkLst>
          <pc:docMk/>
          <pc:sldMk cId="2272917950" sldId="282"/>
        </pc:sldMkLst>
      </pc:sldChg>
      <pc:sldChg chg="del">
        <pc:chgData name="Kasey Dykes" userId="S::kasey.dykes@chichester.ac.uk::d5d64c75-2cb2-4171-bea5-4550cb713a73" providerId="AD" clId="Web-{ADC3A40F-34BB-ED26-12FA-2F980A5BED26}" dt="2022-07-11T08:53:09.665" v="4"/>
        <pc:sldMkLst>
          <pc:docMk/>
          <pc:sldMk cId="3199985080" sldId="288"/>
        </pc:sldMkLst>
      </pc:sldChg>
      <pc:sldChg chg="del">
        <pc:chgData name="Kasey Dykes" userId="S::kasey.dykes@chichester.ac.uk::d5d64c75-2cb2-4171-bea5-4550cb713a73" providerId="AD" clId="Web-{ADC3A40F-34BB-ED26-12FA-2F980A5BED26}" dt="2022-07-11T08:53:09.665" v="3"/>
        <pc:sldMkLst>
          <pc:docMk/>
          <pc:sldMk cId="3411374743" sldId="289"/>
        </pc:sldMkLst>
      </pc:sldChg>
      <pc:sldChg chg="del">
        <pc:chgData name="Kasey Dykes" userId="S::kasey.dykes@chichester.ac.uk::d5d64c75-2cb2-4171-bea5-4550cb713a73" providerId="AD" clId="Web-{ADC3A40F-34BB-ED26-12FA-2F980A5BED26}" dt="2022-07-11T08:53:09.665" v="0"/>
        <pc:sldMkLst>
          <pc:docMk/>
          <pc:sldMk cId="2698853886" sldId="290"/>
        </pc:sldMkLst>
      </pc:sldChg>
      <pc:sldChg chg="del">
        <pc:chgData name="Kasey Dykes" userId="S::kasey.dykes@chichester.ac.uk::d5d64c75-2cb2-4171-bea5-4550cb713a73" providerId="AD" clId="Web-{ADC3A40F-34BB-ED26-12FA-2F980A5BED26}" dt="2022-07-11T08:53:09.665" v="5"/>
        <pc:sldMkLst>
          <pc:docMk/>
          <pc:sldMk cId="1485318752" sldId="291"/>
        </pc:sldMkLst>
      </pc:sldChg>
    </pc:docChg>
  </pc:docChgLst>
  <pc:docChgLst>
    <pc:chgData name="Kasey Dykes" userId="d5d64c75-2cb2-4171-bea5-4550cb713a73" providerId="ADAL" clId="{77EBD612-F4A1-4036-8D25-6B54D348C32E}"/>
    <pc:docChg chg="custSel modSld">
      <pc:chgData name="Kasey Dykes" userId="d5d64c75-2cb2-4171-bea5-4550cb713a73" providerId="ADAL" clId="{77EBD612-F4A1-4036-8D25-6B54D348C32E}" dt="2022-07-18T13:21:37.907" v="8" actId="20577"/>
      <pc:docMkLst>
        <pc:docMk/>
      </pc:docMkLst>
      <pc:sldChg chg="modSp mod">
        <pc:chgData name="Kasey Dykes" userId="d5d64c75-2cb2-4171-bea5-4550cb713a73" providerId="ADAL" clId="{77EBD612-F4A1-4036-8D25-6B54D348C32E}" dt="2022-07-18T13:21:37.907" v="8" actId="20577"/>
        <pc:sldMkLst>
          <pc:docMk/>
          <pc:sldMk cId="4161947604" sldId="273"/>
        </pc:sldMkLst>
        <pc:spChg chg="mod">
          <ac:chgData name="Kasey Dykes" userId="d5d64c75-2cb2-4171-bea5-4550cb713a73" providerId="ADAL" clId="{77EBD612-F4A1-4036-8D25-6B54D348C32E}" dt="2022-07-18T13:21:37.907" v="8" actId="20577"/>
          <ac:spMkLst>
            <pc:docMk/>
            <pc:sldMk cId="4161947604" sldId="273"/>
            <ac:spMk id="2" creationId="{B8587F8B-7FDC-2FCC-BE7F-DCF0C681EE86}"/>
          </ac:spMkLst>
        </pc:spChg>
        <pc:graphicFrameChg chg="modGraphic">
          <ac:chgData name="Kasey Dykes" userId="d5d64c75-2cb2-4171-bea5-4550cb713a73" providerId="ADAL" clId="{77EBD612-F4A1-4036-8D25-6B54D348C32E}" dt="2022-07-18T13:21:27.529" v="1" actId="207"/>
          <ac:graphicFrameMkLst>
            <pc:docMk/>
            <pc:sldMk cId="4161947604" sldId="273"/>
            <ac:graphicFrameMk id="4" creationId="{7C4F514F-BA49-EAF5-3AFD-38F717BC05EC}"/>
          </ac:graphicFrameMkLst>
        </pc:graphicFrameChg>
      </pc:sldChg>
    </pc:docChg>
  </pc:docChgLst>
  <pc:docChgLst>
    <pc:chgData name="Kasey Dykes" userId="d5d64c75-2cb2-4171-bea5-4550cb713a73" providerId="ADAL" clId="{491D35EB-5C44-47FB-BA50-97158EA006D5}"/>
    <pc:docChg chg="undo custSel modSld">
      <pc:chgData name="Kasey Dykes" userId="d5d64c75-2cb2-4171-bea5-4550cb713a73" providerId="ADAL" clId="{491D35EB-5C44-47FB-BA50-97158EA006D5}" dt="2022-07-18T14:57:40.839" v="6" actId="12788"/>
      <pc:docMkLst>
        <pc:docMk/>
      </pc:docMkLst>
      <pc:sldChg chg="addSp delSp modSp mod modClrScheme delAnim chgLayout">
        <pc:chgData name="Kasey Dykes" userId="d5d64c75-2cb2-4171-bea5-4550cb713a73" providerId="ADAL" clId="{491D35EB-5C44-47FB-BA50-97158EA006D5}" dt="2022-07-18T14:57:40.839" v="6" actId="12788"/>
        <pc:sldMkLst>
          <pc:docMk/>
          <pc:sldMk cId="2395014320" sldId="263"/>
        </pc:sldMkLst>
        <pc:spChg chg="mod ord">
          <ac:chgData name="Kasey Dykes" userId="d5d64c75-2cb2-4171-bea5-4550cb713a73" providerId="ADAL" clId="{491D35EB-5C44-47FB-BA50-97158EA006D5}" dt="2022-07-18T14:57:18.465" v="0" actId="700"/>
          <ac:spMkLst>
            <pc:docMk/>
            <pc:sldMk cId="2395014320" sldId="263"/>
            <ac:spMk id="2" creationId="{00000000-0000-0000-0000-000000000000}"/>
          </ac:spMkLst>
        </pc:spChg>
        <pc:spChg chg="del mod ord">
          <ac:chgData name="Kasey Dykes" userId="d5d64c75-2cb2-4171-bea5-4550cb713a73" providerId="ADAL" clId="{491D35EB-5C44-47FB-BA50-97158EA006D5}" dt="2022-07-18T14:57:18.465" v="0" actId="700"/>
          <ac:spMkLst>
            <pc:docMk/>
            <pc:sldMk cId="2395014320" sldId="263"/>
            <ac:spMk id="3" creationId="{00000000-0000-0000-0000-000000000000}"/>
          </ac:spMkLst>
        </pc:spChg>
        <pc:spChg chg="add mod ord">
          <ac:chgData name="Kasey Dykes" userId="d5d64c75-2cb2-4171-bea5-4550cb713a73" providerId="ADAL" clId="{491D35EB-5C44-47FB-BA50-97158EA006D5}" dt="2022-07-18T14:57:38.192" v="5" actId="12788"/>
          <ac:spMkLst>
            <pc:docMk/>
            <pc:sldMk cId="2395014320" sldId="263"/>
            <ac:spMk id="4" creationId="{BC46076D-C99A-B88B-4F63-37B7527EFE2E}"/>
          </ac:spMkLst>
        </pc:spChg>
        <pc:spChg chg="add mod ord">
          <ac:chgData name="Kasey Dykes" userId="d5d64c75-2cb2-4171-bea5-4550cb713a73" providerId="ADAL" clId="{491D35EB-5C44-47FB-BA50-97158EA006D5}" dt="2022-07-18T14:57:40.839" v="6" actId="12788"/>
          <ac:spMkLst>
            <pc:docMk/>
            <pc:sldMk cId="2395014320" sldId="263"/>
            <ac:spMk id="5" creationId="{8F94CAC1-30D0-11B4-C76C-C9DA4D3A6F21}"/>
          </ac:spMkLst>
        </pc:spChg>
        <pc:spChg chg="add del mod ord">
          <ac:chgData name="Kasey Dykes" userId="d5d64c75-2cb2-4171-bea5-4550cb713a73" providerId="ADAL" clId="{491D35EB-5C44-47FB-BA50-97158EA006D5}" dt="2022-07-18T14:57:24.113" v="1" actId="478"/>
          <ac:spMkLst>
            <pc:docMk/>
            <pc:sldMk cId="2395014320" sldId="263"/>
            <ac:spMk id="6" creationId="{AE75A18B-EFC1-81F1-47AC-E534B494EA70}"/>
          </ac:spMkLst>
        </pc:spChg>
        <pc:spChg chg="add del mod ord">
          <ac:chgData name="Kasey Dykes" userId="d5d64c75-2cb2-4171-bea5-4550cb713a73" providerId="ADAL" clId="{491D35EB-5C44-47FB-BA50-97158EA006D5}" dt="2022-07-18T14:57:24.113" v="1" actId="478"/>
          <ac:spMkLst>
            <pc:docMk/>
            <pc:sldMk cId="2395014320" sldId="263"/>
            <ac:spMk id="7" creationId="{67715AB0-8099-1970-9B50-85A1A66064C4}"/>
          </ac:spMkLst>
        </pc:spChg>
      </pc:sldChg>
    </pc:docChg>
  </pc:docChgLst>
  <pc:docChgLst>
    <pc:chgData name="Kasey Dykes" userId="S::kasey.dykes@chichester.ac.uk::d5d64c75-2cb2-4171-bea5-4550cb713a73" providerId="AD" clId="Web-{C2755A3D-A683-51F7-7471-450D39BCEFD2}"/>
    <pc:docChg chg="addSld modSld">
      <pc:chgData name="Kasey Dykes" userId="S::kasey.dykes@chichester.ac.uk::d5d64c75-2cb2-4171-bea5-4550cb713a73" providerId="AD" clId="Web-{C2755A3D-A683-51F7-7471-450D39BCEFD2}" dt="2022-07-18T13:20:27.318" v="61"/>
      <pc:docMkLst>
        <pc:docMk/>
      </pc:docMkLst>
      <pc:sldChg chg="addSp delSp modSp new">
        <pc:chgData name="Kasey Dykes" userId="S::kasey.dykes@chichester.ac.uk::d5d64c75-2cb2-4171-bea5-4550cb713a73" providerId="AD" clId="Web-{C2755A3D-A683-51F7-7471-450D39BCEFD2}" dt="2022-07-18T13:20:27.318" v="61"/>
        <pc:sldMkLst>
          <pc:docMk/>
          <pc:sldMk cId="4161947604" sldId="273"/>
        </pc:sldMkLst>
        <pc:spChg chg="mod">
          <ac:chgData name="Kasey Dykes" userId="S::kasey.dykes@chichester.ac.uk::d5d64c75-2cb2-4171-bea5-4550cb713a73" providerId="AD" clId="Web-{C2755A3D-A683-51F7-7471-450D39BCEFD2}" dt="2022-07-18T13:16:47.750" v="4" actId="20577"/>
          <ac:spMkLst>
            <pc:docMk/>
            <pc:sldMk cId="4161947604" sldId="273"/>
            <ac:spMk id="2" creationId="{B8587F8B-7FDC-2FCC-BE7F-DCF0C681EE86}"/>
          </ac:spMkLst>
        </pc:spChg>
        <pc:spChg chg="del">
          <ac:chgData name="Kasey Dykes" userId="S::kasey.dykes@chichester.ac.uk::d5d64c75-2cb2-4171-bea5-4550cb713a73" providerId="AD" clId="Web-{C2755A3D-A683-51F7-7471-450D39BCEFD2}" dt="2022-07-18T13:18:43.268" v="32"/>
          <ac:spMkLst>
            <pc:docMk/>
            <pc:sldMk cId="4161947604" sldId="273"/>
            <ac:spMk id="3" creationId="{9B329BCE-6E21-3DF9-7736-5868ADECB9D3}"/>
          </ac:spMkLst>
        </pc:spChg>
        <pc:graphicFrameChg chg="add mod ord modGraphic">
          <ac:chgData name="Kasey Dykes" userId="S::kasey.dykes@chichester.ac.uk::d5d64c75-2cb2-4171-bea5-4550cb713a73" providerId="AD" clId="Web-{C2755A3D-A683-51F7-7471-450D39BCEFD2}" dt="2022-07-18T13:20:27.318" v="61"/>
          <ac:graphicFrameMkLst>
            <pc:docMk/>
            <pc:sldMk cId="4161947604" sldId="273"/>
            <ac:graphicFrameMk id="4" creationId="{7C4F514F-BA49-EAF5-3AFD-38F717BC05EC}"/>
          </ac:graphicFrameMkLst>
        </pc:graphicFrameChg>
      </pc:sldChg>
      <pc:sldChg chg="modSp new mod modShow chgLayout">
        <pc:chgData name="Kasey Dykes" userId="S::kasey.dykes@chichester.ac.uk::d5d64c75-2cb2-4171-bea5-4550cb713a73" providerId="AD" clId="Web-{C2755A3D-A683-51F7-7471-450D39BCEFD2}" dt="2022-07-18T13:17:09.688" v="24"/>
        <pc:sldMkLst>
          <pc:docMk/>
          <pc:sldMk cId="810876766" sldId="274"/>
        </pc:sldMkLst>
        <pc:spChg chg="mod ord">
          <ac:chgData name="Kasey Dykes" userId="S::kasey.dykes@chichester.ac.uk::d5d64c75-2cb2-4171-bea5-4550cb713a73" providerId="AD" clId="Web-{C2755A3D-A683-51F7-7471-450D39BCEFD2}" dt="2022-07-18T13:16:56.359" v="11" actId="20577"/>
          <ac:spMkLst>
            <pc:docMk/>
            <pc:sldMk cId="810876766" sldId="274"/>
            <ac:spMk id="2" creationId="{350472CB-E791-85AD-6574-AA5EE1A001D4}"/>
          </ac:spMkLst>
        </pc:spChg>
        <pc:spChg chg="mod ord">
          <ac:chgData name="Kasey Dykes" userId="S::kasey.dykes@chichester.ac.uk::d5d64c75-2cb2-4171-bea5-4550cb713a73" providerId="AD" clId="Web-{C2755A3D-A683-51F7-7471-450D39BCEFD2}" dt="2022-07-18T13:17:09.688" v="24"/>
          <ac:spMkLst>
            <pc:docMk/>
            <pc:sldMk cId="810876766" sldId="274"/>
            <ac:spMk id="3" creationId="{D9C59508-97FC-1A02-9447-9A4594D3A0D7}"/>
          </ac:spMkLst>
        </pc:spChg>
      </pc:sldChg>
      <pc:sldChg chg="modSp new">
        <pc:chgData name="Kasey Dykes" userId="S::kasey.dykes@chichester.ac.uk::d5d64c75-2cb2-4171-bea5-4550cb713a73" providerId="AD" clId="Web-{C2755A3D-A683-51F7-7471-450D39BCEFD2}" dt="2022-07-18T13:17:55.189" v="31" actId="20577"/>
        <pc:sldMkLst>
          <pc:docMk/>
          <pc:sldMk cId="1457506959" sldId="275"/>
        </pc:sldMkLst>
        <pc:spChg chg="mod">
          <ac:chgData name="Kasey Dykes" userId="S::kasey.dykes@chichester.ac.uk::d5d64c75-2cb2-4171-bea5-4550cb713a73" providerId="AD" clId="Web-{C2755A3D-A683-51F7-7471-450D39BCEFD2}" dt="2022-07-18T13:17:55.189" v="31" actId="20577"/>
          <ac:spMkLst>
            <pc:docMk/>
            <pc:sldMk cId="1457506959" sldId="275"/>
            <ac:spMk id="2" creationId="{C6106B69-C17B-4CD3-DDF9-9033033B2307}"/>
          </ac:spMkLst>
        </pc:spChg>
      </pc:sldChg>
    </pc:docChg>
  </pc:docChgLst>
  <pc:docChgLst>
    <pc:chgData name="Kasey Dykes" userId="d5d64c75-2cb2-4171-bea5-4550cb713a73" providerId="ADAL" clId="{8DACCF91-B8BC-49A3-BB8D-66BD9B6E7D62}"/>
    <pc:docChg chg="delSld modSld">
      <pc:chgData name="Kasey Dykes" userId="d5d64c75-2cb2-4171-bea5-4550cb713a73" providerId="ADAL" clId="{8DACCF91-B8BC-49A3-BB8D-66BD9B6E7D62}" dt="2022-01-19T17:32:03.231" v="2" actId="47"/>
      <pc:docMkLst>
        <pc:docMk/>
      </pc:docMkLst>
      <pc:sldChg chg="del">
        <pc:chgData name="Kasey Dykes" userId="d5d64c75-2cb2-4171-bea5-4550cb713a73" providerId="ADAL" clId="{8DACCF91-B8BC-49A3-BB8D-66BD9B6E7D62}" dt="2022-01-19T17:32:03.231" v="2" actId="47"/>
        <pc:sldMkLst>
          <pc:docMk/>
          <pc:sldMk cId="3480768203" sldId="259"/>
        </pc:sldMkLst>
      </pc:sldChg>
      <pc:sldChg chg="modSp mod">
        <pc:chgData name="Kasey Dykes" userId="d5d64c75-2cb2-4171-bea5-4550cb713a73" providerId="ADAL" clId="{8DACCF91-B8BC-49A3-BB8D-66BD9B6E7D62}" dt="2022-01-17T10:02:53.736" v="1" actId="20577"/>
        <pc:sldMkLst>
          <pc:docMk/>
          <pc:sldMk cId="738643209" sldId="260"/>
        </pc:sldMkLst>
        <pc:spChg chg="mod">
          <ac:chgData name="Kasey Dykes" userId="d5d64c75-2cb2-4171-bea5-4550cb713a73" providerId="ADAL" clId="{8DACCF91-B8BC-49A3-BB8D-66BD9B6E7D62}" dt="2022-01-17T10:02:53.736" v="1" actId="20577"/>
          <ac:spMkLst>
            <pc:docMk/>
            <pc:sldMk cId="738643209" sldId="260"/>
            <ac:spMk id="3" creationId="{00000000-0000-0000-0000-000000000000}"/>
          </ac:spMkLst>
        </pc:spChg>
      </pc:sldChg>
    </pc:docChg>
  </pc:docChgLst>
  <pc:docChgLst>
    <pc:chgData name="Kasey Dykes" userId="S::kasey.dykes@chichester.ac.uk::d5d64c75-2cb2-4171-bea5-4550cb713a73" providerId="AD" clId="Web-{CDA9C7F7-D284-FE58-CEF9-AEAE3BCD80A8}"/>
    <pc:docChg chg="modSld">
      <pc:chgData name="Kasey Dykes" userId="S::kasey.dykes@chichester.ac.uk::d5d64c75-2cb2-4171-bea5-4550cb713a73" providerId="AD" clId="Web-{CDA9C7F7-D284-FE58-CEF9-AEAE3BCD80A8}" dt="2022-07-18T15:52:55.115" v="2" actId="20577"/>
      <pc:docMkLst>
        <pc:docMk/>
      </pc:docMkLst>
      <pc:sldChg chg="modSp">
        <pc:chgData name="Kasey Dykes" userId="S::kasey.dykes@chichester.ac.uk::d5d64c75-2cb2-4171-bea5-4550cb713a73" providerId="AD" clId="Web-{CDA9C7F7-D284-FE58-CEF9-AEAE3BCD80A8}" dt="2022-07-18T15:52:55.115" v="2" actId="20577"/>
        <pc:sldMkLst>
          <pc:docMk/>
          <pc:sldMk cId="606468625" sldId="256"/>
        </pc:sldMkLst>
        <pc:spChg chg="mod">
          <ac:chgData name="Kasey Dykes" userId="S::kasey.dykes@chichester.ac.uk::d5d64c75-2cb2-4171-bea5-4550cb713a73" providerId="AD" clId="Web-{CDA9C7F7-D284-FE58-CEF9-AEAE3BCD80A8}" dt="2022-07-18T15:52:55.115" v="2" actId="20577"/>
          <ac:spMkLst>
            <pc:docMk/>
            <pc:sldMk cId="606468625" sldId="256"/>
            <ac:spMk id="3" creationId="{00000000-0000-0000-0000-000000000000}"/>
          </ac:spMkLst>
        </pc:spChg>
      </pc:sldChg>
    </pc:docChg>
  </pc:docChgLst>
  <pc:docChgLst>
    <pc:chgData name="Kasey Carter" userId="d5d64c75-2cb2-4171-bea5-4550cb713a73" providerId="ADAL" clId="{C5434021-E6DD-4E41-8DB9-E5EB63FC589B}"/>
    <pc:docChg chg="undo custSel addSld delSld modSld">
      <pc:chgData name="Kasey Carter" userId="d5d64c75-2cb2-4171-bea5-4550cb713a73" providerId="ADAL" clId="{C5434021-E6DD-4E41-8DB9-E5EB63FC589B}" dt="2022-10-09T18:48:53.729" v="117" actId="478"/>
      <pc:docMkLst>
        <pc:docMk/>
      </pc:docMkLst>
      <pc:sldChg chg="del">
        <pc:chgData name="Kasey Carter" userId="d5d64c75-2cb2-4171-bea5-4550cb713a73" providerId="ADAL" clId="{C5434021-E6DD-4E41-8DB9-E5EB63FC589B}" dt="2022-10-08T16:28:55.390" v="102" actId="47"/>
        <pc:sldMkLst>
          <pc:docMk/>
          <pc:sldMk cId="4161947604" sldId="273"/>
        </pc:sldMkLst>
      </pc:sldChg>
      <pc:sldChg chg="delSp mod">
        <pc:chgData name="Kasey Carter" userId="d5d64c75-2cb2-4171-bea5-4550cb713a73" providerId="ADAL" clId="{C5434021-E6DD-4E41-8DB9-E5EB63FC589B}" dt="2022-10-09T18:48:53.729" v="117" actId="478"/>
        <pc:sldMkLst>
          <pc:docMk/>
          <pc:sldMk cId="1457506959" sldId="275"/>
        </pc:sldMkLst>
        <pc:spChg chg="del">
          <ac:chgData name="Kasey Carter" userId="d5d64c75-2cb2-4171-bea5-4550cb713a73" providerId="ADAL" clId="{C5434021-E6DD-4E41-8DB9-E5EB63FC589B}" dt="2022-10-09T18:48:53.729" v="117" actId="478"/>
          <ac:spMkLst>
            <pc:docMk/>
            <pc:sldMk cId="1457506959" sldId="275"/>
            <ac:spMk id="3" creationId="{76BEFE1E-3982-48CA-2C69-798ADEB91B7C}"/>
          </ac:spMkLst>
        </pc:spChg>
      </pc:sldChg>
      <pc:sldChg chg="addSp">
        <pc:chgData name="Kasey Carter" userId="d5d64c75-2cb2-4171-bea5-4550cb713a73" providerId="ADAL" clId="{C5434021-E6DD-4E41-8DB9-E5EB63FC589B}" dt="2022-10-07T18:50:55.496" v="72"/>
        <pc:sldMkLst>
          <pc:docMk/>
          <pc:sldMk cId="1854476994" sldId="276"/>
        </pc:sldMkLst>
        <pc:spChg chg="add">
          <ac:chgData name="Kasey Carter" userId="d5d64c75-2cb2-4171-bea5-4550cb713a73" providerId="ADAL" clId="{C5434021-E6DD-4E41-8DB9-E5EB63FC589B}" dt="2022-10-07T18:50:55.496" v="72"/>
          <ac:spMkLst>
            <pc:docMk/>
            <pc:sldMk cId="1854476994" sldId="276"/>
            <ac:spMk id="3" creationId="{FBFF3408-AFD5-3F4D-BD4A-0371512E84B4}"/>
          </ac:spMkLst>
        </pc:spChg>
      </pc:sldChg>
      <pc:sldChg chg="addSp delSp modSp new mod setBg">
        <pc:chgData name="Kasey Carter" userId="d5d64c75-2cb2-4171-bea5-4550cb713a73" providerId="ADAL" clId="{C5434021-E6DD-4E41-8DB9-E5EB63FC589B}" dt="2022-10-07T18:48:11.357" v="71" actId="732"/>
        <pc:sldMkLst>
          <pc:docMk/>
          <pc:sldMk cId="636949537" sldId="278"/>
        </pc:sldMkLst>
        <pc:spChg chg="mod">
          <ac:chgData name="Kasey Carter" userId="d5d64c75-2cb2-4171-bea5-4550cb713a73" providerId="ADAL" clId="{C5434021-E6DD-4E41-8DB9-E5EB63FC589B}" dt="2022-10-07T18:47:34.643" v="23" actId="26606"/>
          <ac:spMkLst>
            <pc:docMk/>
            <pc:sldMk cId="636949537" sldId="278"/>
            <ac:spMk id="2" creationId="{C3406BCC-9C8E-BC2D-24AE-62B3569E2471}"/>
          </ac:spMkLst>
        </pc:spChg>
        <pc:spChg chg="add del">
          <ac:chgData name="Kasey Carter" userId="d5d64c75-2cb2-4171-bea5-4550cb713a73" providerId="ADAL" clId="{C5434021-E6DD-4E41-8DB9-E5EB63FC589B}" dt="2022-10-07T18:47:16.529" v="9"/>
          <ac:spMkLst>
            <pc:docMk/>
            <pc:sldMk cId="636949537" sldId="278"/>
            <ac:spMk id="3" creationId="{6846800C-9C64-F181-6AC5-7357245C63DE}"/>
          </ac:spMkLst>
        </pc:spChg>
        <pc:spChg chg="add del mod">
          <ac:chgData name="Kasey Carter" userId="d5d64c75-2cb2-4171-bea5-4550cb713a73" providerId="ADAL" clId="{C5434021-E6DD-4E41-8DB9-E5EB63FC589B}" dt="2022-10-07T18:47:16.505" v="8"/>
          <ac:spMkLst>
            <pc:docMk/>
            <pc:sldMk cId="636949537" sldId="278"/>
            <ac:spMk id="4" creationId="{0A005E4D-20E8-372B-84B8-1DC27BCAFCB5}"/>
          </ac:spMkLst>
        </pc:spChg>
        <pc:spChg chg="add">
          <ac:chgData name="Kasey Carter" userId="d5d64c75-2cb2-4171-bea5-4550cb713a73" providerId="ADAL" clId="{C5434021-E6DD-4E41-8DB9-E5EB63FC589B}" dt="2022-10-07T18:47:34.643" v="23" actId="26606"/>
          <ac:spMkLst>
            <pc:docMk/>
            <pc:sldMk cId="636949537" sldId="278"/>
            <ac:spMk id="10" creationId="{419501C6-F015-4273-AF88-E0F6C853899F}"/>
          </ac:spMkLst>
        </pc:spChg>
        <pc:spChg chg="add">
          <ac:chgData name="Kasey Carter" userId="d5d64c75-2cb2-4171-bea5-4550cb713a73" providerId="ADAL" clId="{C5434021-E6DD-4E41-8DB9-E5EB63FC589B}" dt="2022-10-07T18:47:34.643" v="23" actId="26606"/>
          <ac:spMkLst>
            <pc:docMk/>
            <pc:sldMk cId="636949537" sldId="278"/>
            <ac:spMk id="12" creationId="{CA677DB7-5829-45BD-9754-5EC484CC4253}"/>
          </ac:spMkLst>
        </pc:spChg>
        <pc:picChg chg="add mod modCrop">
          <ac:chgData name="Kasey Carter" userId="d5d64c75-2cb2-4171-bea5-4550cb713a73" providerId="ADAL" clId="{C5434021-E6DD-4E41-8DB9-E5EB63FC589B}" dt="2022-10-07T18:48:11.357" v="71" actId="732"/>
          <ac:picMkLst>
            <pc:docMk/>
            <pc:sldMk cId="636949537" sldId="278"/>
            <ac:picMk id="5" creationId="{8FDA2357-61EB-CB61-F0A7-742E42ED42A0}"/>
          </ac:picMkLst>
        </pc:picChg>
      </pc:sldChg>
      <pc:sldChg chg="addSp delSp modSp add mod">
        <pc:chgData name="Kasey Carter" userId="d5d64c75-2cb2-4171-bea5-4550cb713a73" providerId="ADAL" clId="{C5434021-E6DD-4E41-8DB9-E5EB63FC589B}" dt="2022-10-07T18:51:35.071" v="87" actId="1076"/>
        <pc:sldMkLst>
          <pc:docMk/>
          <pc:sldMk cId="2404958788" sldId="279"/>
        </pc:sldMkLst>
        <pc:spChg chg="add del mod">
          <ac:chgData name="Kasey Carter" userId="d5d64c75-2cb2-4171-bea5-4550cb713a73" providerId="ADAL" clId="{C5434021-E6DD-4E41-8DB9-E5EB63FC589B}" dt="2022-10-07T18:51:23.313" v="84"/>
          <ac:spMkLst>
            <pc:docMk/>
            <pc:sldMk cId="2404958788" sldId="279"/>
            <ac:spMk id="4" creationId="{F442CA9E-651D-5AEC-740E-7605D9B2A226}"/>
          </ac:spMkLst>
        </pc:spChg>
        <pc:spChg chg="add del mod">
          <ac:chgData name="Kasey Carter" userId="d5d64c75-2cb2-4171-bea5-4550cb713a73" providerId="ADAL" clId="{C5434021-E6DD-4E41-8DB9-E5EB63FC589B}" dt="2022-10-07T18:51:23.297" v="83"/>
          <ac:spMkLst>
            <pc:docMk/>
            <pc:sldMk cId="2404958788" sldId="279"/>
            <ac:spMk id="6" creationId="{7A0043F5-31E6-CE9A-889A-94A584C39945}"/>
          </ac:spMkLst>
        </pc:spChg>
        <pc:picChg chg="del">
          <ac:chgData name="Kasey Carter" userId="d5d64c75-2cb2-4171-bea5-4550cb713a73" providerId="ADAL" clId="{C5434021-E6DD-4E41-8DB9-E5EB63FC589B}" dt="2022-10-07T18:51:11.006" v="77" actId="478"/>
          <ac:picMkLst>
            <pc:docMk/>
            <pc:sldMk cId="2404958788" sldId="279"/>
            <ac:picMk id="5" creationId="{8FDA2357-61EB-CB61-F0A7-742E42ED42A0}"/>
          </ac:picMkLst>
        </pc:picChg>
        <pc:picChg chg="add mod">
          <ac:chgData name="Kasey Carter" userId="d5d64c75-2cb2-4171-bea5-4550cb713a73" providerId="ADAL" clId="{C5434021-E6DD-4E41-8DB9-E5EB63FC589B}" dt="2022-10-07T18:51:35.071" v="87" actId="1076"/>
          <ac:picMkLst>
            <pc:docMk/>
            <pc:sldMk cId="2404958788" sldId="279"/>
            <ac:picMk id="7" creationId="{637AECEB-2915-5637-A141-D28B5DBF9994}"/>
          </ac:picMkLst>
        </pc:picChg>
      </pc:sldChg>
      <pc:sldChg chg="addSp delSp add del setBg delDesignElem">
        <pc:chgData name="Kasey Carter" userId="d5d64c75-2cb2-4171-bea5-4550cb713a73" providerId="ADAL" clId="{C5434021-E6DD-4E41-8DB9-E5EB63FC589B}" dt="2022-10-07T18:51:08.921" v="75"/>
        <pc:sldMkLst>
          <pc:docMk/>
          <pc:sldMk cId="3724172262" sldId="279"/>
        </pc:sldMkLst>
        <pc:spChg chg="add del">
          <ac:chgData name="Kasey Carter" userId="d5d64c75-2cb2-4171-bea5-4550cb713a73" providerId="ADAL" clId="{C5434021-E6DD-4E41-8DB9-E5EB63FC589B}" dt="2022-10-07T18:51:08.921" v="75"/>
          <ac:spMkLst>
            <pc:docMk/>
            <pc:sldMk cId="3724172262" sldId="279"/>
            <ac:spMk id="10" creationId="{419501C6-F015-4273-AF88-E0F6C853899F}"/>
          </ac:spMkLst>
        </pc:spChg>
        <pc:spChg chg="add del">
          <ac:chgData name="Kasey Carter" userId="d5d64c75-2cb2-4171-bea5-4550cb713a73" providerId="ADAL" clId="{C5434021-E6DD-4E41-8DB9-E5EB63FC589B}" dt="2022-10-07T18:51:08.921" v="75"/>
          <ac:spMkLst>
            <pc:docMk/>
            <pc:sldMk cId="3724172262" sldId="279"/>
            <ac:spMk id="12" creationId="{CA677DB7-5829-45BD-9754-5EC484CC4253}"/>
          </ac:spMkLst>
        </pc:spChg>
      </pc:sldChg>
      <pc:sldChg chg="addSp delSp add del setBg delDesignElem">
        <pc:chgData name="Kasey Carter" userId="d5d64c75-2cb2-4171-bea5-4550cb713a73" providerId="ADAL" clId="{C5434021-E6DD-4E41-8DB9-E5EB63FC589B}" dt="2022-10-08T16:24:29.161" v="101" actId="47"/>
        <pc:sldMkLst>
          <pc:docMk/>
          <pc:sldMk cId="4025305171" sldId="280"/>
        </pc:sldMkLst>
        <pc:spChg chg="add del">
          <ac:chgData name="Kasey Carter" userId="d5d64c75-2cb2-4171-bea5-4550cb713a73" providerId="ADAL" clId="{C5434021-E6DD-4E41-8DB9-E5EB63FC589B}" dt="2022-10-08T16:24:20.418" v="99"/>
          <ac:spMkLst>
            <pc:docMk/>
            <pc:sldMk cId="4025305171" sldId="280"/>
            <ac:spMk id="9" creationId="{419501C6-F015-4273-AF88-E0F6C853899F}"/>
          </ac:spMkLst>
        </pc:spChg>
        <pc:spChg chg="add del">
          <ac:chgData name="Kasey Carter" userId="d5d64c75-2cb2-4171-bea5-4550cb713a73" providerId="ADAL" clId="{C5434021-E6DD-4E41-8DB9-E5EB63FC589B}" dt="2022-10-08T16:24:20.418" v="99"/>
          <ac:spMkLst>
            <pc:docMk/>
            <pc:sldMk cId="4025305171" sldId="280"/>
            <ac:spMk id="11" creationId="{CA677DB7-5829-45BD-9754-5EC484CC4253}"/>
          </ac:spMkLst>
        </pc:spChg>
      </pc:sldChg>
      <pc:sldChg chg="add del modAnim">
        <pc:chgData name="Kasey Carter" userId="d5d64c75-2cb2-4171-bea5-4550cb713a73" providerId="ADAL" clId="{C5434021-E6DD-4E41-8DB9-E5EB63FC589B}" dt="2022-10-09T18:47:51.715" v="107"/>
        <pc:sldMkLst>
          <pc:docMk/>
          <pc:sldMk cId="660795729" sldId="282"/>
        </pc:sldMkLst>
      </pc:sldChg>
      <pc:sldChg chg="add del modAnim">
        <pc:chgData name="Kasey Carter" userId="d5d64c75-2cb2-4171-bea5-4550cb713a73" providerId="ADAL" clId="{C5434021-E6DD-4E41-8DB9-E5EB63FC589B}" dt="2022-10-09T18:48:02.997" v="108"/>
        <pc:sldMkLst>
          <pc:docMk/>
          <pc:sldMk cId="3843644923" sldId="283"/>
        </pc:sldMkLst>
      </pc:sldChg>
      <pc:sldChg chg="add del">
        <pc:chgData name="Kasey Carter" userId="d5d64c75-2cb2-4171-bea5-4550cb713a73" providerId="ADAL" clId="{C5434021-E6DD-4E41-8DB9-E5EB63FC589B}" dt="2022-10-08T16:24:20.481" v="100"/>
        <pc:sldMkLst>
          <pc:docMk/>
          <pc:sldMk cId="3406971142" sldId="284"/>
        </pc:sldMkLst>
      </pc:sldChg>
      <pc:sldChg chg="add del modAnim">
        <pc:chgData name="Kasey Carter" userId="d5d64c75-2cb2-4171-bea5-4550cb713a73" providerId="ADAL" clId="{C5434021-E6DD-4E41-8DB9-E5EB63FC589B}" dt="2022-10-09T18:48:40.044" v="116"/>
        <pc:sldMkLst>
          <pc:docMk/>
          <pc:sldMk cId="738810663" sldId="285"/>
        </pc:sldMkLst>
      </pc:sldChg>
      <pc:sldChg chg="addSp delSp add del setBg delDesignElem">
        <pc:chgData name="Kasey Carter" userId="d5d64c75-2cb2-4171-bea5-4550cb713a73" providerId="ADAL" clId="{C5434021-E6DD-4E41-8DB9-E5EB63FC589B}" dt="2022-10-08T16:23:39.012" v="92"/>
        <pc:sldMkLst>
          <pc:docMk/>
          <pc:sldMk cId="4086187649" sldId="286"/>
        </pc:sldMkLst>
        <pc:spChg chg="add del">
          <ac:chgData name="Kasey Carter" userId="d5d64c75-2cb2-4171-bea5-4550cb713a73" providerId="ADAL" clId="{C5434021-E6DD-4E41-8DB9-E5EB63FC589B}" dt="2022-10-08T16:23:38.959" v="91"/>
          <ac:spMkLst>
            <pc:docMk/>
            <pc:sldMk cId="4086187649" sldId="286"/>
            <ac:spMk id="10" creationId="{419501C6-F015-4273-AF88-E0F6C853899F}"/>
          </ac:spMkLst>
        </pc:spChg>
        <pc:spChg chg="add del">
          <ac:chgData name="Kasey Carter" userId="d5d64c75-2cb2-4171-bea5-4550cb713a73" providerId="ADAL" clId="{C5434021-E6DD-4E41-8DB9-E5EB63FC589B}" dt="2022-10-08T16:23:38.959" v="91"/>
          <ac:spMkLst>
            <pc:docMk/>
            <pc:sldMk cId="4086187649" sldId="286"/>
            <ac:spMk id="12" creationId="{CA677DB7-5829-45BD-9754-5EC484CC4253}"/>
          </ac:spMkLst>
        </pc:spChg>
      </pc:sldChg>
      <pc:sldChg chg="addSp delSp add del setBg delDesignElem">
        <pc:chgData name="Kasey Carter" userId="d5d64c75-2cb2-4171-bea5-4550cb713a73" providerId="ADAL" clId="{C5434021-E6DD-4E41-8DB9-E5EB63FC589B}" dt="2022-10-08T16:24:20.481" v="100"/>
        <pc:sldMkLst>
          <pc:docMk/>
          <pc:sldMk cId="984410316" sldId="287"/>
        </pc:sldMkLst>
        <pc:spChg chg="add del">
          <ac:chgData name="Kasey Carter" userId="d5d64c75-2cb2-4171-bea5-4550cb713a73" providerId="ADAL" clId="{C5434021-E6DD-4E41-8DB9-E5EB63FC589B}" dt="2022-10-08T16:24:20.418" v="99"/>
          <ac:spMkLst>
            <pc:docMk/>
            <pc:sldMk cId="984410316" sldId="287"/>
            <ac:spMk id="10" creationId="{419501C6-F015-4273-AF88-E0F6C853899F}"/>
          </ac:spMkLst>
        </pc:spChg>
        <pc:spChg chg="add del">
          <ac:chgData name="Kasey Carter" userId="d5d64c75-2cb2-4171-bea5-4550cb713a73" providerId="ADAL" clId="{C5434021-E6DD-4E41-8DB9-E5EB63FC589B}" dt="2022-10-08T16:24:20.418" v="99"/>
          <ac:spMkLst>
            <pc:docMk/>
            <pc:sldMk cId="984410316" sldId="287"/>
            <ac:spMk id="12" creationId="{CA677DB7-5829-45BD-9754-5EC484CC4253}"/>
          </ac:spMkLst>
        </pc:spChg>
      </pc:sldChg>
      <pc:sldChg chg="addSp delSp add del setBg delDesignElem">
        <pc:chgData name="Kasey Carter" userId="d5d64c75-2cb2-4171-bea5-4550cb713a73" providerId="ADAL" clId="{C5434021-E6DD-4E41-8DB9-E5EB63FC589B}" dt="2022-10-08T16:24:20.481" v="100"/>
        <pc:sldMkLst>
          <pc:docMk/>
          <pc:sldMk cId="265772811" sldId="288"/>
        </pc:sldMkLst>
        <pc:spChg chg="add del">
          <ac:chgData name="Kasey Carter" userId="d5d64c75-2cb2-4171-bea5-4550cb713a73" providerId="ADAL" clId="{C5434021-E6DD-4E41-8DB9-E5EB63FC589B}" dt="2022-10-08T16:24:20.418" v="99"/>
          <ac:spMkLst>
            <pc:docMk/>
            <pc:sldMk cId="265772811" sldId="288"/>
            <ac:spMk id="12" creationId="{E9F26AF7-9AC1-49A4-8F89-2C63E1C0A0BB}"/>
          </ac:spMkLst>
        </pc:spChg>
      </pc:sldChg>
      <pc:sldChg chg="addSp delSp add del setBg delDesignElem">
        <pc:chgData name="Kasey Carter" userId="d5d64c75-2cb2-4171-bea5-4550cb713a73" providerId="ADAL" clId="{C5434021-E6DD-4E41-8DB9-E5EB63FC589B}" dt="2022-10-08T16:24:20.481" v="100"/>
        <pc:sldMkLst>
          <pc:docMk/>
          <pc:sldMk cId="2132199431" sldId="289"/>
        </pc:sldMkLst>
        <pc:spChg chg="add del">
          <ac:chgData name="Kasey Carter" userId="d5d64c75-2cb2-4171-bea5-4550cb713a73" providerId="ADAL" clId="{C5434021-E6DD-4E41-8DB9-E5EB63FC589B}" dt="2022-10-08T16:24:20.418" v="99"/>
          <ac:spMkLst>
            <pc:docMk/>
            <pc:sldMk cId="2132199431" sldId="289"/>
            <ac:spMk id="19" creationId="{E9F26AF7-9AC1-49A4-8F89-2C63E1C0A0BB}"/>
          </ac:spMkLst>
        </pc:spChg>
      </pc:sldChg>
      <pc:sldChg chg="addSp delSp add del setBg delDesignElem">
        <pc:chgData name="Kasey Carter" userId="d5d64c75-2cb2-4171-bea5-4550cb713a73" providerId="ADAL" clId="{C5434021-E6DD-4E41-8DB9-E5EB63FC589B}" dt="2022-10-08T16:23:39.012" v="92"/>
        <pc:sldMkLst>
          <pc:docMk/>
          <pc:sldMk cId="1891224457" sldId="290"/>
        </pc:sldMkLst>
        <pc:spChg chg="add del">
          <ac:chgData name="Kasey Carter" userId="d5d64c75-2cb2-4171-bea5-4550cb713a73" providerId="ADAL" clId="{C5434021-E6DD-4E41-8DB9-E5EB63FC589B}" dt="2022-10-08T16:23:38.959" v="91"/>
          <ac:spMkLst>
            <pc:docMk/>
            <pc:sldMk cId="1891224457" sldId="290"/>
            <ac:spMk id="12" creationId="{E9F26AF7-9AC1-49A4-8F89-2C63E1C0A0BB}"/>
          </ac:spMkLst>
        </pc:spChg>
      </pc:sldChg>
      <pc:sldChg chg="addSp delSp add del setBg delDesignElem">
        <pc:chgData name="Kasey Carter" userId="d5d64c75-2cb2-4171-bea5-4550cb713a73" providerId="ADAL" clId="{C5434021-E6DD-4E41-8DB9-E5EB63FC589B}" dt="2022-10-08T16:24:20.481" v="100"/>
        <pc:sldMkLst>
          <pc:docMk/>
          <pc:sldMk cId="2988586976" sldId="291"/>
        </pc:sldMkLst>
        <pc:spChg chg="add del">
          <ac:chgData name="Kasey Carter" userId="d5d64c75-2cb2-4171-bea5-4550cb713a73" providerId="ADAL" clId="{C5434021-E6DD-4E41-8DB9-E5EB63FC589B}" dt="2022-10-08T16:24:20.418" v="99"/>
          <ac:spMkLst>
            <pc:docMk/>
            <pc:sldMk cId="2988586976" sldId="291"/>
            <ac:spMk id="10" creationId="{419501C6-F015-4273-AF88-E0F6C853899F}"/>
          </ac:spMkLst>
        </pc:spChg>
        <pc:spChg chg="add del">
          <ac:chgData name="Kasey Carter" userId="d5d64c75-2cb2-4171-bea5-4550cb713a73" providerId="ADAL" clId="{C5434021-E6DD-4E41-8DB9-E5EB63FC589B}" dt="2022-10-08T16:24:20.418" v="99"/>
          <ac:spMkLst>
            <pc:docMk/>
            <pc:sldMk cId="2988586976" sldId="291"/>
            <ac:spMk id="12" creationId="{CA677DB7-5829-45BD-9754-5EC484CC4253}"/>
          </ac:spMkLst>
        </pc:spChg>
      </pc:sldChg>
      <pc:sldChg chg="modSp mod">
        <pc:chgData name="Kasey Carter" userId="d5d64c75-2cb2-4171-bea5-4550cb713a73" providerId="ADAL" clId="{C5434021-E6DD-4E41-8DB9-E5EB63FC589B}" dt="2022-10-08T16:29:12.287" v="106" actId="20577"/>
        <pc:sldMkLst>
          <pc:docMk/>
          <pc:sldMk cId="267618777" sldId="293"/>
        </pc:sldMkLst>
        <pc:graphicFrameChg chg="modGraphic">
          <ac:chgData name="Kasey Carter" userId="d5d64c75-2cb2-4171-bea5-4550cb713a73" providerId="ADAL" clId="{C5434021-E6DD-4E41-8DB9-E5EB63FC589B}" dt="2022-10-08T16:29:12.287" v="106" actId="20577"/>
          <ac:graphicFrameMkLst>
            <pc:docMk/>
            <pc:sldMk cId="267618777" sldId="293"/>
            <ac:graphicFrameMk id="4" creationId="{7C4F514F-BA49-EAF5-3AFD-38F717BC05EC}"/>
          </ac:graphicFrameMkLst>
        </pc:graphicFrameChg>
      </pc:sldChg>
      <pc:sldChg chg="add">
        <pc:chgData name="Kasey Carter" userId="d5d64c75-2cb2-4171-bea5-4550cb713a73" providerId="ADAL" clId="{C5434021-E6DD-4E41-8DB9-E5EB63FC589B}" dt="2022-10-09T18:48:09.857" v="109" actId="2890"/>
        <pc:sldMkLst>
          <pc:docMk/>
          <pc:sldMk cId="4834901" sldId="294"/>
        </pc:sldMkLst>
      </pc:sldChg>
    </pc:docChg>
  </pc:docChgLst>
  <pc:docChgLst>
    <pc:chgData name="Kasey Dykes" userId="d5d64c75-2cb2-4171-bea5-4550cb713a73" providerId="ADAL" clId="{9EB3E401-D27F-4BE0-8922-C8DA00149582}"/>
    <pc:docChg chg="custSel addSld modSld">
      <pc:chgData name="Kasey Dykes" userId="d5d64c75-2cb2-4171-bea5-4550cb713a73" providerId="ADAL" clId="{9EB3E401-D27F-4BE0-8922-C8DA00149582}" dt="2022-07-18T15:54:40.159" v="54" actId="20577"/>
      <pc:docMkLst>
        <pc:docMk/>
      </pc:docMkLst>
      <pc:sldChg chg="modSp modAnim">
        <pc:chgData name="Kasey Dykes" userId="d5d64c75-2cb2-4171-bea5-4550cb713a73" providerId="ADAL" clId="{9EB3E401-D27F-4BE0-8922-C8DA00149582}" dt="2022-07-18T15:53:55.845" v="21" actId="403"/>
        <pc:sldMkLst>
          <pc:docMk/>
          <pc:sldMk cId="1065986319" sldId="258"/>
        </pc:sldMkLst>
        <pc:spChg chg="mod">
          <ac:chgData name="Kasey Dykes" userId="d5d64c75-2cb2-4171-bea5-4550cb713a73" providerId="ADAL" clId="{9EB3E401-D27F-4BE0-8922-C8DA00149582}" dt="2022-07-18T15:53:55.845" v="21" actId="403"/>
          <ac:spMkLst>
            <pc:docMk/>
            <pc:sldMk cId="1065986319" sldId="258"/>
            <ac:spMk id="3" creationId="{00000000-0000-0000-0000-000000000000}"/>
          </ac:spMkLst>
        </pc:spChg>
      </pc:sldChg>
      <pc:sldChg chg="addSp delSp modSp mod chgLayout">
        <pc:chgData name="Kasey Dykes" userId="d5d64c75-2cb2-4171-bea5-4550cb713a73" providerId="ADAL" clId="{9EB3E401-D27F-4BE0-8922-C8DA00149582}" dt="2022-07-18T15:53:38.677" v="15" actId="20577"/>
        <pc:sldMkLst>
          <pc:docMk/>
          <pc:sldMk cId="2395014320" sldId="263"/>
        </pc:sldMkLst>
        <pc:spChg chg="mod ord">
          <ac:chgData name="Kasey Dykes" userId="d5d64c75-2cb2-4171-bea5-4550cb713a73" providerId="ADAL" clId="{9EB3E401-D27F-4BE0-8922-C8DA00149582}" dt="2022-07-18T15:53:26.252" v="0" actId="700"/>
          <ac:spMkLst>
            <pc:docMk/>
            <pc:sldMk cId="2395014320" sldId="263"/>
            <ac:spMk id="2" creationId="{00000000-0000-0000-0000-000000000000}"/>
          </ac:spMkLst>
        </pc:spChg>
        <pc:spChg chg="add mod ord">
          <ac:chgData name="Kasey Dykes" userId="d5d64c75-2cb2-4171-bea5-4550cb713a73" providerId="ADAL" clId="{9EB3E401-D27F-4BE0-8922-C8DA00149582}" dt="2022-07-18T15:53:36.718" v="11" actId="20577"/>
          <ac:spMkLst>
            <pc:docMk/>
            <pc:sldMk cId="2395014320" sldId="263"/>
            <ac:spMk id="3" creationId="{5D63BD34-35A3-1645-9DF1-80C5653AB3FE}"/>
          </ac:spMkLst>
        </pc:spChg>
        <pc:spChg chg="del">
          <ac:chgData name="Kasey Dykes" userId="d5d64c75-2cb2-4171-bea5-4550cb713a73" providerId="ADAL" clId="{9EB3E401-D27F-4BE0-8922-C8DA00149582}" dt="2022-07-18T15:53:26.252" v="0" actId="700"/>
          <ac:spMkLst>
            <pc:docMk/>
            <pc:sldMk cId="2395014320" sldId="263"/>
            <ac:spMk id="4" creationId="{BC46076D-C99A-B88B-4F63-37B7527EFE2E}"/>
          </ac:spMkLst>
        </pc:spChg>
        <pc:spChg chg="del">
          <ac:chgData name="Kasey Dykes" userId="d5d64c75-2cb2-4171-bea5-4550cb713a73" providerId="ADAL" clId="{9EB3E401-D27F-4BE0-8922-C8DA00149582}" dt="2022-07-18T15:53:26.252" v="0" actId="700"/>
          <ac:spMkLst>
            <pc:docMk/>
            <pc:sldMk cId="2395014320" sldId="263"/>
            <ac:spMk id="5" creationId="{8F94CAC1-30D0-11B4-C76C-C9DA4D3A6F21}"/>
          </ac:spMkLst>
        </pc:spChg>
        <pc:spChg chg="add del mod ord">
          <ac:chgData name="Kasey Dykes" userId="d5d64c75-2cb2-4171-bea5-4550cb713a73" providerId="ADAL" clId="{9EB3E401-D27F-4BE0-8922-C8DA00149582}" dt="2022-07-18T15:53:28.338" v="1"/>
          <ac:spMkLst>
            <pc:docMk/>
            <pc:sldMk cId="2395014320" sldId="263"/>
            <ac:spMk id="6" creationId="{22D86C08-9DA5-D492-F0C5-103394BF26ED}"/>
          </ac:spMkLst>
        </pc:spChg>
        <pc:spChg chg="add del mod ord">
          <ac:chgData name="Kasey Dykes" userId="d5d64c75-2cb2-4171-bea5-4550cb713a73" providerId="ADAL" clId="{9EB3E401-D27F-4BE0-8922-C8DA00149582}" dt="2022-07-18T15:53:34.688" v="2"/>
          <ac:spMkLst>
            <pc:docMk/>
            <pc:sldMk cId="2395014320" sldId="263"/>
            <ac:spMk id="7" creationId="{D1BAEA1E-BF43-8ABC-193E-7A82C9FDF77D}"/>
          </ac:spMkLst>
        </pc:spChg>
        <pc:spChg chg="add mod ord">
          <ac:chgData name="Kasey Dykes" userId="d5d64c75-2cb2-4171-bea5-4550cb713a73" providerId="ADAL" clId="{9EB3E401-D27F-4BE0-8922-C8DA00149582}" dt="2022-07-18T15:53:38.677" v="15" actId="20577"/>
          <ac:spMkLst>
            <pc:docMk/>
            <pc:sldMk cId="2395014320" sldId="263"/>
            <ac:spMk id="8" creationId="{FDE58658-B8BA-F811-4801-236C1A0A71B0}"/>
          </ac:spMkLst>
        </pc:spChg>
        <pc:picChg chg="add mod">
          <ac:chgData name="Kasey Dykes" userId="d5d64c75-2cb2-4171-bea5-4550cb713a73" providerId="ADAL" clId="{9EB3E401-D27F-4BE0-8922-C8DA00149582}" dt="2022-07-18T15:53:28.338" v="1"/>
          <ac:picMkLst>
            <pc:docMk/>
            <pc:sldMk cId="2395014320" sldId="263"/>
            <ac:picMk id="1026" creationId="{1305A47A-9243-532A-C049-7ED9B6F91E53}"/>
          </ac:picMkLst>
        </pc:picChg>
        <pc:picChg chg="add mod">
          <ac:chgData name="Kasey Dykes" userId="d5d64c75-2cb2-4171-bea5-4550cb713a73" providerId="ADAL" clId="{9EB3E401-D27F-4BE0-8922-C8DA00149582}" dt="2022-07-18T15:53:34.688" v="2"/>
          <ac:picMkLst>
            <pc:docMk/>
            <pc:sldMk cId="2395014320" sldId="263"/>
            <ac:picMk id="1028" creationId="{767ABB8F-A3A1-90E5-E269-E6F1DD696E06}"/>
          </ac:picMkLst>
        </pc:picChg>
      </pc:sldChg>
      <pc:sldChg chg="modSp mod">
        <pc:chgData name="Kasey Dykes" userId="d5d64c75-2cb2-4171-bea5-4550cb713a73" providerId="ADAL" clId="{9EB3E401-D27F-4BE0-8922-C8DA00149582}" dt="2022-07-18T15:54:40.159" v="54" actId="20577"/>
        <pc:sldMkLst>
          <pc:docMk/>
          <pc:sldMk cId="929598286" sldId="272"/>
        </pc:sldMkLst>
        <pc:spChg chg="mod">
          <ac:chgData name="Kasey Dykes" userId="d5d64c75-2cb2-4171-bea5-4550cb713a73" providerId="ADAL" clId="{9EB3E401-D27F-4BE0-8922-C8DA00149582}" dt="2022-07-18T15:54:40.159" v="54" actId="20577"/>
          <ac:spMkLst>
            <pc:docMk/>
            <pc:sldMk cId="929598286" sldId="272"/>
            <ac:spMk id="5" creationId="{2BB08A7C-440B-4AD9-8F45-70E0AED36257}"/>
          </ac:spMkLst>
        </pc:spChg>
      </pc:sldChg>
      <pc:sldChg chg="delSp modSp new mod">
        <pc:chgData name="Kasey Dykes" userId="d5d64c75-2cb2-4171-bea5-4550cb713a73" providerId="ADAL" clId="{9EB3E401-D27F-4BE0-8922-C8DA00149582}" dt="2022-07-18T15:54:13.439" v="32" actId="478"/>
        <pc:sldMkLst>
          <pc:docMk/>
          <pc:sldMk cId="1854476994" sldId="276"/>
        </pc:sldMkLst>
        <pc:spChg chg="mod">
          <ac:chgData name="Kasey Dykes" userId="d5d64c75-2cb2-4171-bea5-4550cb713a73" providerId="ADAL" clId="{9EB3E401-D27F-4BE0-8922-C8DA00149582}" dt="2022-07-18T15:54:11.586" v="31" actId="20577"/>
          <ac:spMkLst>
            <pc:docMk/>
            <pc:sldMk cId="1854476994" sldId="276"/>
            <ac:spMk id="2" creationId="{97BE98BC-B10B-0CC7-21DB-C9E5C9D253FB}"/>
          </ac:spMkLst>
        </pc:spChg>
        <pc:spChg chg="del">
          <ac:chgData name="Kasey Dykes" userId="d5d64c75-2cb2-4171-bea5-4550cb713a73" providerId="ADAL" clId="{9EB3E401-D27F-4BE0-8922-C8DA00149582}" dt="2022-07-18T15:54:13.439" v="32" actId="478"/>
          <ac:spMkLst>
            <pc:docMk/>
            <pc:sldMk cId="1854476994" sldId="276"/>
            <ac:spMk id="3" creationId="{8F25A72B-7C46-5B04-5FA2-4FE53CF52E94}"/>
          </ac:spMkLst>
        </pc:spChg>
      </pc:sldChg>
      <pc:sldChg chg="delSp modSp new mod">
        <pc:chgData name="Kasey Dykes" userId="d5d64c75-2cb2-4171-bea5-4550cb713a73" providerId="ADAL" clId="{9EB3E401-D27F-4BE0-8922-C8DA00149582}" dt="2022-07-18T15:54:18.859" v="38" actId="478"/>
        <pc:sldMkLst>
          <pc:docMk/>
          <pc:sldMk cId="3771511180" sldId="277"/>
        </pc:sldMkLst>
        <pc:spChg chg="mod">
          <ac:chgData name="Kasey Dykes" userId="d5d64c75-2cb2-4171-bea5-4550cb713a73" providerId="ADAL" clId="{9EB3E401-D27F-4BE0-8922-C8DA00149582}" dt="2022-07-18T15:54:17.274" v="37" actId="20577"/>
          <ac:spMkLst>
            <pc:docMk/>
            <pc:sldMk cId="3771511180" sldId="277"/>
            <ac:spMk id="2" creationId="{12DEA6C5-EB7C-E3DF-0828-3554F152F7F5}"/>
          </ac:spMkLst>
        </pc:spChg>
        <pc:spChg chg="del">
          <ac:chgData name="Kasey Dykes" userId="d5d64c75-2cb2-4171-bea5-4550cb713a73" providerId="ADAL" clId="{9EB3E401-D27F-4BE0-8922-C8DA00149582}" dt="2022-07-18T15:54:18.859" v="38" actId="478"/>
          <ac:spMkLst>
            <pc:docMk/>
            <pc:sldMk cId="3771511180" sldId="277"/>
            <ac:spMk id="3" creationId="{01C32B38-57CA-B2AA-1AF6-22016FC92397}"/>
          </ac:spMkLst>
        </pc:spChg>
      </pc:sldChg>
    </pc:docChg>
  </pc:docChgLst>
  <pc:docChgLst>
    <pc:chgData name="Kasey Carter" userId="S::carterk@chichester.ac.uk::d5d64c75-2cb2-4171-bea5-4550cb713a73" providerId="AD" clId="Web-{A6F5F509-09D4-0DC4-205F-C228518AFCA0}"/>
    <pc:docChg chg="modSld">
      <pc:chgData name="Kasey Carter" userId="S::carterk@chichester.ac.uk::d5d64c75-2cb2-4171-bea5-4550cb713a73" providerId="AD" clId="Web-{A6F5F509-09D4-0DC4-205F-C228518AFCA0}" dt="2022-10-09T18:46:59.784" v="5"/>
      <pc:docMkLst>
        <pc:docMk/>
      </pc:docMkLst>
      <pc:sldChg chg="addAnim modAnim">
        <pc:chgData name="Kasey Carter" userId="S::carterk@chichester.ac.uk::d5d64c75-2cb2-4171-bea5-4550cb713a73" providerId="AD" clId="Web-{A6F5F509-09D4-0DC4-205F-C228518AFCA0}" dt="2022-10-09T18:46:59.784" v="5"/>
        <pc:sldMkLst>
          <pc:docMk/>
          <pc:sldMk cId="660795729" sldId="282"/>
        </pc:sldMkLst>
      </pc:sldChg>
      <pc:sldChg chg="modSp">
        <pc:chgData name="Kasey Carter" userId="S::carterk@chichester.ac.uk::d5d64c75-2cb2-4171-bea5-4550cb713a73" providerId="AD" clId="Web-{A6F5F509-09D4-0DC4-205F-C228518AFCA0}" dt="2022-10-09T18:46:42.518" v="3"/>
        <pc:sldMkLst>
          <pc:docMk/>
          <pc:sldMk cId="267618777" sldId="293"/>
        </pc:sldMkLst>
        <pc:graphicFrameChg chg="mod modGraphic">
          <ac:chgData name="Kasey Carter" userId="S::carterk@chichester.ac.uk::d5d64c75-2cb2-4171-bea5-4550cb713a73" providerId="AD" clId="Web-{A6F5F509-09D4-0DC4-205F-C228518AFCA0}" dt="2022-10-09T18:46:42.518" v="3"/>
          <ac:graphicFrameMkLst>
            <pc:docMk/>
            <pc:sldMk cId="267618777" sldId="293"/>
            <ac:graphicFrameMk id="4" creationId="{7C4F514F-BA49-EAF5-3AFD-38F717BC05EC}"/>
          </ac:graphicFrameMkLst>
        </pc:graphicFrameChg>
      </pc:sldChg>
    </pc:docChg>
  </pc:docChgLst>
  <pc:docChgLst>
    <pc:chgData name="Kasey Dykes" userId="d5d64c75-2cb2-4171-bea5-4550cb713a73" providerId="ADAL" clId="{E9E4FFC3-F374-4E45-8A6B-95BE39AB9AA4}"/>
    <pc:docChg chg="modSld">
      <pc:chgData name="Kasey Dykes" userId="d5d64c75-2cb2-4171-bea5-4550cb713a73" providerId="ADAL" clId="{E9E4FFC3-F374-4E45-8A6B-95BE39AB9AA4}" dt="2022-01-17T15:18:06.612" v="1" actId="20577"/>
      <pc:docMkLst>
        <pc:docMk/>
      </pc:docMkLst>
      <pc:sldChg chg="modSp mod">
        <pc:chgData name="Kasey Dykes" userId="d5d64c75-2cb2-4171-bea5-4550cb713a73" providerId="ADAL" clId="{E9E4FFC3-F374-4E45-8A6B-95BE39AB9AA4}" dt="2022-01-17T15:18:06.612" v="1" actId="20577"/>
        <pc:sldMkLst>
          <pc:docMk/>
          <pc:sldMk cId="606468625" sldId="256"/>
        </pc:sldMkLst>
        <pc:spChg chg="mod">
          <ac:chgData name="Kasey Dykes" userId="d5d64c75-2cb2-4171-bea5-4550cb713a73" providerId="ADAL" clId="{E9E4FFC3-F374-4E45-8A6B-95BE39AB9AA4}" dt="2022-01-17T15:18:06.612" v="1" actId="20577"/>
          <ac:spMkLst>
            <pc:docMk/>
            <pc:sldMk cId="606468625" sldId="256"/>
            <ac:spMk id="2" creationId="{00000000-0000-0000-0000-000000000000}"/>
          </ac:spMkLst>
        </pc:spChg>
      </pc:sldChg>
    </pc:docChg>
  </pc:docChgLst>
  <pc:docChgLst>
    <pc:chgData name="Kasey Dykes" userId="S::kasey.dykes@chichester.ac.uk::d5d64c75-2cb2-4171-bea5-4550cb713a73" providerId="AD" clId="Web-{A7BF8FE6-A5C3-8CAC-0200-AFF1E6E777D8}"/>
    <pc:docChg chg="modSld">
      <pc:chgData name="Kasey Dykes" userId="S::kasey.dykes@chichester.ac.uk::d5d64c75-2cb2-4171-bea5-4550cb713a73" providerId="AD" clId="Web-{A7BF8FE6-A5C3-8CAC-0200-AFF1E6E777D8}" dt="2022-01-18T09:20:39.917" v="0" actId="20577"/>
      <pc:docMkLst>
        <pc:docMk/>
      </pc:docMkLst>
      <pc:sldChg chg="modSp">
        <pc:chgData name="Kasey Dykes" userId="S::kasey.dykes@chichester.ac.uk::d5d64c75-2cb2-4171-bea5-4550cb713a73" providerId="AD" clId="Web-{A7BF8FE6-A5C3-8CAC-0200-AFF1E6E777D8}" dt="2022-01-18T09:20:39.917" v="0" actId="20577"/>
        <pc:sldMkLst>
          <pc:docMk/>
          <pc:sldMk cId="460949982" sldId="269"/>
        </pc:sldMkLst>
        <pc:spChg chg="mod">
          <ac:chgData name="Kasey Dykes" userId="S::kasey.dykes@chichester.ac.uk::d5d64c75-2cb2-4171-bea5-4550cb713a73" providerId="AD" clId="Web-{A7BF8FE6-A5C3-8CAC-0200-AFF1E6E777D8}" dt="2022-01-18T09:20:39.917" v="0" actId="20577"/>
          <ac:spMkLst>
            <pc:docMk/>
            <pc:sldMk cId="460949982" sldId="269"/>
            <ac:spMk id="3" creationId="{00000000-0000-0000-0000-000000000000}"/>
          </ac:spMkLst>
        </pc:spChg>
      </pc:sldChg>
    </pc:docChg>
  </pc:docChgLst>
  <pc:docChgLst>
    <pc:chgData clId="Web-{76B52B5C-39FD-3B1F-BDA2-9AE6361F0B1F}"/>
    <pc:docChg chg="delSld">
      <pc:chgData name="" userId="" providerId="" clId="Web-{76B52B5C-39FD-3B1F-BDA2-9AE6361F0B1F}" dt="2022-07-11T10:01:34.484" v="0"/>
      <pc:docMkLst>
        <pc:docMk/>
      </pc:docMkLst>
      <pc:sldChg chg="del">
        <pc:chgData name="" userId="" providerId="" clId="Web-{76B52B5C-39FD-3B1F-BDA2-9AE6361F0B1F}" dt="2022-07-11T10:01:34.484" v="0"/>
        <pc:sldMkLst>
          <pc:docMk/>
          <pc:sldMk cId="738643209" sldId="260"/>
        </pc:sldMkLst>
      </pc:sldChg>
    </pc:docChg>
  </pc:docChgLst>
  <pc:docChgLst>
    <pc:chgData name="Kasey Dykes" userId="S::kasey.dykes@chichester.ac.uk::d5d64c75-2cb2-4171-bea5-4550cb713a73" providerId="AD" clId="Web-{568D3A0C-F1CB-74AF-8BF2-C68385571431}"/>
    <pc:docChg chg="modSld">
      <pc:chgData name="Kasey Dykes" userId="S::kasey.dykes@chichester.ac.uk::d5d64c75-2cb2-4171-bea5-4550cb713a73" providerId="AD" clId="Web-{568D3A0C-F1CB-74AF-8BF2-C68385571431}" dt="2022-07-11T09:57:58.388" v="2" actId="20577"/>
      <pc:docMkLst>
        <pc:docMk/>
      </pc:docMkLst>
      <pc:sldChg chg="modSp">
        <pc:chgData name="Kasey Dykes" userId="S::kasey.dykes@chichester.ac.uk::d5d64c75-2cb2-4171-bea5-4550cb713a73" providerId="AD" clId="Web-{568D3A0C-F1CB-74AF-8BF2-C68385571431}" dt="2022-07-11T09:57:45.887" v="0" actId="20577"/>
        <pc:sldMkLst>
          <pc:docMk/>
          <pc:sldMk cId="606468625" sldId="256"/>
        </pc:sldMkLst>
        <pc:spChg chg="mod">
          <ac:chgData name="Kasey Dykes" userId="S::kasey.dykes@chichester.ac.uk::d5d64c75-2cb2-4171-bea5-4550cb713a73" providerId="AD" clId="Web-{568D3A0C-F1CB-74AF-8BF2-C68385571431}" dt="2022-07-11T09:57:45.887" v="0" actId="20577"/>
          <ac:spMkLst>
            <pc:docMk/>
            <pc:sldMk cId="606468625" sldId="256"/>
            <ac:spMk id="2" creationId="{00000000-0000-0000-0000-000000000000}"/>
          </ac:spMkLst>
        </pc:spChg>
      </pc:sldChg>
      <pc:sldChg chg="modSp">
        <pc:chgData name="Kasey Dykes" userId="S::kasey.dykes@chichester.ac.uk::d5d64c75-2cb2-4171-bea5-4550cb713a73" providerId="AD" clId="Web-{568D3A0C-F1CB-74AF-8BF2-C68385571431}" dt="2022-07-11T09:57:48.184" v="1" actId="20577"/>
        <pc:sldMkLst>
          <pc:docMk/>
          <pc:sldMk cId="738643209" sldId="260"/>
        </pc:sldMkLst>
        <pc:spChg chg="mod">
          <ac:chgData name="Kasey Dykes" userId="S::kasey.dykes@chichester.ac.uk::d5d64c75-2cb2-4171-bea5-4550cb713a73" providerId="AD" clId="Web-{568D3A0C-F1CB-74AF-8BF2-C68385571431}" dt="2022-07-11T09:57:48.184" v="1" actId="20577"/>
          <ac:spMkLst>
            <pc:docMk/>
            <pc:sldMk cId="738643209" sldId="260"/>
            <ac:spMk id="3" creationId="{00000000-0000-0000-0000-000000000000}"/>
          </ac:spMkLst>
        </pc:spChg>
      </pc:sldChg>
      <pc:sldChg chg="modSp">
        <pc:chgData name="Kasey Dykes" userId="S::kasey.dykes@chichester.ac.uk::d5d64c75-2cb2-4171-bea5-4550cb713a73" providerId="AD" clId="Web-{568D3A0C-F1CB-74AF-8BF2-C68385571431}" dt="2022-07-11T09:57:58.388" v="2" actId="20577"/>
        <pc:sldMkLst>
          <pc:docMk/>
          <pc:sldMk cId="460949982" sldId="269"/>
        </pc:sldMkLst>
        <pc:spChg chg="mod">
          <ac:chgData name="Kasey Dykes" userId="S::kasey.dykes@chichester.ac.uk::d5d64c75-2cb2-4171-bea5-4550cb713a73" providerId="AD" clId="Web-{568D3A0C-F1CB-74AF-8BF2-C68385571431}" dt="2022-07-11T09:57:58.388" v="2" actId="20577"/>
          <ac:spMkLst>
            <pc:docMk/>
            <pc:sldMk cId="460949982" sldId="269"/>
            <ac:spMk id="3" creationId="{00000000-0000-0000-0000-000000000000}"/>
          </ac:spMkLst>
        </pc:spChg>
      </pc:sldChg>
    </pc:docChg>
  </pc:docChgLst>
  <pc:docChgLst>
    <pc:chgData name="Kasey Dykes" userId="S::kasey.dykes@chichester.ac.uk::d5d64c75-2cb2-4171-bea5-4550cb713a73" providerId="AD" clId="Web-{1378E1F8-D851-7AC7-39AE-D08FFBA937EF}"/>
    <pc:docChg chg="modSld">
      <pc:chgData name="Kasey Dykes" userId="S::kasey.dykes@chichester.ac.uk::d5d64c75-2cb2-4171-bea5-4550cb713a73" providerId="AD" clId="Web-{1378E1F8-D851-7AC7-39AE-D08FFBA937EF}" dt="2022-07-18T14:58:17.793" v="1" actId="20577"/>
      <pc:docMkLst>
        <pc:docMk/>
      </pc:docMkLst>
      <pc:sldChg chg="modSp">
        <pc:chgData name="Kasey Dykes" userId="S::kasey.dykes@chichester.ac.uk::d5d64c75-2cb2-4171-bea5-4550cb713a73" providerId="AD" clId="Web-{1378E1F8-D851-7AC7-39AE-D08FFBA937EF}" dt="2022-07-18T14:58:17.793" v="1" actId="20577"/>
        <pc:sldMkLst>
          <pc:docMk/>
          <pc:sldMk cId="606468625" sldId="256"/>
        </pc:sldMkLst>
        <pc:spChg chg="mod">
          <ac:chgData name="Kasey Dykes" userId="S::kasey.dykes@chichester.ac.uk::d5d64c75-2cb2-4171-bea5-4550cb713a73" providerId="AD" clId="Web-{1378E1F8-D851-7AC7-39AE-D08FFBA937EF}" dt="2022-07-18T14:58:17.793" v="1" actId="20577"/>
          <ac:spMkLst>
            <pc:docMk/>
            <pc:sldMk cId="606468625" sldId="256"/>
            <ac:spMk id="2" creationId="{00000000-0000-0000-0000-000000000000}"/>
          </ac:spMkLst>
        </pc:spChg>
      </pc:sldChg>
    </pc:docChg>
  </pc:docChgLst>
  <pc:docChgLst>
    <pc:chgData name="Kasey Dykes" userId="S::kasey.dykes@chichester.ac.uk::d5d64c75-2cb2-4171-bea5-4550cb713a73" providerId="AD" clId="Web-{76B52B5C-39FD-3B1F-BDA2-9AE6361F0B1F}"/>
    <pc:docChg chg="delSld modSld">
      <pc:chgData name="Kasey Dykes" userId="S::kasey.dykes@chichester.ac.uk::d5d64c75-2cb2-4171-bea5-4550cb713a73" providerId="AD" clId="Web-{76B52B5C-39FD-3B1F-BDA2-9AE6361F0B1F}" dt="2022-07-11T10:01:46.188" v="5" actId="20577"/>
      <pc:docMkLst>
        <pc:docMk/>
      </pc:docMkLst>
      <pc:sldChg chg="del">
        <pc:chgData name="Kasey Dykes" userId="S::kasey.dykes@chichester.ac.uk::d5d64c75-2cb2-4171-bea5-4550cb713a73" providerId="AD" clId="Web-{76B52B5C-39FD-3B1F-BDA2-9AE6361F0B1F}" dt="2022-07-11T10:01:35.812" v="0"/>
        <pc:sldMkLst>
          <pc:docMk/>
          <pc:sldMk cId="894731803" sldId="261"/>
        </pc:sldMkLst>
      </pc:sldChg>
      <pc:sldChg chg="del">
        <pc:chgData name="Kasey Dykes" userId="S::kasey.dykes@chichester.ac.uk::d5d64c75-2cb2-4171-bea5-4550cb713a73" providerId="AD" clId="Web-{76B52B5C-39FD-3B1F-BDA2-9AE6361F0B1F}" dt="2022-07-11T10:01:36.640" v="1"/>
        <pc:sldMkLst>
          <pc:docMk/>
          <pc:sldMk cId="956867205" sldId="262"/>
        </pc:sldMkLst>
      </pc:sldChg>
      <pc:sldChg chg="del">
        <pc:chgData name="Kasey Dykes" userId="S::kasey.dykes@chichester.ac.uk::d5d64c75-2cb2-4171-bea5-4550cb713a73" providerId="AD" clId="Web-{76B52B5C-39FD-3B1F-BDA2-9AE6361F0B1F}" dt="2022-07-11T10:01:39.468" v="2"/>
        <pc:sldMkLst>
          <pc:docMk/>
          <pc:sldMk cId="460949982" sldId="269"/>
        </pc:sldMkLst>
      </pc:sldChg>
      <pc:sldChg chg="modSp">
        <pc:chgData name="Kasey Dykes" userId="S::kasey.dykes@chichester.ac.uk::d5d64c75-2cb2-4171-bea5-4550cb713a73" providerId="AD" clId="Web-{76B52B5C-39FD-3B1F-BDA2-9AE6361F0B1F}" dt="2022-07-11T10:01:46.188" v="5" actId="20577"/>
        <pc:sldMkLst>
          <pc:docMk/>
          <pc:sldMk cId="929598286" sldId="272"/>
        </pc:sldMkLst>
        <pc:spChg chg="mod">
          <ac:chgData name="Kasey Dykes" userId="S::kasey.dykes@chichester.ac.uk::d5d64c75-2cb2-4171-bea5-4550cb713a73" providerId="AD" clId="Web-{76B52B5C-39FD-3B1F-BDA2-9AE6361F0B1F}" dt="2022-07-11T10:01:46.188" v="5" actId="20577"/>
          <ac:spMkLst>
            <pc:docMk/>
            <pc:sldMk cId="929598286" sldId="272"/>
            <ac:spMk id="5" creationId="{2BB08A7C-440B-4AD9-8F45-70E0AED36257}"/>
          </ac:spMkLst>
        </pc:spChg>
      </pc:sldChg>
      <pc:sldChg chg="del">
        <pc:chgData name="Kasey Dykes" userId="S::kasey.dykes@chichester.ac.uk::d5d64c75-2cb2-4171-bea5-4550cb713a73" providerId="AD" clId="Web-{76B52B5C-39FD-3B1F-BDA2-9AE6361F0B1F}" dt="2022-07-11T10:01:40.453" v="3"/>
        <pc:sldMkLst>
          <pc:docMk/>
          <pc:sldMk cId="1707226979" sldId="277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AE258-81C4-42D2-A961-64C8B9A26981}" type="datetimeFigureOut">
              <a:rPr lang="en-GB" smtClean="0"/>
              <a:t>09/10/2022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F2FB2-6F65-4AF8-BC3D-783D5D974C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618024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AE258-81C4-42D2-A961-64C8B9A26981}" type="datetimeFigureOut">
              <a:rPr lang="en-GB" smtClean="0"/>
              <a:t>09/10/2022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F2FB2-6F65-4AF8-BC3D-783D5D974C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19487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AE258-81C4-42D2-A961-64C8B9A26981}" type="datetimeFigureOut">
              <a:rPr lang="en-GB" smtClean="0"/>
              <a:t>09/10/2022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F2FB2-6F65-4AF8-BC3D-783D5D974C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09962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AE258-81C4-42D2-A961-64C8B9A26981}" type="datetimeFigureOut">
              <a:rPr lang="en-GB" smtClean="0"/>
              <a:t>09/10/2022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F2FB2-6F65-4AF8-BC3D-783D5D974C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70986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AE258-81C4-42D2-A961-64C8B9A26981}" type="datetimeFigureOut">
              <a:rPr lang="en-GB" smtClean="0"/>
              <a:t>09/10/2022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F2FB2-6F65-4AF8-BC3D-783D5D974C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129136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AE258-81C4-42D2-A961-64C8B9A26981}" type="datetimeFigureOut">
              <a:rPr lang="en-GB" smtClean="0"/>
              <a:t>09/10/2022</a:t>
            </a:fld>
            <a:endParaRPr lang="en-GB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F2FB2-6F65-4AF8-BC3D-783D5D974C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68333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AE258-81C4-42D2-A961-64C8B9A26981}" type="datetimeFigureOut">
              <a:rPr lang="en-GB" smtClean="0"/>
              <a:t>09/10/2022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F2FB2-6F65-4AF8-BC3D-783D5D974C3C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71468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AE258-81C4-42D2-A961-64C8B9A26981}" type="datetimeFigureOut">
              <a:rPr lang="en-GB" smtClean="0"/>
              <a:t>09/10/2022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F2FB2-6F65-4AF8-BC3D-783D5D974C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74294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AE258-81C4-42D2-A961-64C8B9A26981}" type="datetimeFigureOut">
              <a:rPr lang="en-GB" smtClean="0"/>
              <a:t>09/10/2022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F2FB2-6F65-4AF8-BC3D-783D5D974C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05809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AE258-81C4-42D2-A961-64C8B9A26981}" type="datetimeFigureOut">
              <a:rPr lang="en-GB" smtClean="0"/>
              <a:t>09/10/2022</a:t>
            </a:fld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GB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F2FB2-6F65-4AF8-BC3D-783D5D974C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25854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429AE258-81C4-42D2-A961-64C8B9A26981}" type="datetimeFigureOut">
              <a:rPr lang="en-GB" smtClean="0"/>
              <a:t>09/10/2022</a:t>
            </a:fld>
            <a:endParaRPr lang="en-GB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GB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F2FB2-6F65-4AF8-BC3D-783D5D974C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76953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429AE258-81C4-42D2-A961-64C8B9A26981}" type="datetimeFigureOut">
              <a:rPr lang="en-GB" smtClean="0"/>
              <a:t>09/10/2022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345F2FB2-6F65-4AF8-BC3D-783D5D974C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50226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Functional Skills L1 </a:t>
            </a:r>
            <a:r>
              <a:rPr lang="en-US" dirty="0"/>
              <a:t>Maths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Session 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064686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419501C6-F015-4273-AF88-E0F6C85389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A677DB7-5829-45BD-9754-5EC484CC42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"/>
            <a:ext cx="4654296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B21684A-4BFA-ABCC-B705-3BF49EC4ED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2404872"/>
            <a:ext cx="3044950" cy="1627792"/>
          </a:xfrm>
        </p:spPr>
        <p:txBody>
          <a:bodyPr vert="horz" lIns="274320" tIns="182880" rIns="274320" bIns="182880" rtlCol="0" anchor="ctr" anchorCtr="1">
            <a:normAutofit/>
          </a:bodyPr>
          <a:lstStyle/>
          <a:p>
            <a:r>
              <a:rPr lang="en-US"/>
              <a:t>Practice Question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FCA65449-98E6-EF2A-E034-04849422A59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294376" y="199919"/>
            <a:ext cx="6257544" cy="3832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61876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419501C6-F015-4273-AF88-E0F6C85389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A677DB7-5829-45BD-9754-5EC484CC42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"/>
            <a:ext cx="4654296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3406BCC-9C8E-BC2D-24AE-62B3569E24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2404872"/>
            <a:ext cx="3044950" cy="1627792"/>
          </a:xfrm>
        </p:spPr>
        <p:txBody>
          <a:bodyPr vert="horz" lIns="274320" tIns="182880" rIns="274320" bIns="182880" rtlCol="0" anchor="ctr" anchorCtr="1">
            <a:normAutofit/>
          </a:bodyPr>
          <a:lstStyle/>
          <a:p>
            <a:r>
              <a:rPr lang="en-US" dirty="0"/>
              <a:t>Exam Question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637AECEB-2915-5637-A141-D28B5DBF999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836614" y="117197"/>
            <a:ext cx="7173067" cy="14643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49587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DEA6C5-EB7C-E3DF-0828-3554F152F7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Area</a:t>
            </a:r>
          </a:p>
        </p:txBody>
      </p:sp>
    </p:spTree>
    <p:extLst>
      <p:ext uri="{BB962C8B-B14F-4D97-AF65-F5344CB8AC3E}">
        <p14:creationId xmlns:p14="http://schemas.microsoft.com/office/powerpoint/2010/main" val="37715111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C07934-329F-1240-15E8-A909BD4555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is it?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CE16BB-0E8A-8125-DEAC-292656B91A69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/>
              <a:t>What is the area?</a:t>
            </a:r>
          </a:p>
          <a:p>
            <a:pPr marL="0" indent="0">
              <a:buNone/>
            </a:pPr>
            <a:r>
              <a:rPr lang="en-GB" sz="2400" dirty="0"/>
              <a:t>The space inside a 2D shape</a:t>
            </a: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en-GB" sz="2400" dirty="0"/>
              <a:t>How do I work it out?</a:t>
            </a:r>
          </a:p>
          <a:p>
            <a:pPr marL="0" indent="0">
              <a:buNone/>
            </a:pPr>
            <a:r>
              <a:rPr lang="en-GB" sz="2400" dirty="0"/>
              <a:t>For a 4-sided shape:</a:t>
            </a:r>
          </a:p>
          <a:p>
            <a:pPr marL="0" indent="0" algn="ctr">
              <a:buNone/>
            </a:pPr>
            <a:r>
              <a:rPr lang="en-GB" sz="2400" dirty="0"/>
              <a:t>Length x Width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BF93BDF-FE7C-0A65-7C78-764B719B77FD}"/>
              </a:ext>
            </a:extLst>
          </p:cNvPr>
          <p:cNvSpPr/>
          <p:nvPr/>
        </p:nvSpPr>
        <p:spPr>
          <a:xfrm>
            <a:off x="6746240" y="3213675"/>
            <a:ext cx="4094480" cy="19507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54E5853-1047-D74E-1AEA-EF678AB12DAC}"/>
              </a:ext>
            </a:extLst>
          </p:cNvPr>
          <p:cNvSpPr/>
          <p:nvPr/>
        </p:nvSpPr>
        <p:spPr>
          <a:xfrm>
            <a:off x="10840720" y="3896647"/>
            <a:ext cx="998991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4 cm</a:t>
            </a:r>
            <a:endParaRPr kumimoji="0" lang="en-US" sz="5400" b="0" i="0" u="none" strike="noStrike" kern="1200" cap="none" spc="0" normalizeH="0" baseline="0" noProof="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F811C83-6DD3-A09D-0C36-E2EACB70054D}"/>
              </a:ext>
            </a:extLst>
          </p:cNvPr>
          <p:cNvSpPr/>
          <p:nvPr/>
        </p:nvSpPr>
        <p:spPr>
          <a:xfrm>
            <a:off x="8191391" y="5164395"/>
            <a:ext cx="1204177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12 cm</a:t>
            </a:r>
            <a:endParaRPr kumimoji="0" lang="en-US" sz="5400" b="0" i="0" u="none" strike="noStrike" kern="1200" cap="none" spc="0" normalizeH="0" baseline="0" noProof="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436449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419501C6-F015-4273-AF88-E0F6C85389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A677DB7-5829-45BD-9754-5EC484CC42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"/>
            <a:ext cx="4654296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D63CBD8-7A15-4181-601F-5DC236AF0C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2404872"/>
            <a:ext cx="3044950" cy="1627792"/>
          </a:xfrm>
        </p:spPr>
        <p:txBody>
          <a:bodyPr vert="horz" lIns="274320" tIns="182880" rIns="274320" bIns="182880" rtlCol="0" anchor="ctr" anchorCtr="1">
            <a:normAutofit/>
          </a:bodyPr>
          <a:lstStyle/>
          <a:p>
            <a:r>
              <a:rPr lang="en-US"/>
              <a:t>Practice Question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1750BAD6-9594-F998-AEE4-320973EE4E5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294376" y="391010"/>
            <a:ext cx="6257544" cy="38483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44103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6A34AC-A228-40EA-5BCB-EC09FDE6FB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Compound Shapes</a:t>
            </a:r>
          </a:p>
        </p:txBody>
      </p:sp>
      <p:sp>
        <p:nvSpPr>
          <p:cNvPr id="4" name="L-Shape 3">
            <a:extLst>
              <a:ext uri="{FF2B5EF4-FFF2-40B4-BE49-F238E27FC236}">
                <a16:creationId xmlns:a16="http://schemas.microsoft.com/office/drawing/2014/main" id="{2E5C8D2A-9AF2-B397-4388-61BBD98184F9}"/>
              </a:ext>
            </a:extLst>
          </p:cNvPr>
          <p:cNvSpPr/>
          <p:nvPr/>
        </p:nvSpPr>
        <p:spPr>
          <a:xfrm>
            <a:off x="3733800" y="2926080"/>
            <a:ext cx="4724400" cy="2722880"/>
          </a:xfrm>
          <a:prstGeom prst="corner">
            <a:avLst>
              <a:gd name="adj1" fmla="val 50000"/>
              <a:gd name="adj2" fmla="val 5308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7D3F53E-E70C-54C1-B434-A6888DC03B16}"/>
              </a:ext>
            </a:extLst>
          </p:cNvPr>
          <p:cNvSpPr/>
          <p:nvPr/>
        </p:nvSpPr>
        <p:spPr>
          <a:xfrm>
            <a:off x="5493911" y="5648960"/>
            <a:ext cx="1204177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12 cm</a:t>
            </a:r>
            <a:endParaRPr kumimoji="0" lang="en-US" sz="5400" b="0" i="0" u="none" strike="noStrike" kern="1200" cap="none" spc="0" normalizeH="0" baseline="0" noProof="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E9D20F6-7855-BAB9-F07C-56A9B32630C5}"/>
              </a:ext>
            </a:extLst>
          </p:cNvPr>
          <p:cNvSpPr/>
          <p:nvPr/>
        </p:nvSpPr>
        <p:spPr>
          <a:xfrm>
            <a:off x="8458200" y="4704589"/>
            <a:ext cx="998991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3 cm</a:t>
            </a:r>
            <a:endParaRPr kumimoji="0" lang="en-US" sz="5400" b="0" i="0" u="none" strike="noStrike" kern="1200" cap="none" spc="0" normalizeH="0" baseline="0" noProof="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38A885A-3505-101D-CF60-83B5D3413CAA}"/>
              </a:ext>
            </a:extLst>
          </p:cNvPr>
          <p:cNvSpPr/>
          <p:nvPr/>
        </p:nvSpPr>
        <p:spPr>
          <a:xfrm>
            <a:off x="2567168" y="3995132"/>
            <a:ext cx="998991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7 cm</a:t>
            </a:r>
            <a:endParaRPr kumimoji="0" lang="en-US" sz="5400" b="0" i="0" u="none" strike="noStrike" kern="1200" cap="none" spc="0" normalizeH="0" baseline="0" noProof="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696572F-4892-D8F4-A149-D8B0498A2DA1}"/>
              </a:ext>
            </a:extLst>
          </p:cNvPr>
          <p:cNvSpPr/>
          <p:nvPr/>
        </p:nvSpPr>
        <p:spPr>
          <a:xfrm>
            <a:off x="6198592" y="3702744"/>
            <a:ext cx="998991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8 cm</a:t>
            </a:r>
            <a:endParaRPr kumimoji="0" lang="en-US" sz="5400" b="0" i="0" u="none" strike="noStrike" kern="1200" cap="none" spc="0" normalizeH="0" baseline="0" noProof="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069711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6A34AC-A228-40EA-5BCB-EC09FDE6FB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Compound Shapes</a:t>
            </a:r>
          </a:p>
        </p:txBody>
      </p:sp>
      <p:sp>
        <p:nvSpPr>
          <p:cNvPr id="4" name="L-Shape 3">
            <a:extLst>
              <a:ext uri="{FF2B5EF4-FFF2-40B4-BE49-F238E27FC236}">
                <a16:creationId xmlns:a16="http://schemas.microsoft.com/office/drawing/2014/main" id="{2E5C8D2A-9AF2-B397-4388-61BBD98184F9}"/>
              </a:ext>
            </a:extLst>
          </p:cNvPr>
          <p:cNvSpPr/>
          <p:nvPr/>
        </p:nvSpPr>
        <p:spPr>
          <a:xfrm>
            <a:off x="3733800" y="2926080"/>
            <a:ext cx="4724400" cy="2722880"/>
          </a:xfrm>
          <a:prstGeom prst="corner">
            <a:avLst>
              <a:gd name="adj1" fmla="val 50000"/>
              <a:gd name="adj2" fmla="val 5308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7D3F53E-E70C-54C1-B434-A6888DC03B16}"/>
              </a:ext>
            </a:extLst>
          </p:cNvPr>
          <p:cNvSpPr/>
          <p:nvPr/>
        </p:nvSpPr>
        <p:spPr>
          <a:xfrm>
            <a:off x="5493911" y="5648960"/>
            <a:ext cx="1204177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12 cm</a:t>
            </a:r>
            <a:endParaRPr kumimoji="0" lang="en-US" sz="5400" b="0" i="0" u="none" strike="noStrike" kern="1200" cap="none" spc="0" normalizeH="0" baseline="0" noProof="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E9D20F6-7855-BAB9-F07C-56A9B32630C5}"/>
              </a:ext>
            </a:extLst>
          </p:cNvPr>
          <p:cNvSpPr/>
          <p:nvPr/>
        </p:nvSpPr>
        <p:spPr>
          <a:xfrm>
            <a:off x="8458200" y="4704589"/>
            <a:ext cx="998991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3 cm</a:t>
            </a:r>
            <a:endParaRPr kumimoji="0" lang="en-US" sz="5400" b="0" i="0" u="none" strike="noStrike" kern="1200" cap="none" spc="0" normalizeH="0" baseline="0" noProof="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38A885A-3505-101D-CF60-83B5D3413CAA}"/>
              </a:ext>
            </a:extLst>
          </p:cNvPr>
          <p:cNvSpPr/>
          <p:nvPr/>
        </p:nvSpPr>
        <p:spPr>
          <a:xfrm>
            <a:off x="2567168" y="3995132"/>
            <a:ext cx="998991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7 cm</a:t>
            </a:r>
            <a:endParaRPr kumimoji="0" lang="en-US" sz="5400" b="0" i="0" u="none" strike="noStrike" kern="1200" cap="none" spc="0" normalizeH="0" baseline="0" noProof="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696572F-4892-D8F4-A149-D8B0498A2DA1}"/>
              </a:ext>
            </a:extLst>
          </p:cNvPr>
          <p:cNvSpPr/>
          <p:nvPr/>
        </p:nvSpPr>
        <p:spPr>
          <a:xfrm>
            <a:off x="6198592" y="3702744"/>
            <a:ext cx="998991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8 cm</a:t>
            </a:r>
            <a:endParaRPr kumimoji="0" lang="en-US" sz="5400" b="0" i="0" u="none" strike="noStrike" kern="1200" cap="none" spc="0" normalizeH="0" baseline="0" noProof="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8349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E9F26AF7-9AC1-49A4-8F89-2C63E1C0A0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12192000" cy="4918511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D53B712-A10D-F0E1-7495-04CD6E161B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0200" y="4269282"/>
            <a:ext cx="8991600" cy="1264762"/>
          </a:xfrm>
        </p:spPr>
        <p:txBody>
          <a:bodyPr vert="horz" lIns="274320" tIns="182880" rIns="274320" bIns="182880" rtlCol="0" anchor="ctr" anchorCtr="1">
            <a:normAutofit/>
          </a:bodyPr>
          <a:lstStyle/>
          <a:p>
            <a:r>
              <a:rPr lang="en-US" sz="3200"/>
              <a:t>Compound Shapes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326C061-FDA8-30BA-69EA-C5C556CE47B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00061" y="721778"/>
            <a:ext cx="4297680" cy="2825724"/>
          </a:xfrm>
          <a:prstGeom prst="rect">
            <a:avLst/>
          </a:prstGeom>
        </p:spPr>
      </p:pic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4E7A1525-9645-5112-C53B-7E4B1D1550D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694261" y="775499"/>
            <a:ext cx="4297680" cy="27182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219943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419501C6-F015-4273-AF88-E0F6C85389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A677DB7-5829-45BD-9754-5EC484CC42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"/>
            <a:ext cx="4654296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E0E2A91-1A8B-9F39-5510-C328D08FFD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2404872"/>
            <a:ext cx="3044950" cy="1627792"/>
          </a:xfrm>
        </p:spPr>
        <p:txBody>
          <a:bodyPr vert="horz" lIns="274320" tIns="182880" rIns="274320" bIns="182880" rtlCol="0" anchor="ctr" anchorCtr="1">
            <a:normAutofit/>
          </a:bodyPr>
          <a:lstStyle/>
          <a:p>
            <a:r>
              <a:rPr lang="en-US"/>
              <a:t>Exam Question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72ED7CF3-1B32-84CB-E84E-E37064B042F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294376" y="176157"/>
            <a:ext cx="6257544" cy="40048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858697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6792B5-A3D2-4ACA-2A29-7167E4599D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Area of a Triangle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171304-6A07-399B-6698-4A50399137CA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/>
              <a:t>Think of triangles as half a 4-sided shape </a:t>
            </a: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en-GB" sz="2400" dirty="0"/>
              <a:t>To find the area:</a:t>
            </a:r>
          </a:p>
          <a:p>
            <a:pPr marL="0" indent="0" algn="ctr">
              <a:buNone/>
            </a:pPr>
            <a:r>
              <a:rPr lang="en-GB" sz="2400" dirty="0"/>
              <a:t>Base x Height</a:t>
            </a:r>
          </a:p>
          <a:p>
            <a:pPr marL="0" indent="0" algn="ctr">
              <a:buNone/>
            </a:pPr>
            <a:r>
              <a:rPr lang="en-GB" sz="2400" dirty="0"/>
              <a:t>2</a:t>
            </a:r>
          </a:p>
        </p:txBody>
      </p:sp>
      <p:sp>
        <p:nvSpPr>
          <p:cNvPr id="5" name="Isosceles Triangle 4">
            <a:extLst>
              <a:ext uri="{FF2B5EF4-FFF2-40B4-BE49-F238E27FC236}">
                <a16:creationId xmlns:a16="http://schemas.microsoft.com/office/drawing/2014/main" id="{4F6917D9-B3DA-507E-49BC-684C002F0120}"/>
              </a:ext>
            </a:extLst>
          </p:cNvPr>
          <p:cNvSpPr/>
          <p:nvPr/>
        </p:nvSpPr>
        <p:spPr>
          <a:xfrm>
            <a:off x="7938008" y="2699512"/>
            <a:ext cx="2672080" cy="3254756"/>
          </a:xfrm>
          <a:prstGeom prst="triangle">
            <a:avLst>
              <a:gd name="adj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6" name="Isosceles Triangle 5">
            <a:extLst>
              <a:ext uri="{FF2B5EF4-FFF2-40B4-BE49-F238E27FC236}">
                <a16:creationId xmlns:a16="http://schemas.microsoft.com/office/drawing/2014/main" id="{970A5B28-3BDE-854C-B0BD-F6150ABD7122}"/>
              </a:ext>
            </a:extLst>
          </p:cNvPr>
          <p:cNvSpPr/>
          <p:nvPr/>
        </p:nvSpPr>
        <p:spPr>
          <a:xfrm flipH="1" flipV="1">
            <a:off x="7938008" y="2699512"/>
            <a:ext cx="2672080" cy="3254756"/>
          </a:xfrm>
          <a:prstGeom prst="triangle">
            <a:avLst>
              <a:gd name="adj" fmla="val 0"/>
            </a:avLst>
          </a:prstGeom>
          <a:noFill/>
          <a:ln w="28575"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6867759-F844-60ED-6574-1195F708609C}"/>
              </a:ext>
            </a:extLst>
          </p:cNvPr>
          <p:cNvSpPr/>
          <p:nvPr/>
        </p:nvSpPr>
        <p:spPr>
          <a:xfrm>
            <a:off x="8974704" y="5893308"/>
            <a:ext cx="998991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8 cm</a:t>
            </a:r>
            <a:endParaRPr kumimoji="0" lang="en-US" sz="5400" b="0" i="0" u="none" strike="noStrike" kern="1200" cap="none" spc="0" normalizeH="0" baseline="0" noProof="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359FB12-AE70-D233-CFAE-FFD18E05124A}"/>
              </a:ext>
            </a:extLst>
          </p:cNvPr>
          <p:cNvSpPr/>
          <p:nvPr/>
        </p:nvSpPr>
        <p:spPr>
          <a:xfrm>
            <a:off x="6733831" y="4088960"/>
            <a:ext cx="1204177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11 cm</a:t>
            </a:r>
            <a:endParaRPr kumimoji="0" lang="en-US" sz="5400" b="0" i="0" u="none" strike="noStrike" kern="1200" cap="none" spc="0" normalizeH="0" baseline="0" noProof="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7AB1FEFA-0F5A-A011-B4DE-933D5EA44F9C}"/>
              </a:ext>
            </a:extLst>
          </p:cNvPr>
          <p:cNvCxnSpPr/>
          <p:nvPr/>
        </p:nvCxnSpPr>
        <p:spPr>
          <a:xfrm>
            <a:off x="2743200" y="4958080"/>
            <a:ext cx="1940560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38810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587F8B-7FDC-2FCC-BE7F-DCF0C681EE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Starter Activity</a:t>
            </a:r>
            <a:br>
              <a:rPr lang="en-US" dirty="0"/>
            </a:br>
            <a:r>
              <a:rPr lang="en-US" dirty="0"/>
              <a:t>5 in 5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4">
                <a:extLst>
                  <a:ext uri="{FF2B5EF4-FFF2-40B4-BE49-F238E27FC236}">
                    <a16:creationId xmlns:a16="http://schemas.microsoft.com/office/drawing/2014/main" id="{7C4F514F-BA49-EAF5-3AFD-38F717BC05EC}"/>
                  </a:ext>
                </a:extLst>
              </p:cNvPr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1278521641"/>
                  </p:ext>
                </p:extLst>
              </p:nvPr>
            </p:nvGraphicFramePr>
            <p:xfrm>
              <a:off x="975731" y="2639121"/>
              <a:ext cx="10165820" cy="3351480"/>
            </p:xfrm>
            <a:graphic>
              <a:graphicData uri="http://schemas.openxmlformats.org/drawingml/2006/table">
                <a:tbl>
                  <a:tblPr firstRow="1" bandRow="1">
                    <a:tableStyleId>{0660B408-B3CF-4A94-85FC-2B1E0A45F4A2}</a:tableStyleId>
                  </a:tblPr>
                  <a:tblGrid>
                    <a:gridCol w="2033164">
                      <a:extLst>
                        <a:ext uri="{9D8B030D-6E8A-4147-A177-3AD203B41FA5}">
                          <a16:colId xmlns:a16="http://schemas.microsoft.com/office/drawing/2014/main" val="4146507791"/>
                        </a:ext>
                      </a:extLst>
                    </a:gridCol>
                    <a:gridCol w="2033164">
                      <a:extLst>
                        <a:ext uri="{9D8B030D-6E8A-4147-A177-3AD203B41FA5}">
                          <a16:colId xmlns:a16="http://schemas.microsoft.com/office/drawing/2014/main" val="3859604145"/>
                        </a:ext>
                      </a:extLst>
                    </a:gridCol>
                    <a:gridCol w="2033164">
                      <a:extLst>
                        <a:ext uri="{9D8B030D-6E8A-4147-A177-3AD203B41FA5}">
                          <a16:colId xmlns:a16="http://schemas.microsoft.com/office/drawing/2014/main" val="674085111"/>
                        </a:ext>
                      </a:extLst>
                    </a:gridCol>
                    <a:gridCol w="2033164">
                      <a:extLst>
                        <a:ext uri="{9D8B030D-6E8A-4147-A177-3AD203B41FA5}">
                          <a16:colId xmlns:a16="http://schemas.microsoft.com/office/drawing/2014/main" val="3036322766"/>
                        </a:ext>
                      </a:extLst>
                    </a:gridCol>
                    <a:gridCol w="2033164">
                      <a:extLst>
                        <a:ext uri="{9D8B030D-6E8A-4147-A177-3AD203B41FA5}">
                          <a16:colId xmlns:a16="http://schemas.microsoft.com/office/drawing/2014/main" val="4039451405"/>
                        </a:ext>
                      </a:extLst>
                    </a:gridCol>
                  </a:tblGrid>
                  <a:tr h="16757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Find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sz="240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4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𝟒</m:t>
                                  </m:r>
                                </m:num>
                                <m:den>
                                  <m:r>
                                    <a:rPr lang="en-GB" sz="24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𝟓</m:t>
                                  </m:r>
                                </m:den>
                              </m:f>
                            </m:oMath>
                          </a14:m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 of 1095</a:t>
                          </a:r>
                        </a:p>
                      </a:txBody>
                      <a:tcPr anchor="ctr">
                        <a:lnL w="12700">
                          <a:solidFill>
                            <a:schemeClr val="tx1"/>
                          </a:solidFill>
                        </a:lnL>
                        <a:lnR w="12700">
                          <a:solidFill>
                            <a:schemeClr val="tx1"/>
                          </a:solidFill>
                        </a:lnR>
                        <a:lnT w="12700">
                          <a:solidFill>
                            <a:schemeClr val="tx1"/>
                          </a:solidFill>
                        </a:lnT>
                        <a:lnB w="12700">
                          <a:solidFill>
                            <a:schemeClr val="tx1"/>
                          </a:solidFill>
                        </a:lnB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Which is greater, 0.8 or 75%?</a:t>
                          </a:r>
                        </a:p>
                      </a:txBody>
                      <a:tcPr anchor="ctr">
                        <a:lnL w="12700">
                          <a:solidFill>
                            <a:schemeClr val="tx1"/>
                          </a:solidFill>
                        </a:lnL>
                        <a:lnR w="12700">
                          <a:solidFill>
                            <a:schemeClr val="tx1"/>
                          </a:solidFill>
                        </a:lnR>
                        <a:lnT w="12700">
                          <a:solidFill>
                            <a:schemeClr val="tx1"/>
                          </a:solidFill>
                        </a:lnT>
                        <a:lnB w="12700">
                          <a:solidFill>
                            <a:schemeClr val="tx1"/>
                          </a:solidFill>
                        </a:lnB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What is 3.2m in cm?</a:t>
                          </a:r>
                        </a:p>
                      </a:txBody>
                      <a:tcPr anchor="ctr">
                        <a:lnL w="12700">
                          <a:solidFill>
                            <a:schemeClr val="tx1"/>
                          </a:solidFill>
                        </a:lnL>
                        <a:lnR w="12700">
                          <a:solidFill>
                            <a:schemeClr val="tx1"/>
                          </a:solidFill>
                        </a:lnR>
                        <a:lnT w="12700">
                          <a:solidFill>
                            <a:schemeClr val="tx1"/>
                          </a:solidFill>
                        </a:lnT>
                        <a:lnB w="12700">
                          <a:solidFill>
                            <a:schemeClr val="tx1"/>
                          </a:solidFill>
                        </a:lnB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24 x 16 = ?</a:t>
                          </a:r>
                        </a:p>
                      </a:txBody>
                      <a:tcPr anchor="ctr">
                        <a:lnL w="12700">
                          <a:solidFill>
                            <a:schemeClr val="tx1"/>
                          </a:solidFill>
                        </a:lnL>
                        <a:lnR w="12700">
                          <a:solidFill>
                            <a:schemeClr val="tx1"/>
                          </a:solidFill>
                        </a:lnR>
                        <a:lnT w="12700">
                          <a:solidFill>
                            <a:schemeClr val="tx1"/>
                          </a:solidFill>
                        </a:lnT>
                        <a:lnB w="12700">
                          <a:solidFill>
                            <a:schemeClr val="tx1"/>
                          </a:solidFill>
                        </a:lnB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Share £450 in the ratio 1:2</a:t>
                          </a:r>
                        </a:p>
                      </a:txBody>
                      <a:tcPr anchor="ctr">
                        <a:lnL w="12700">
                          <a:solidFill>
                            <a:schemeClr val="tx1"/>
                          </a:solidFill>
                        </a:lnL>
                        <a:lnR w="12700">
                          <a:solidFill>
                            <a:schemeClr val="tx1"/>
                          </a:solidFill>
                        </a:lnR>
                        <a:lnT w="12700">
                          <a:solidFill>
                            <a:schemeClr val="tx1"/>
                          </a:solidFill>
                        </a:lnT>
                        <a:lnB w="12700">
                          <a:solidFill>
                            <a:schemeClr val="tx1"/>
                          </a:solidFill>
                        </a:lnB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928105674"/>
                      </a:ext>
                    </a:extLst>
                  </a:tr>
                  <a:tr h="1675740"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>
                        <a:lnL w="12700">
                          <a:solidFill>
                            <a:schemeClr val="tx1"/>
                          </a:solidFill>
                        </a:lnL>
                        <a:lnR w="12700">
                          <a:solidFill>
                            <a:schemeClr val="tx1"/>
                          </a:solidFill>
                        </a:lnR>
                        <a:lnT w="12700">
                          <a:solidFill>
                            <a:schemeClr val="tx1"/>
                          </a:solidFill>
                        </a:lnT>
                        <a:lnB w="12700">
                          <a:solidFill>
                            <a:schemeClr val="tx1"/>
                          </a:solidFill>
                        </a:lnB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>
                        <a:lnL w="12700">
                          <a:solidFill>
                            <a:schemeClr val="tx1"/>
                          </a:solidFill>
                        </a:lnL>
                        <a:lnR w="12700">
                          <a:solidFill>
                            <a:schemeClr val="tx1"/>
                          </a:solidFill>
                        </a:lnR>
                        <a:lnT w="12700">
                          <a:solidFill>
                            <a:schemeClr val="tx1"/>
                          </a:solidFill>
                        </a:lnT>
                        <a:lnB w="12700">
                          <a:solidFill>
                            <a:schemeClr val="tx1"/>
                          </a:solidFill>
                        </a:lnB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>
                        <a:lnL w="12700">
                          <a:solidFill>
                            <a:schemeClr val="tx1"/>
                          </a:solidFill>
                        </a:lnL>
                        <a:lnR w="12700">
                          <a:solidFill>
                            <a:schemeClr val="tx1"/>
                          </a:solidFill>
                        </a:lnR>
                        <a:lnT w="12700">
                          <a:solidFill>
                            <a:schemeClr val="tx1"/>
                          </a:solidFill>
                        </a:lnT>
                        <a:lnB w="12700">
                          <a:solidFill>
                            <a:schemeClr val="tx1"/>
                          </a:solidFill>
                        </a:lnB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>
                        <a:lnL w="12700">
                          <a:solidFill>
                            <a:schemeClr val="tx1"/>
                          </a:solidFill>
                        </a:lnL>
                        <a:lnR w="12700">
                          <a:solidFill>
                            <a:schemeClr val="tx1"/>
                          </a:solidFill>
                        </a:lnR>
                        <a:lnT w="12700">
                          <a:solidFill>
                            <a:schemeClr val="tx1"/>
                          </a:solidFill>
                        </a:lnT>
                        <a:lnB w="12700">
                          <a:solidFill>
                            <a:schemeClr val="tx1"/>
                          </a:solidFill>
                        </a:lnB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>
                        <a:lnL w="12700">
                          <a:solidFill>
                            <a:schemeClr val="tx1"/>
                          </a:solidFill>
                        </a:lnL>
                        <a:lnR w="12700">
                          <a:solidFill>
                            <a:schemeClr val="tx1"/>
                          </a:solidFill>
                        </a:lnR>
                        <a:lnT w="12700">
                          <a:solidFill>
                            <a:schemeClr val="tx1"/>
                          </a:solidFill>
                        </a:lnT>
                        <a:lnB w="12700">
                          <a:solidFill>
                            <a:schemeClr val="tx1"/>
                          </a:solidFill>
                        </a:lnB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267071228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4">
                <a:extLst>
                  <a:ext uri="{FF2B5EF4-FFF2-40B4-BE49-F238E27FC236}">
                    <a16:creationId xmlns:a16="http://schemas.microsoft.com/office/drawing/2014/main" id="{7C4F514F-BA49-EAF5-3AFD-38F717BC05EC}"/>
                  </a:ext>
                </a:extLst>
              </p:cNvPr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2921791379"/>
                  </p:ext>
                </p:extLst>
              </p:nvPr>
            </p:nvGraphicFramePr>
            <p:xfrm>
              <a:off x="975731" y="2639121"/>
              <a:ext cx="10165820" cy="3351480"/>
            </p:xfrm>
            <a:graphic>
              <a:graphicData uri="http://schemas.openxmlformats.org/drawingml/2006/table">
                <a:tbl>
                  <a:tblPr firstRow="1" bandRow="1">
                    <a:tableStyleId>{0660B408-B3CF-4A94-85FC-2B1E0A45F4A2}</a:tableStyleId>
                  </a:tblPr>
                  <a:tblGrid>
                    <a:gridCol w="2033164">
                      <a:extLst>
                        <a:ext uri="{9D8B030D-6E8A-4147-A177-3AD203B41FA5}">
                          <a16:colId xmlns:a16="http://schemas.microsoft.com/office/drawing/2014/main" val="4146507791"/>
                        </a:ext>
                      </a:extLst>
                    </a:gridCol>
                    <a:gridCol w="2033164">
                      <a:extLst>
                        <a:ext uri="{9D8B030D-6E8A-4147-A177-3AD203B41FA5}">
                          <a16:colId xmlns:a16="http://schemas.microsoft.com/office/drawing/2014/main" val="3859604145"/>
                        </a:ext>
                      </a:extLst>
                    </a:gridCol>
                    <a:gridCol w="2033164">
                      <a:extLst>
                        <a:ext uri="{9D8B030D-6E8A-4147-A177-3AD203B41FA5}">
                          <a16:colId xmlns:a16="http://schemas.microsoft.com/office/drawing/2014/main" val="674085111"/>
                        </a:ext>
                      </a:extLst>
                    </a:gridCol>
                    <a:gridCol w="2033164">
                      <a:extLst>
                        <a:ext uri="{9D8B030D-6E8A-4147-A177-3AD203B41FA5}">
                          <a16:colId xmlns:a16="http://schemas.microsoft.com/office/drawing/2014/main" val="3036322766"/>
                        </a:ext>
                      </a:extLst>
                    </a:gridCol>
                    <a:gridCol w="2033164">
                      <a:extLst>
                        <a:ext uri="{9D8B030D-6E8A-4147-A177-3AD203B41FA5}">
                          <a16:colId xmlns:a16="http://schemas.microsoft.com/office/drawing/2014/main" val="4039451405"/>
                        </a:ext>
                      </a:extLst>
                    </a:gridCol>
                  </a:tblGrid>
                  <a:tr h="16757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>
                          <a:solidFill>
                            <a:schemeClr val="tx1"/>
                          </a:solidFill>
                        </a:lnL>
                        <a:lnR w="12700">
                          <a:solidFill>
                            <a:schemeClr val="tx1"/>
                          </a:solidFill>
                        </a:lnR>
                        <a:lnT w="12700">
                          <a:solidFill>
                            <a:schemeClr val="tx1"/>
                          </a:solidFill>
                        </a:lnT>
                        <a:lnB w="12700">
                          <a:solidFill>
                            <a:schemeClr val="tx1"/>
                          </a:solidFill>
                        </a:lnB>
                        <a:blipFill>
                          <a:blip r:embed="rId2"/>
                          <a:stretch>
                            <a:fillRect l="-299" t="-362" r="-400000" b="-10036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Which is greater, 0.8 or 74%?</a:t>
                          </a:r>
                        </a:p>
                      </a:txBody>
                      <a:tcPr anchor="ctr">
                        <a:lnL w="12700">
                          <a:solidFill>
                            <a:schemeClr val="tx1"/>
                          </a:solidFill>
                        </a:lnL>
                        <a:lnR w="12700">
                          <a:solidFill>
                            <a:schemeClr val="tx1"/>
                          </a:solidFill>
                        </a:lnR>
                        <a:lnT w="12700">
                          <a:solidFill>
                            <a:schemeClr val="tx1"/>
                          </a:solidFill>
                        </a:lnT>
                        <a:lnB w="12700">
                          <a:solidFill>
                            <a:schemeClr val="tx1"/>
                          </a:solidFill>
                        </a:lnB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What is 3.2m in cm?</a:t>
                          </a:r>
                        </a:p>
                      </a:txBody>
                      <a:tcPr anchor="ctr">
                        <a:lnL w="12700">
                          <a:solidFill>
                            <a:schemeClr val="tx1"/>
                          </a:solidFill>
                        </a:lnL>
                        <a:lnR w="12700">
                          <a:solidFill>
                            <a:schemeClr val="tx1"/>
                          </a:solidFill>
                        </a:lnR>
                        <a:lnT w="12700">
                          <a:solidFill>
                            <a:schemeClr val="tx1"/>
                          </a:solidFill>
                        </a:lnT>
                        <a:lnB w="12700">
                          <a:solidFill>
                            <a:schemeClr val="tx1"/>
                          </a:solidFill>
                        </a:lnB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24 x 16 = ?</a:t>
                          </a:r>
                        </a:p>
                      </a:txBody>
                      <a:tcPr anchor="ctr">
                        <a:lnL w="12700">
                          <a:solidFill>
                            <a:schemeClr val="tx1"/>
                          </a:solidFill>
                        </a:lnL>
                        <a:lnR w="12700">
                          <a:solidFill>
                            <a:schemeClr val="tx1"/>
                          </a:solidFill>
                        </a:lnR>
                        <a:lnT w="12700">
                          <a:solidFill>
                            <a:schemeClr val="tx1"/>
                          </a:solidFill>
                        </a:lnT>
                        <a:lnB w="12700">
                          <a:solidFill>
                            <a:schemeClr val="tx1"/>
                          </a:solidFill>
                        </a:lnB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Share £450 in the </a:t>
                          </a:r>
                          <a:r>
                            <a:rPr lang="en-US">
                              <a:solidFill>
                                <a:schemeClr val="tx1"/>
                              </a:solidFill>
                            </a:rPr>
                            <a:t>ratio 1:2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>
                          <a:solidFill>
                            <a:schemeClr val="tx1"/>
                          </a:solidFill>
                        </a:lnL>
                        <a:lnR w="12700">
                          <a:solidFill>
                            <a:schemeClr val="tx1"/>
                          </a:solidFill>
                        </a:lnR>
                        <a:lnT w="12700">
                          <a:solidFill>
                            <a:schemeClr val="tx1"/>
                          </a:solidFill>
                        </a:lnT>
                        <a:lnB w="12700">
                          <a:solidFill>
                            <a:schemeClr val="tx1"/>
                          </a:solidFill>
                        </a:lnB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928105674"/>
                      </a:ext>
                    </a:extLst>
                  </a:tr>
                  <a:tr h="1675740"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>
                        <a:lnL w="12700">
                          <a:solidFill>
                            <a:schemeClr val="tx1"/>
                          </a:solidFill>
                        </a:lnL>
                        <a:lnR w="12700">
                          <a:solidFill>
                            <a:schemeClr val="tx1"/>
                          </a:solidFill>
                        </a:lnR>
                        <a:lnT w="12700">
                          <a:solidFill>
                            <a:schemeClr val="tx1"/>
                          </a:solidFill>
                        </a:lnT>
                        <a:lnB w="12700">
                          <a:solidFill>
                            <a:schemeClr val="tx1"/>
                          </a:solidFill>
                        </a:lnB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>
                        <a:lnL w="12700">
                          <a:solidFill>
                            <a:schemeClr val="tx1"/>
                          </a:solidFill>
                        </a:lnL>
                        <a:lnR w="12700">
                          <a:solidFill>
                            <a:schemeClr val="tx1"/>
                          </a:solidFill>
                        </a:lnR>
                        <a:lnT w="12700">
                          <a:solidFill>
                            <a:schemeClr val="tx1"/>
                          </a:solidFill>
                        </a:lnT>
                        <a:lnB w="12700">
                          <a:solidFill>
                            <a:schemeClr val="tx1"/>
                          </a:solidFill>
                        </a:lnB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>
                        <a:lnL w="12700">
                          <a:solidFill>
                            <a:schemeClr val="tx1"/>
                          </a:solidFill>
                        </a:lnL>
                        <a:lnR w="12700">
                          <a:solidFill>
                            <a:schemeClr val="tx1"/>
                          </a:solidFill>
                        </a:lnR>
                        <a:lnT w="12700">
                          <a:solidFill>
                            <a:schemeClr val="tx1"/>
                          </a:solidFill>
                        </a:lnT>
                        <a:lnB w="12700">
                          <a:solidFill>
                            <a:schemeClr val="tx1"/>
                          </a:solidFill>
                        </a:lnB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>
                        <a:lnL w="12700">
                          <a:solidFill>
                            <a:schemeClr val="tx1"/>
                          </a:solidFill>
                        </a:lnL>
                        <a:lnR w="12700">
                          <a:solidFill>
                            <a:schemeClr val="tx1"/>
                          </a:solidFill>
                        </a:lnR>
                        <a:lnT w="12700">
                          <a:solidFill>
                            <a:schemeClr val="tx1"/>
                          </a:solidFill>
                        </a:lnT>
                        <a:lnB w="12700">
                          <a:solidFill>
                            <a:schemeClr val="tx1"/>
                          </a:solidFill>
                        </a:lnB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>
                        <a:lnL w="12700">
                          <a:solidFill>
                            <a:schemeClr val="tx1"/>
                          </a:solidFill>
                        </a:lnL>
                        <a:lnR w="12700">
                          <a:solidFill>
                            <a:schemeClr val="tx1"/>
                          </a:solidFill>
                        </a:lnR>
                        <a:lnT w="12700">
                          <a:solidFill>
                            <a:schemeClr val="tx1"/>
                          </a:solidFill>
                        </a:lnT>
                        <a:lnB w="12700">
                          <a:solidFill>
                            <a:schemeClr val="tx1"/>
                          </a:solidFill>
                        </a:lnB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267071228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6761877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E9F26AF7-9AC1-49A4-8F89-2C63E1C0A0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12192000" cy="4918511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8DF3D76-16DE-7C24-6C69-81161810AF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0200" y="4269282"/>
            <a:ext cx="8991600" cy="1264762"/>
          </a:xfrm>
        </p:spPr>
        <p:txBody>
          <a:bodyPr vert="horz" lIns="274320" tIns="182880" rIns="274320" bIns="182880" rtlCol="0" anchor="ctr" anchorCtr="1">
            <a:normAutofit/>
          </a:bodyPr>
          <a:lstStyle/>
          <a:p>
            <a:r>
              <a:rPr lang="en-US" sz="3200"/>
              <a:t>Area of a Triangle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612F910-FE22-B9B0-763E-B0D6271535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0072" y="1473556"/>
            <a:ext cx="4297680" cy="1955444"/>
          </a:xfrm>
          <a:prstGeom prst="rect">
            <a:avLst/>
          </a:prstGeom>
        </p:spPr>
      </p:pic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99B3AB12-DDB6-67D1-33ED-87430C8F38E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3"/>
          <a:srcRect r="10410"/>
          <a:stretch/>
        </p:blipFill>
        <p:spPr>
          <a:xfrm>
            <a:off x="7284251" y="1372489"/>
            <a:ext cx="4297678" cy="195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77281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419501C6-F015-4273-AF88-E0F6C85389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A677DB7-5829-45BD-9754-5EC484CC42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"/>
            <a:ext cx="4654296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3406BCC-9C8E-BC2D-24AE-62B3569E24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2404872"/>
            <a:ext cx="3044950" cy="1627792"/>
          </a:xfrm>
        </p:spPr>
        <p:txBody>
          <a:bodyPr vert="horz" lIns="274320" tIns="182880" rIns="274320" bIns="182880" rtlCol="0" anchor="ctr" anchorCtr="1">
            <a:normAutofit/>
          </a:bodyPr>
          <a:lstStyle/>
          <a:p>
            <a:r>
              <a:rPr lang="en-US" dirty="0"/>
              <a:t>Exam Question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8FDA2357-61EB-CB61-F0A7-742E42ED42A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294376" y="8959"/>
            <a:ext cx="6257544" cy="49278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694953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106B69-C17B-4CD3-DDF9-9033033B23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have we learnt today?</a:t>
            </a:r>
          </a:p>
        </p:txBody>
      </p:sp>
    </p:spTree>
    <p:extLst>
      <p:ext uri="{BB962C8B-B14F-4D97-AF65-F5344CB8AC3E}">
        <p14:creationId xmlns:p14="http://schemas.microsoft.com/office/powerpoint/2010/main" val="145750695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CBF5A14-BE57-443F-955E-196AB6D074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65198" y="2490283"/>
            <a:ext cx="5602383" cy="1877437"/>
          </a:xfrm>
        </p:spPr>
        <p:txBody>
          <a:bodyPr>
            <a:normAutofit/>
          </a:bodyPr>
          <a:lstStyle/>
          <a:p>
            <a:r>
              <a:rPr lang="en-GB" dirty="0"/>
              <a:t>All done!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65040EF-32B8-46F3-823C-6BA3A49A77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34656" y="0"/>
            <a:ext cx="4657344" cy="6858000"/>
          </a:xfrm>
          <a:prstGeom prst="rect">
            <a:avLst/>
          </a:prstGeom>
          <a:solidFill>
            <a:schemeClr val="tx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2BB08A7C-440B-4AD9-8F45-70E0AED362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129873" y="2173266"/>
            <a:ext cx="3657119" cy="2511468"/>
          </a:xfrm>
        </p:spPr>
        <p:txBody>
          <a:bodyPr anchor="ctr">
            <a:normAutofit/>
          </a:bodyPr>
          <a:lstStyle/>
          <a:p>
            <a:r>
              <a:rPr lang="en-GB" sz="2800" dirty="0">
                <a:solidFill>
                  <a:schemeClr val="bg1">
                    <a:lumMod val="75000"/>
                    <a:lumOff val="25000"/>
                  </a:schemeClr>
                </a:solidFill>
              </a:rPr>
              <a:t>Next week’s topics are: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bg1">
                    <a:lumMod val="75000"/>
                    <a:lumOff val="25000"/>
                  </a:schemeClr>
                </a:solidFill>
              </a:rPr>
              <a:t>Volume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bg1">
                    <a:lumMod val="75000"/>
                    <a:lumOff val="25000"/>
                  </a:schemeClr>
                </a:solidFill>
              </a:rPr>
              <a:t>2D Shapes</a:t>
            </a:r>
          </a:p>
        </p:txBody>
      </p:sp>
    </p:spTree>
    <p:extLst>
      <p:ext uri="{BB962C8B-B14F-4D97-AF65-F5344CB8AC3E}">
        <p14:creationId xmlns:p14="http://schemas.microsoft.com/office/powerpoint/2010/main" val="9295982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0472CB-E791-85AD-6574-AA5EE1A001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C59508-97FC-1A02-9447-9A4594D3A0D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/>
              <a:t>What did we do last lesson?</a:t>
            </a:r>
          </a:p>
        </p:txBody>
      </p:sp>
    </p:spTree>
    <p:extLst>
      <p:ext uri="{BB962C8B-B14F-4D97-AF65-F5344CB8AC3E}">
        <p14:creationId xmlns:p14="http://schemas.microsoft.com/office/powerpoint/2010/main" val="8108767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4" name="Rectangle 1030">
            <a:extLst>
              <a:ext uri="{FF2B5EF4-FFF2-40B4-BE49-F238E27FC236}">
                <a16:creationId xmlns:a16="http://schemas.microsoft.com/office/drawing/2014/main" id="{419501C6-F015-4273-AF88-E0F6C85389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1033" name="Rectangle 1032">
            <a:extLst>
              <a:ext uri="{FF2B5EF4-FFF2-40B4-BE49-F238E27FC236}">
                <a16:creationId xmlns:a16="http://schemas.microsoft.com/office/drawing/2014/main" id="{CA677DB7-5829-45BD-9754-5EC484CC42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"/>
            <a:ext cx="4654296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E96631BA-9C82-980E-7549-554A424123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2404872"/>
            <a:ext cx="3044950" cy="1627792"/>
          </a:xfrm>
        </p:spPr>
        <p:txBody>
          <a:bodyPr vert="horz" lIns="274320" tIns="182880" rIns="274320" bIns="182880" rtlCol="0" anchor="ctr" anchorCtr="1">
            <a:normAutofit/>
          </a:bodyPr>
          <a:lstStyle/>
          <a:p>
            <a:r>
              <a:rPr lang="en-US"/>
              <a:t>Exam Question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B5BC0843-5B50-FB9B-B144-2E041B4FCCEC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294376" y="61054"/>
            <a:ext cx="6257544" cy="27846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970854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63BD34-35A3-1645-9DF1-80C5653AB3F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Perimeter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FDE58658-B8BA-F811-4801-236C1A0A71B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dirty="0"/>
              <a:t>Area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are we doing today?</a:t>
            </a:r>
            <a:endParaRPr lang="en-GB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1305A47A-9243-532A-C049-7ED9B6F91E53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4264" y="3143250"/>
            <a:ext cx="3047322" cy="2597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>
            <a:extLst>
              <a:ext uri="{FF2B5EF4-FFF2-40B4-BE49-F238E27FC236}">
                <a16:creationId xmlns:a16="http://schemas.microsoft.com/office/drawing/2014/main" id="{767ABB8F-A3A1-90E5-E269-E6F1DD696E06}"/>
              </a:ext>
            </a:extLst>
          </p:cNvPr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6769" y="3143250"/>
            <a:ext cx="2597150" cy="2597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950143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do we need to know?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fontAlgn="base"/>
            <a:r>
              <a:rPr lang="en-US" sz="2800" dirty="0"/>
              <a:t>How to find the perimeter of simple and compound shapes​</a:t>
            </a:r>
          </a:p>
          <a:p>
            <a:pPr fontAlgn="base"/>
            <a:r>
              <a:rPr lang="en-US" sz="2800" dirty="0"/>
              <a:t>How to find the area of simple and compound shapes</a:t>
            </a:r>
          </a:p>
        </p:txBody>
      </p:sp>
    </p:spTree>
    <p:extLst>
      <p:ext uri="{BB962C8B-B14F-4D97-AF65-F5344CB8AC3E}">
        <p14:creationId xmlns:p14="http://schemas.microsoft.com/office/powerpoint/2010/main" val="1065986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BE98BC-B10B-0CC7-21DB-C9E5C9D253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Perimeter</a:t>
            </a:r>
          </a:p>
        </p:txBody>
      </p:sp>
      <p:sp>
        <p:nvSpPr>
          <p:cNvPr id="3" name="AutoShape 2">
            <a:extLst>
              <a:ext uri="{FF2B5EF4-FFF2-40B4-BE49-F238E27FC236}">
                <a16:creationId xmlns:a16="http://schemas.microsoft.com/office/drawing/2014/main" id="{FBFF3408-AFD5-3F4D-BD4A-0371512E84B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44769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C07934-329F-1240-15E8-A909BD4555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is it?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CE16BB-0E8A-8125-DEAC-292656B91A69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sz="2400" dirty="0"/>
              <a:t>What is the perimeter?</a:t>
            </a:r>
          </a:p>
          <a:p>
            <a:pPr marL="0" indent="0">
              <a:buNone/>
            </a:pPr>
            <a:r>
              <a:rPr lang="en-GB" sz="2400" dirty="0"/>
              <a:t>The distance around the outside of a shape</a:t>
            </a: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en-GB" sz="2400" dirty="0"/>
              <a:t>How do I work it out?</a:t>
            </a:r>
          </a:p>
          <a:p>
            <a:pPr marL="0" indent="0">
              <a:buNone/>
            </a:pPr>
            <a:r>
              <a:rPr lang="en-GB" sz="2400" dirty="0"/>
              <a:t>Add up the lengths of all the sides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BB33FC4-5C24-E074-4A9A-99E71C93D4AB}"/>
              </a:ext>
            </a:extLst>
          </p:cNvPr>
          <p:cNvSpPr/>
          <p:nvPr/>
        </p:nvSpPr>
        <p:spPr>
          <a:xfrm>
            <a:off x="6746240" y="3213675"/>
            <a:ext cx="4094480" cy="19507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A09F476-786C-F2E9-6082-5B57E4B6CD37}"/>
              </a:ext>
            </a:extLst>
          </p:cNvPr>
          <p:cNvSpPr/>
          <p:nvPr/>
        </p:nvSpPr>
        <p:spPr>
          <a:xfrm>
            <a:off x="10840720" y="3896647"/>
            <a:ext cx="998991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4 cm</a:t>
            </a:r>
            <a:endParaRPr kumimoji="0" lang="en-US" sz="5400" b="0" i="0" u="none" strike="noStrike" kern="1200" cap="none" spc="0" normalizeH="0" baseline="0" noProof="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3FE50B0-FEC1-2CB5-C686-9C9E18F9B01F}"/>
              </a:ext>
            </a:extLst>
          </p:cNvPr>
          <p:cNvSpPr/>
          <p:nvPr/>
        </p:nvSpPr>
        <p:spPr>
          <a:xfrm>
            <a:off x="8191391" y="5164395"/>
            <a:ext cx="1204177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12 cm</a:t>
            </a:r>
            <a:endParaRPr kumimoji="0" lang="en-US" sz="5400" b="0" i="0" u="none" strike="noStrike" kern="1200" cap="none" spc="0" normalizeH="0" baseline="0" noProof="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60795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E9F26AF7-9AC1-49A4-8F89-2C63E1C0A0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12192000" cy="4918511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7E05EDF-BEAA-9BE6-64B3-5910EDA016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0200" y="4269282"/>
            <a:ext cx="8991600" cy="1264762"/>
          </a:xfrm>
        </p:spPr>
        <p:txBody>
          <a:bodyPr vert="horz" lIns="274320" tIns="182880" rIns="274320" bIns="182880" rtlCol="0" anchor="ctr" anchorCtr="1">
            <a:normAutofit/>
          </a:bodyPr>
          <a:lstStyle/>
          <a:p>
            <a:r>
              <a:rPr lang="en-US" sz="3200"/>
              <a:t>Find the Perimeter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5CAE5E5C-20AF-F4A2-064B-8E4480C4FC2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148189" y="844200"/>
            <a:ext cx="4297680" cy="2600096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F4338C79-2FF4-C987-6BEA-04296A1FF1E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131" y="844200"/>
            <a:ext cx="4297680" cy="25808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1224457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700FAD1F0456B4A93FB2D3CDECBBB4E" ma:contentTypeVersion="13" ma:contentTypeDescription="Create a new document." ma:contentTypeScope="" ma:versionID="561d4b22f98b0ff4af5eaf0924c53606">
  <xsd:schema xmlns:xsd="http://www.w3.org/2001/XMLSchema" xmlns:xs="http://www.w3.org/2001/XMLSchema" xmlns:p="http://schemas.microsoft.com/office/2006/metadata/properties" xmlns:ns2="924b722f-815d-42a8-a398-880368789fe5" xmlns:ns3="dc70068d-d4a8-4c8c-81e4-1587bdb1bb12" targetNamespace="http://schemas.microsoft.com/office/2006/metadata/properties" ma:root="true" ma:fieldsID="191f006b7e2a3f587acb7ecf49e722cf" ns2:_="" ns3:_="">
    <xsd:import namespace="924b722f-815d-42a8-a398-880368789fe5"/>
    <xsd:import namespace="dc70068d-d4a8-4c8c-81e4-1587bdb1bb1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OCR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24b722f-815d-42a8-a398-880368789fe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19" nillable="true" ma:taxonomy="true" ma:internalName="lcf76f155ced4ddcb4097134ff3c332f" ma:taxonomyFieldName="MediaServiceImageTags" ma:displayName="Image Tags" ma:readOnly="false" ma:fieldId="{5cf76f15-5ced-4ddc-b409-7134ff3c332f}" ma:taxonomyMulti="true" ma:sspId="b81377d7-4678-41c4-aba3-c68a5ebeb47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70068d-d4a8-4c8c-81e4-1587bdb1bb12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6d03974b-8878-469d-ab28-80ac5cbb371d}" ma:internalName="TaxCatchAll" ma:showField="CatchAllData" ma:web="dc70068d-d4a8-4c8c-81e4-1587bdb1bb1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dc70068d-d4a8-4c8c-81e4-1587bdb1bb12" xsi:nil="true"/>
    <lcf76f155ced4ddcb4097134ff3c332f xmlns="924b722f-815d-42a8-a398-880368789fe5">
      <Terms xmlns="http://schemas.microsoft.com/office/infopath/2007/PartnerControls"/>
    </lcf76f155ced4ddcb4097134ff3c332f>
    <SharedWithUsers xmlns="dc70068d-d4a8-4c8c-81e4-1587bdb1bb12">
      <UserInfo>
        <DisplayName/>
        <AccountId xsi:nil="true"/>
        <AccountType/>
      </UserInfo>
    </SharedWithUsers>
    <MediaLengthInSeconds xmlns="924b722f-815d-42a8-a398-880368789fe5" xsi:nil="true"/>
  </documentManagement>
</p:properties>
</file>

<file path=customXml/itemProps1.xml><?xml version="1.0" encoding="utf-8"?>
<ds:datastoreItem xmlns:ds="http://schemas.openxmlformats.org/officeDocument/2006/customXml" ds:itemID="{3A89B753-084C-416F-9307-760ED8CDAE8D}"/>
</file>

<file path=customXml/itemProps2.xml><?xml version="1.0" encoding="utf-8"?>
<ds:datastoreItem xmlns:ds="http://schemas.openxmlformats.org/officeDocument/2006/customXml" ds:itemID="{2F2784E0-E5A8-460A-ADE1-0018203A97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3452493-D7D6-4173-8632-9B2178717EAC}">
  <ds:schemaRefs>
    <ds:schemaRef ds:uri="http://purl.org/dc/terms/"/>
    <ds:schemaRef ds:uri="http://schemas.microsoft.com/office/2006/metadata/properties"/>
    <ds:schemaRef ds:uri="http://schemas.microsoft.com/office/2006/documentManagement/types"/>
    <ds:schemaRef ds:uri="http://purl.org/dc/elements/1.1/"/>
    <ds:schemaRef ds:uri="http://purl.org/dc/dcmitype/"/>
    <ds:schemaRef ds:uri="http://schemas.microsoft.com/office/infopath/2007/PartnerControls"/>
    <ds:schemaRef ds:uri="http://www.w3.org/XML/1998/namespace"/>
    <ds:schemaRef ds:uri="32a3d327-319a-4891-a29f-6151636f0e03"/>
    <ds:schemaRef ds:uri="http://schemas.openxmlformats.org/package/2006/metadata/core-properties"/>
    <ds:schemaRef ds:uri="42420e0f-129b-4816-94a7-95fce393a76c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Parcel</Template>
  <TotalTime>5054</TotalTime>
  <Words>241</Words>
  <Application>Microsoft Office PowerPoint</Application>
  <PresentationFormat>Widescreen</PresentationFormat>
  <Paragraphs>67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7" baseType="lpstr">
      <vt:lpstr>Arial</vt:lpstr>
      <vt:lpstr>Cambria Math</vt:lpstr>
      <vt:lpstr>Gill Sans MT</vt:lpstr>
      <vt:lpstr>Parcel</vt:lpstr>
      <vt:lpstr>Functional Skills L1 Maths</vt:lpstr>
      <vt:lpstr>Starter Activity 5 in 5</vt:lpstr>
      <vt:lpstr>Recap</vt:lpstr>
      <vt:lpstr>Exam Question</vt:lpstr>
      <vt:lpstr>What are we doing today?</vt:lpstr>
      <vt:lpstr>What do we need to know?</vt:lpstr>
      <vt:lpstr>Perimeter</vt:lpstr>
      <vt:lpstr>What is it?</vt:lpstr>
      <vt:lpstr>Find the Perimeter</vt:lpstr>
      <vt:lpstr>Practice Question</vt:lpstr>
      <vt:lpstr>Exam Question</vt:lpstr>
      <vt:lpstr>Area</vt:lpstr>
      <vt:lpstr>What is it?</vt:lpstr>
      <vt:lpstr>Practice Question</vt:lpstr>
      <vt:lpstr>Compound Shapes</vt:lpstr>
      <vt:lpstr>Compound Shapes</vt:lpstr>
      <vt:lpstr>Compound Shapes</vt:lpstr>
      <vt:lpstr>Exam Question</vt:lpstr>
      <vt:lpstr>Area of a Triangle</vt:lpstr>
      <vt:lpstr>Area of a Triangle</vt:lpstr>
      <vt:lpstr>Exam Question</vt:lpstr>
      <vt:lpstr>What have we learnt today?</vt:lpstr>
      <vt:lpstr>All done!</vt:lpstr>
    </vt:vector>
  </TitlesOfParts>
  <Company>Chichester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Kasey Dykes</dc:creator>
  <cp:lastModifiedBy>Kasey Carter</cp:lastModifiedBy>
  <cp:revision>60</cp:revision>
  <dcterms:created xsi:type="dcterms:W3CDTF">2021-09-22T09:27:53Z</dcterms:created>
  <dcterms:modified xsi:type="dcterms:W3CDTF">2022-10-09T18:49:03Z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0x010100D700FAD1F0456B4A93FB2D3CDECBBB4E</vt:lpwstr>
  </property>
  <property fmtid="{D5CDD505-2E9C-101B-9397-08002B2CF9AE}" pid="3" name="Order">
    <vt:r8>1204500</vt:r8>
  </property>
  <property fmtid="{D5CDD505-2E9C-101B-9397-08002B2CF9AE}" pid="4" name="_ExtendedDescription">
    <vt:lpwstr/>
  </property>
  <property fmtid="{D5CDD505-2E9C-101B-9397-08002B2CF9AE}" pid="5" name="TriggerFlowInfo">
    <vt:lpwstr/>
  </property>
  <property fmtid="{D5CDD505-2E9C-101B-9397-08002B2CF9AE}" pid="6" name="_SourceUrl">
    <vt:lpwstr/>
  </property>
  <property fmtid="{D5CDD505-2E9C-101B-9397-08002B2CF9AE}" pid="7" name="_SharedFileIndex">
    <vt:lpwstr/>
  </property>
  <property fmtid="{D5CDD505-2E9C-101B-9397-08002B2CF9AE}" pid="8" name="ComplianceAssetId">
    <vt:lpwstr/>
  </property>
</Properties>
</file>