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77" r:id="rId6"/>
    <p:sldId id="275" r:id="rId7"/>
    <p:sldId id="279" r:id="rId8"/>
    <p:sldId id="263" r:id="rId9"/>
    <p:sldId id="258" r:id="rId10"/>
    <p:sldId id="273" r:id="rId11"/>
    <p:sldId id="282" r:id="rId12"/>
    <p:sldId id="290" r:id="rId13"/>
    <p:sldId id="286" r:id="rId14"/>
    <p:sldId id="281" r:id="rId15"/>
    <p:sldId id="274" r:id="rId16"/>
    <p:sldId id="283" r:id="rId17"/>
    <p:sldId id="284" r:id="rId18"/>
    <p:sldId id="292" r:id="rId19"/>
    <p:sldId id="289" r:id="rId20"/>
    <p:sldId id="291" r:id="rId21"/>
    <p:sldId id="285" r:id="rId22"/>
    <p:sldId id="288" r:id="rId23"/>
    <p:sldId id="280" r:id="rId24"/>
    <p:sldId id="278" r:id="rId25"/>
    <p:sldId id="27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D69B4A-5B89-4536-88BF-AFAA290D5E54}" v="103" dt="2022-10-09T18:44:21.263"/>
    <p1510:client id="{B1A3657B-8DC8-08C7-737F-F07C0B209FCE}" v="14" dt="2022-10-09T18:18:49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Carter" userId="d5d64c75-2cb2-4171-bea5-4550cb713a73" providerId="ADAL" clId="{46D69B4A-5B89-4536-88BF-AFAA290D5E54}"/>
    <pc:docChg chg="undo custSel addSld modSld sldOrd">
      <pc:chgData name="Kasey Carter" userId="d5d64c75-2cb2-4171-bea5-4550cb713a73" providerId="ADAL" clId="{46D69B4A-5B89-4536-88BF-AFAA290D5E54}" dt="2022-10-09T18:44:21.263" v="1466"/>
      <pc:docMkLst>
        <pc:docMk/>
      </pc:docMkLst>
      <pc:sldChg chg="modSp 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606468625" sldId="256"/>
        </pc:sldMkLst>
        <pc:spChg chg="mod">
          <ac:chgData name="Kasey Carter" userId="d5d64c75-2cb2-4171-bea5-4550cb713a73" providerId="ADAL" clId="{46D69B4A-5B89-4536-88BF-AFAA290D5E54}" dt="2022-10-09T18:42:04.655" v="1453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1065986319" sldId="258"/>
        </pc:sldMkLst>
      </pc:sldChg>
      <pc:sldChg chg="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2395014320" sldId="263"/>
        </pc:sldMkLst>
      </pc:sldChg>
      <pc:sldChg chg="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929598286" sldId="272"/>
        </pc:sldMkLst>
      </pc:sldChg>
      <pc:sldChg chg="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3786473009" sldId="273"/>
        </pc:sldMkLst>
      </pc:sldChg>
      <pc:sldChg chg="delSp 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831755379" sldId="274"/>
        </pc:sldMkLst>
        <pc:spChg chg="del">
          <ac:chgData name="Kasey Carter" userId="d5d64c75-2cb2-4171-bea5-4550cb713a73" providerId="ADAL" clId="{46D69B4A-5B89-4536-88BF-AFAA290D5E54}" dt="2022-10-06T08:35:01.512" v="293" actId="478"/>
          <ac:spMkLst>
            <pc:docMk/>
            <pc:sldMk cId="831755379" sldId="274"/>
            <ac:spMk id="3" creationId="{7E3521DB-BF33-D3FB-C984-2785DE9B1180}"/>
          </ac:spMkLst>
        </pc:spChg>
      </pc:sldChg>
      <pc:sldChg chg="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2872915801" sldId="275"/>
        </pc:sldMkLst>
      </pc:sldChg>
      <pc:sldChg chg="modSp 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4161947604" sldId="277"/>
        </pc:sldMkLst>
        <pc:graphicFrameChg chg="mod modGraphic">
          <ac:chgData name="Kasey Carter" userId="d5d64c75-2cb2-4171-bea5-4550cb713a73" providerId="ADAL" clId="{46D69B4A-5B89-4536-88BF-AFAA290D5E54}" dt="2022-10-06T08:28:13.047" v="204" actId="20577"/>
          <ac:graphicFrameMkLst>
            <pc:docMk/>
            <pc:sldMk cId="4161947604" sldId="277"/>
            <ac:graphicFrameMk id="4" creationId="{7C4F514F-BA49-EAF5-3AFD-38F717BC05EC}"/>
          </ac:graphicFrameMkLst>
        </pc:graphicFrameChg>
      </pc:sldChg>
      <pc:sldChg chg="delSp 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1457506959" sldId="278"/>
        </pc:sldMkLst>
        <pc:spChg chg="del">
          <ac:chgData name="Kasey Carter" userId="d5d64c75-2cb2-4171-bea5-4550cb713a73" providerId="ADAL" clId="{46D69B4A-5B89-4536-88BF-AFAA290D5E54}" dt="2022-10-07T18:45:35.912" v="294" actId="478"/>
          <ac:spMkLst>
            <pc:docMk/>
            <pc:sldMk cId="1457506959" sldId="278"/>
            <ac:spMk id="3" creationId="{76BEFE1E-3982-48CA-2C69-798ADEB91B7C}"/>
          </ac:spMkLst>
        </pc:spChg>
      </pc:sldChg>
      <pc:sldChg chg="addSp delSp modSp new mod setBg modClrScheme modShow chgLayout">
        <pc:chgData name="Kasey Carter" userId="d5d64c75-2cb2-4171-bea5-4550cb713a73" providerId="ADAL" clId="{46D69B4A-5B89-4536-88BF-AFAA290D5E54}" dt="2022-10-09T18:42:16.383" v="1456" actId="729"/>
        <pc:sldMkLst>
          <pc:docMk/>
          <pc:sldMk cId="3097085494" sldId="279"/>
        </pc:sldMkLst>
        <pc:spChg chg="del mod ord">
          <ac:chgData name="Kasey Carter" userId="d5d64c75-2cb2-4171-bea5-4550cb713a73" providerId="ADAL" clId="{46D69B4A-5B89-4536-88BF-AFAA290D5E54}" dt="2022-10-06T08:29:32.176" v="206" actId="700"/>
          <ac:spMkLst>
            <pc:docMk/>
            <pc:sldMk cId="3097085494" sldId="279"/>
            <ac:spMk id="2" creationId="{E7F00313-4023-F509-73F5-AB2FDBC54BBC}"/>
          </ac:spMkLst>
        </pc:spChg>
        <pc:spChg chg="del mod ord">
          <ac:chgData name="Kasey Carter" userId="d5d64c75-2cb2-4171-bea5-4550cb713a73" providerId="ADAL" clId="{46D69B4A-5B89-4536-88BF-AFAA290D5E54}" dt="2022-10-06T08:29:32.176" v="206" actId="700"/>
          <ac:spMkLst>
            <pc:docMk/>
            <pc:sldMk cId="3097085494" sldId="279"/>
            <ac:spMk id="3" creationId="{3D2B3711-709E-746E-9233-9D1DD05A1EAC}"/>
          </ac:spMkLst>
        </pc:spChg>
        <pc:spChg chg="add del mod ord">
          <ac:chgData name="Kasey Carter" userId="d5d64c75-2cb2-4171-bea5-4550cb713a73" providerId="ADAL" clId="{46D69B4A-5B89-4536-88BF-AFAA290D5E54}" dt="2022-10-06T08:29:37.922" v="207" actId="700"/>
          <ac:spMkLst>
            <pc:docMk/>
            <pc:sldMk cId="3097085494" sldId="279"/>
            <ac:spMk id="4" creationId="{7BE01FE6-8D06-5A23-07EC-DE19DF3282D7}"/>
          </ac:spMkLst>
        </pc:spChg>
        <pc:spChg chg="add del mod ord">
          <ac:chgData name="Kasey Carter" userId="d5d64c75-2cb2-4171-bea5-4550cb713a73" providerId="ADAL" clId="{46D69B4A-5B89-4536-88BF-AFAA290D5E54}" dt="2022-10-06T08:29:37.922" v="207" actId="700"/>
          <ac:spMkLst>
            <pc:docMk/>
            <pc:sldMk cId="3097085494" sldId="279"/>
            <ac:spMk id="5" creationId="{6984594F-FE8B-3B80-62CE-3BF0E158F296}"/>
          </ac:spMkLst>
        </pc:spChg>
        <pc:spChg chg="add del mod ord">
          <ac:chgData name="Kasey Carter" userId="d5d64c75-2cb2-4171-bea5-4550cb713a73" providerId="ADAL" clId="{46D69B4A-5B89-4536-88BF-AFAA290D5E54}" dt="2022-10-06T08:29:37.922" v="207" actId="700"/>
          <ac:spMkLst>
            <pc:docMk/>
            <pc:sldMk cId="3097085494" sldId="279"/>
            <ac:spMk id="6" creationId="{D5A2EBAC-9FB7-CC81-5DEB-96723417020F}"/>
          </ac:spMkLst>
        </pc:spChg>
        <pc:spChg chg="add del mod ord">
          <ac:chgData name="Kasey Carter" userId="d5d64c75-2cb2-4171-bea5-4550cb713a73" providerId="ADAL" clId="{46D69B4A-5B89-4536-88BF-AFAA290D5E54}" dt="2022-10-06T08:29:42.947" v="208" actId="700"/>
          <ac:spMkLst>
            <pc:docMk/>
            <pc:sldMk cId="3097085494" sldId="279"/>
            <ac:spMk id="7" creationId="{2CC956B9-DDCB-B7FD-A187-EDBB3BD3850B}"/>
          </ac:spMkLst>
        </pc:spChg>
        <pc:spChg chg="add del mod ord">
          <ac:chgData name="Kasey Carter" userId="d5d64c75-2cb2-4171-bea5-4550cb713a73" providerId="ADAL" clId="{46D69B4A-5B89-4536-88BF-AFAA290D5E54}" dt="2022-10-06T08:29:42.947" v="208" actId="700"/>
          <ac:spMkLst>
            <pc:docMk/>
            <pc:sldMk cId="3097085494" sldId="279"/>
            <ac:spMk id="8" creationId="{B787CD08-8D71-ED9D-1EF1-96B93F280455}"/>
          </ac:spMkLst>
        </pc:spChg>
        <pc:spChg chg="add del mod ord">
          <ac:chgData name="Kasey Carter" userId="d5d64c75-2cb2-4171-bea5-4550cb713a73" providerId="ADAL" clId="{46D69B4A-5B89-4536-88BF-AFAA290D5E54}" dt="2022-10-06T08:29:42.947" v="208" actId="700"/>
          <ac:spMkLst>
            <pc:docMk/>
            <pc:sldMk cId="3097085494" sldId="279"/>
            <ac:spMk id="9" creationId="{B6CB2F0E-F46E-3A79-9FB7-9AD98418B484}"/>
          </ac:spMkLst>
        </pc:spChg>
        <pc:spChg chg="add mod ord">
          <ac:chgData name="Kasey Carter" userId="d5d64c75-2cb2-4171-bea5-4550cb713a73" providerId="ADAL" clId="{46D69B4A-5B89-4536-88BF-AFAA290D5E54}" dt="2022-10-06T08:34:23.946" v="227" actId="26606"/>
          <ac:spMkLst>
            <pc:docMk/>
            <pc:sldMk cId="3097085494" sldId="279"/>
            <ac:spMk id="10" creationId="{E96631BA-9C82-980E-7549-554A42412360}"/>
          </ac:spMkLst>
        </pc:spChg>
        <pc:spChg chg="add del mod ord">
          <ac:chgData name="Kasey Carter" userId="d5d64c75-2cb2-4171-bea5-4550cb713a73" providerId="ADAL" clId="{46D69B4A-5B89-4536-88BF-AFAA290D5E54}" dt="2022-10-06T08:34:00.195" v="224"/>
          <ac:spMkLst>
            <pc:docMk/>
            <pc:sldMk cId="3097085494" sldId="279"/>
            <ac:spMk id="11" creationId="{6E994852-B0DF-1234-765F-841395BB1FE6}"/>
          </ac:spMkLst>
        </pc:spChg>
        <pc:spChg chg="add del">
          <ac:chgData name="Kasey Carter" userId="d5d64c75-2cb2-4171-bea5-4550cb713a73" providerId="ADAL" clId="{46D69B4A-5B89-4536-88BF-AFAA290D5E54}" dt="2022-10-06T08:34:23.914" v="226" actId="26606"/>
          <ac:spMkLst>
            <pc:docMk/>
            <pc:sldMk cId="3097085494" sldId="279"/>
            <ac:spMk id="1031" creationId="{6EDED847-34F1-4353-AA83-1525E9E40671}"/>
          </ac:spMkLst>
        </pc:spChg>
        <pc:spChg chg="add">
          <ac:chgData name="Kasey Carter" userId="d5d64c75-2cb2-4171-bea5-4550cb713a73" providerId="ADAL" clId="{46D69B4A-5B89-4536-88BF-AFAA290D5E54}" dt="2022-10-06T08:34:23.946" v="227" actId="26606"/>
          <ac:spMkLst>
            <pc:docMk/>
            <pc:sldMk cId="3097085494" sldId="279"/>
            <ac:spMk id="1033" creationId="{CA677DB7-5829-45BD-9754-5EC484CC4253}"/>
          </ac:spMkLst>
        </pc:spChg>
        <pc:spChg chg="add">
          <ac:chgData name="Kasey Carter" userId="d5d64c75-2cb2-4171-bea5-4550cb713a73" providerId="ADAL" clId="{46D69B4A-5B89-4536-88BF-AFAA290D5E54}" dt="2022-10-06T08:34:23.946" v="227" actId="26606"/>
          <ac:spMkLst>
            <pc:docMk/>
            <pc:sldMk cId="3097085494" sldId="279"/>
            <ac:spMk id="1034" creationId="{419501C6-F015-4273-AF88-E0F6C853899F}"/>
          </ac:spMkLst>
        </pc:spChg>
        <pc:picChg chg="add mod">
          <ac:chgData name="Kasey Carter" userId="d5d64c75-2cb2-4171-bea5-4550cb713a73" providerId="ADAL" clId="{46D69B4A-5B89-4536-88BF-AFAA290D5E54}" dt="2022-10-06T08:34:31.396" v="292" actId="1036"/>
          <ac:picMkLst>
            <pc:docMk/>
            <pc:sldMk cId="3097085494" sldId="279"/>
            <ac:picMk id="1026" creationId="{B5BC0843-5B50-FB9B-B144-2E041B4FCCEC}"/>
          </ac:picMkLst>
        </pc:picChg>
      </pc:sldChg>
      <pc:sldChg chg="addSp delSp modSp new mod setBg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4025305171" sldId="280"/>
        </pc:sldMkLst>
        <pc:spChg chg="mod">
          <ac:chgData name="Kasey Carter" userId="d5d64c75-2cb2-4171-bea5-4550cb713a73" providerId="ADAL" clId="{46D69B4A-5B89-4536-88BF-AFAA290D5E54}" dt="2022-10-07T18:49:17.749" v="312" actId="26606"/>
          <ac:spMkLst>
            <pc:docMk/>
            <pc:sldMk cId="4025305171" sldId="280"/>
            <ac:spMk id="2" creationId="{A35738C1-2630-283F-D471-9404CD1284C8}"/>
          </ac:spMkLst>
        </pc:spChg>
        <pc:spChg chg="del">
          <ac:chgData name="Kasey Carter" userId="d5d64c75-2cb2-4171-bea5-4550cb713a73" providerId="ADAL" clId="{46D69B4A-5B89-4536-88BF-AFAA290D5E54}" dt="2022-10-07T18:49:08.820" v="296"/>
          <ac:spMkLst>
            <pc:docMk/>
            <pc:sldMk cId="4025305171" sldId="280"/>
            <ac:spMk id="3" creationId="{F542F456-B8F0-40E4-ABBC-1CA8EA82790D}"/>
          </ac:spMkLst>
        </pc:spChg>
        <pc:spChg chg="add">
          <ac:chgData name="Kasey Carter" userId="d5d64c75-2cb2-4171-bea5-4550cb713a73" providerId="ADAL" clId="{46D69B4A-5B89-4536-88BF-AFAA290D5E54}" dt="2022-10-07T18:49:17.749" v="312" actId="26606"/>
          <ac:spMkLst>
            <pc:docMk/>
            <pc:sldMk cId="4025305171" sldId="280"/>
            <ac:spMk id="9" creationId="{419501C6-F015-4273-AF88-E0F6C853899F}"/>
          </ac:spMkLst>
        </pc:spChg>
        <pc:spChg chg="add">
          <ac:chgData name="Kasey Carter" userId="d5d64c75-2cb2-4171-bea5-4550cb713a73" providerId="ADAL" clId="{46D69B4A-5B89-4536-88BF-AFAA290D5E54}" dt="2022-10-07T18:49:17.749" v="312" actId="26606"/>
          <ac:spMkLst>
            <pc:docMk/>
            <pc:sldMk cId="4025305171" sldId="280"/>
            <ac:spMk id="11" creationId="{CA677DB7-5829-45BD-9754-5EC484CC4253}"/>
          </ac:spMkLst>
        </pc:spChg>
        <pc:picChg chg="add mod">
          <ac:chgData name="Kasey Carter" userId="d5d64c75-2cb2-4171-bea5-4550cb713a73" providerId="ADAL" clId="{46D69B4A-5B89-4536-88BF-AFAA290D5E54}" dt="2022-10-07T18:50:03.150" v="567" actId="1036"/>
          <ac:picMkLst>
            <pc:docMk/>
            <pc:sldMk cId="4025305171" sldId="280"/>
            <ac:picMk id="4" creationId="{A110D047-E40A-3948-EC61-56C818924B5A}"/>
          </ac:picMkLst>
        </pc:picChg>
      </pc:sldChg>
      <pc:sldChg chg="addSp delSp modSp 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835964610" sldId="281"/>
        </pc:sldMkLst>
        <pc:spChg chg="add del mod">
          <ac:chgData name="Kasey Carter" userId="d5d64c75-2cb2-4171-bea5-4550cb713a73" providerId="ADAL" clId="{46D69B4A-5B89-4536-88BF-AFAA290D5E54}" dt="2022-10-07T18:52:20.411" v="569"/>
          <ac:spMkLst>
            <pc:docMk/>
            <pc:sldMk cId="835964610" sldId="281"/>
            <ac:spMk id="5" creationId="{D7237722-3197-7CF9-EC80-C2A954ABA3DE}"/>
          </ac:spMkLst>
        </pc:spChg>
        <pc:picChg chg="del">
          <ac:chgData name="Kasey Carter" userId="d5d64c75-2cb2-4171-bea5-4550cb713a73" providerId="ADAL" clId="{46D69B4A-5B89-4536-88BF-AFAA290D5E54}" dt="2022-10-07T18:52:09.180" v="568" actId="478"/>
          <ac:picMkLst>
            <pc:docMk/>
            <pc:sldMk cId="835964610" sldId="281"/>
            <ac:picMk id="4" creationId="{A110D047-E40A-3948-EC61-56C818924B5A}"/>
          </ac:picMkLst>
        </pc:picChg>
        <pc:picChg chg="add mod">
          <ac:chgData name="Kasey Carter" userId="d5d64c75-2cb2-4171-bea5-4550cb713a73" providerId="ADAL" clId="{46D69B4A-5B89-4536-88BF-AFAA290D5E54}" dt="2022-10-07T18:52:36.822" v="574" actId="1076"/>
          <ac:picMkLst>
            <pc:docMk/>
            <pc:sldMk cId="835964610" sldId="281"/>
            <ac:picMk id="6" creationId="{24750499-07D7-86C7-E201-62FC0CE34EFB}"/>
          </ac:picMkLst>
        </pc:picChg>
      </pc:sldChg>
      <pc:sldChg chg="addSp delSp modSp new mod modAnim modShow">
        <pc:chgData name="Kasey Carter" userId="d5d64c75-2cb2-4171-bea5-4550cb713a73" providerId="ADAL" clId="{46D69B4A-5B89-4536-88BF-AFAA290D5E54}" dt="2022-10-09T18:43:08.720" v="1457"/>
        <pc:sldMkLst>
          <pc:docMk/>
          <pc:sldMk cId="660795729" sldId="282"/>
        </pc:sldMkLst>
        <pc:spChg chg="mod">
          <ac:chgData name="Kasey Carter" userId="d5d64c75-2cb2-4171-bea5-4550cb713a73" providerId="ADAL" clId="{46D69B4A-5B89-4536-88BF-AFAA290D5E54}" dt="2022-10-08T16:02:33.268" v="1292" actId="20577"/>
          <ac:spMkLst>
            <pc:docMk/>
            <pc:sldMk cId="660795729" sldId="282"/>
            <ac:spMk id="2" creationId="{B4C07934-329F-1240-15E8-A909BD4555B7}"/>
          </ac:spMkLst>
        </pc:spChg>
        <pc:spChg chg="mod">
          <ac:chgData name="Kasey Carter" userId="d5d64c75-2cb2-4171-bea5-4550cb713a73" providerId="ADAL" clId="{46D69B4A-5B89-4536-88BF-AFAA290D5E54}" dt="2022-10-08T15:31:16.116" v="784" actId="20577"/>
          <ac:spMkLst>
            <pc:docMk/>
            <pc:sldMk cId="660795729" sldId="282"/>
            <ac:spMk id="3" creationId="{39CE16BB-0E8A-8125-DEAC-292656B91A69}"/>
          </ac:spMkLst>
        </pc:spChg>
        <pc:spChg chg="del mod">
          <ac:chgData name="Kasey Carter" userId="d5d64c75-2cb2-4171-bea5-4550cb713a73" providerId="ADAL" clId="{46D69B4A-5B89-4536-88BF-AFAA290D5E54}" dt="2022-10-08T15:33:44.791" v="857" actId="478"/>
          <ac:spMkLst>
            <pc:docMk/>
            <pc:sldMk cId="660795729" sldId="282"/>
            <ac:spMk id="4" creationId="{3746D5EC-45E7-2D89-ECBC-DE698662D3ED}"/>
          </ac:spMkLst>
        </pc:spChg>
        <pc:spChg chg="add mod">
          <ac:chgData name="Kasey Carter" userId="d5d64c75-2cb2-4171-bea5-4550cb713a73" providerId="ADAL" clId="{46D69B4A-5B89-4536-88BF-AFAA290D5E54}" dt="2022-10-08T15:34:31.187" v="887" actId="1037"/>
          <ac:spMkLst>
            <pc:docMk/>
            <pc:sldMk cId="660795729" sldId="282"/>
            <ac:spMk id="5" creationId="{0BB33FC4-5C24-E074-4A9A-99E71C93D4AB}"/>
          </ac:spMkLst>
        </pc:spChg>
        <pc:spChg chg="add mod">
          <ac:chgData name="Kasey Carter" userId="d5d64c75-2cb2-4171-bea5-4550cb713a73" providerId="ADAL" clId="{46D69B4A-5B89-4536-88BF-AFAA290D5E54}" dt="2022-10-08T15:34:31.187" v="887" actId="1037"/>
          <ac:spMkLst>
            <pc:docMk/>
            <pc:sldMk cId="660795729" sldId="282"/>
            <ac:spMk id="6" creationId="{2A09F476-786C-F2E9-6082-5B57E4B6CD37}"/>
          </ac:spMkLst>
        </pc:spChg>
        <pc:spChg chg="add mod">
          <ac:chgData name="Kasey Carter" userId="d5d64c75-2cb2-4171-bea5-4550cb713a73" providerId="ADAL" clId="{46D69B4A-5B89-4536-88BF-AFAA290D5E54}" dt="2022-10-08T15:34:44.166" v="892" actId="20577"/>
          <ac:spMkLst>
            <pc:docMk/>
            <pc:sldMk cId="660795729" sldId="282"/>
            <ac:spMk id="7" creationId="{C3FE50B0-FEC1-2CB5-C686-9C9E18F9B01F}"/>
          </ac:spMkLst>
        </pc:spChg>
      </pc:sldChg>
      <pc:sldChg chg="addSp delSp modSp add mod modAnim modShow">
        <pc:chgData name="Kasey Carter" userId="d5d64c75-2cb2-4171-bea5-4550cb713a73" providerId="ADAL" clId="{46D69B4A-5B89-4536-88BF-AFAA290D5E54}" dt="2022-10-09T18:43:19.868" v="1458"/>
        <pc:sldMkLst>
          <pc:docMk/>
          <pc:sldMk cId="3843644923" sldId="283"/>
        </pc:sldMkLst>
        <pc:spChg chg="mod">
          <ac:chgData name="Kasey Carter" userId="d5d64c75-2cb2-4171-bea5-4550cb713a73" providerId="ADAL" clId="{46D69B4A-5B89-4536-88BF-AFAA290D5E54}" dt="2022-10-08T16:00:59.373" v="1179" actId="20577"/>
          <ac:spMkLst>
            <pc:docMk/>
            <pc:sldMk cId="3843644923" sldId="283"/>
            <ac:spMk id="2" creationId="{B4C07934-329F-1240-15E8-A909BD4555B7}"/>
          </ac:spMkLst>
        </pc:spChg>
        <pc:spChg chg="mod">
          <ac:chgData name="Kasey Carter" userId="d5d64c75-2cb2-4171-bea5-4550cb713a73" providerId="ADAL" clId="{46D69B4A-5B89-4536-88BF-AFAA290D5E54}" dt="2022-10-08T15:32:51.069" v="855" actId="122"/>
          <ac:spMkLst>
            <pc:docMk/>
            <pc:sldMk cId="3843644923" sldId="283"/>
            <ac:spMk id="3" creationId="{39CE16BB-0E8A-8125-DEAC-292656B91A69}"/>
          </ac:spMkLst>
        </pc:spChg>
        <pc:spChg chg="del">
          <ac:chgData name="Kasey Carter" userId="d5d64c75-2cb2-4171-bea5-4550cb713a73" providerId="ADAL" clId="{46D69B4A-5B89-4536-88BF-AFAA290D5E54}" dt="2022-10-08T15:35:00.930" v="894" actId="478"/>
          <ac:spMkLst>
            <pc:docMk/>
            <pc:sldMk cId="3843644923" sldId="283"/>
            <ac:spMk id="4" creationId="{3746D5EC-45E7-2D89-ECBC-DE698662D3ED}"/>
          </ac:spMkLst>
        </pc:spChg>
        <pc:spChg chg="add mod">
          <ac:chgData name="Kasey Carter" userId="d5d64c75-2cb2-4171-bea5-4550cb713a73" providerId="ADAL" clId="{46D69B4A-5B89-4536-88BF-AFAA290D5E54}" dt="2022-10-08T15:34:59.103" v="893"/>
          <ac:spMkLst>
            <pc:docMk/>
            <pc:sldMk cId="3843644923" sldId="283"/>
            <ac:spMk id="5" creationId="{5BF93BDF-FE7C-0A65-7C78-764B719B77FD}"/>
          </ac:spMkLst>
        </pc:spChg>
        <pc:spChg chg="add mod">
          <ac:chgData name="Kasey Carter" userId="d5d64c75-2cb2-4171-bea5-4550cb713a73" providerId="ADAL" clId="{46D69B4A-5B89-4536-88BF-AFAA290D5E54}" dt="2022-10-08T15:34:59.103" v="893"/>
          <ac:spMkLst>
            <pc:docMk/>
            <pc:sldMk cId="3843644923" sldId="283"/>
            <ac:spMk id="6" creationId="{654E5853-1047-D74E-1AEA-EF678AB12DAC}"/>
          </ac:spMkLst>
        </pc:spChg>
        <pc:spChg chg="add mod">
          <ac:chgData name="Kasey Carter" userId="d5d64c75-2cb2-4171-bea5-4550cb713a73" providerId="ADAL" clId="{46D69B4A-5B89-4536-88BF-AFAA290D5E54}" dt="2022-10-08T15:34:59.103" v="893"/>
          <ac:spMkLst>
            <pc:docMk/>
            <pc:sldMk cId="3843644923" sldId="283"/>
            <ac:spMk id="7" creationId="{4F811C83-6DD3-A09D-0C36-E2EACB70054D}"/>
          </ac:spMkLst>
        </pc:spChg>
      </pc:sldChg>
      <pc:sldChg chg="addSp delSp modSp new mod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3406971142" sldId="284"/>
        </pc:sldMkLst>
        <pc:spChg chg="mod">
          <ac:chgData name="Kasey Carter" userId="d5d64c75-2cb2-4171-bea5-4550cb713a73" providerId="ADAL" clId="{46D69B4A-5B89-4536-88BF-AFAA290D5E54}" dt="2022-10-08T16:01:09.598" v="1198" actId="20577"/>
          <ac:spMkLst>
            <pc:docMk/>
            <pc:sldMk cId="3406971142" sldId="284"/>
            <ac:spMk id="2" creationId="{236A34AC-A228-40EA-5BCB-EC09FDE6FB3D}"/>
          </ac:spMkLst>
        </pc:spChg>
        <pc:spChg chg="del">
          <ac:chgData name="Kasey Carter" userId="d5d64c75-2cb2-4171-bea5-4550cb713a73" providerId="ADAL" clId="{46D69B4A-5B89-4536-88BF-AFAA290D5E54}" dt="2022-10-08T15:35:54.080" v="917" actId="478"/>
          <ac:spMkLst>
            <pc:docMk/>
            <pc:sldMk cId="3406971142" sldId="284"/>
            <ac:spMk id="3" creationId="{1012D178-2845-3363-B946-80B47C126D49}"/>
          </ac:spMkLst>
        </pc:spChg>
        <pc:spChg chg="add mod">
          <ac:chgData name="Kasey Carter" userId="d5d64c75-2cb2-4171-bea5-4550cb713a73" providerId="ADAL" clId="{46D69B4A-5B89-4536-88BF-AFAA290D5E54}" dt="2022-10-08T16:08:03.916" v="1346" actId="14100"/>
          <ac:spMkLst>
            <pc:docMk/>
            <pc:sldMk cId="3406971142" sldId="284"/>
            <ac:spMk id="4" creationId="{2E5C8D2A-9AF2-B397-4388-61BBD98184F9}"/>
          </ac:spMkLst>
        </pc:spChg>
        <pc:spChg chg="add mod">
          <ac:chgData name="Kasey Carter" userId="d5d64c75-2cb2-4171-bea5-4550cb713a73" providerId="ADAL" clId="{46D69B4A-5B89-4536-88BF-AFAA290D5E54}" dt="2022-10-08T15:36:34.566" v="921" actId="1076"/>
          <ac:spMkLst>
            <pc:docMk/>
            <pc:sldMk cId="3406971142" sldId="284"/>
            <ac:spMk id="5" creationId="{17D3F53E-E70C-54C1-B434-A6888DC03B16}"/>
          </ac:spMkLst>
        </pc:spChg>
        <pc:spChg chg="add mod">
          <ac:chgData name="Kasey Carter" userId="d5d64c75-2cb2-4171-bea5-4550cb713a73" providerId="ADAL" clId="{46D69B4A-5B89-4536-88BF-AFAA290D5E54}" dt="2022-10-08T15:37:54.891" v="942" actId="1076"/>
          <ac:spMkLst>
            <pc:docMk/>
            <pc:sldMk cId="3406971142" sldId="284"/>
            <ac:spMk id="6" creationId="{4E9D20F6-7855-BAB9-F07C-56A9B32630C5}"/>
          </ac:spMkLst>
        </pc:spChg>
        <pc:spChg chg="add del mod">
          <ac:chgData name="Kasey Carter" userId="d5d64c75-2cb2-4171-bea5-4550cb713a73" providerId="ADAL" clId="{46D69B4A-5B89-4536-88BF-AFAA290D5E54}" dt="2022-10-08T15:37:31.448" v="937" actId="478"/>
          <ac:spMkLst>
            <pc:docMk/>
            <pc:sldMk cId="3406971142" sldId="284"/>
            <ac:spMk id="7" creationId="{43F0EDAC-2998-094C-E16E-C7A226EF435B}"/>
          </ac:spMkLst>
        </pc:spChg>
        <pc:spChg chg="add mod">
          <ac:chgData name="Kasey Carter" userId="d5d64c75-2cb2-4171-bea5-4550cb713a73" providerId="ADAL" clId="{46D69B4A-5B89-4536-88BF-AFAA290D5E54}" dt="2022-10-08T15:37:28.354" v="936" actId="20577"/>
          <ac:spMkLst>
            <pc:docMk/>
            <pc:sldMk cId="3406971142" sldId="284"/>
            <ac:spMk id="8" creationId="{C38A885A-3505-101D-CF60-83B5D3413CAA}"/>
          </ac:spMkLst>
        </pc:spChg>
        <pc:spChg chg="add mod">
          <ac:chgData name="Kasey Carter" userId="d5d64c75-2cb2-4171-bea5-4550cb713a73" providerId="ADAL" clId="{46D69B4A-5B89-4536-88BF-AFAA290D5E54}" dt="2022-10-08T15:38:22.349" v="946" actId="20577"/>
          <ac:spMkLst>
            <pc:docMk/>
            <pc:sldMk cId="3406971142" sldId="284"/>
            <ac:spMk id="9" creationId="{A696572F-4892-D8F4-A149-D8B0498A2DA1}"/>
          </ac:spMkLst>
        </pc:spChg>
      </pc:sldChg>
      <pc:sldChg chg="addSp delSp modSp new mod modAnim modShow">
        <pc:chgData name="Kasey Carter" userId="d5d64c75-2cb2-4171-bea5-4550cb713a73" providerId="ADAL" clId="{46D69B4A-5B89-4536-88BF-AFAA290D5E54}" dt="2022-10-09T18:44:21.263" v="1466"/>
        <pc:sldMkLst>
          <pc:docMk/>
          <pc:sldMk cId="738810663" sldId="285"/>
        </pc:sldMkLst>
        <pc:spChg chg="mod">
          <ac:chgData name="Kasey Carter" userId="d5d64c75-2cb2-4171-bea5-4550cb713a73" providerId="ADAL" clId="{46D69B4A-5B89-4536-88BF-AFAA290D5E54}" dt="2022-10-08T16:02:03.471" v="1277" actId="20577"/>
          <ac:spMkLst>
            <pc:docMk/>
            <pc:sldMk cId="738810663" sldId="285"/>
            <ac:spMk id="2" creationId="{506792B5-A3D2-4ACA-2A29-7167E4599DC4}"/>
          </ac:spMkLst>
        </pc:spChg>
        <pc:spChg chg="mod">
          <ac:chgData name="Kasey Carter" userId="d5d64c75-2cb2-4171-bea5-4550cb713a73" providerId="ADAL" clId="{46D69B4A-5B89-4536-88BF-AFAA290D5E54}" dt="2022-10-08T16:02:06.202" v="1280" actId="20577"/>
          <ac:spMkLst>
            <pc:docMk/>
            <pc:sldMk cId="738810663" sldId="285"/>
            <ac:spMk id="3" creationId="{CC171304-6A07-399B-6698-4A50399137CA}"/>
          </ac:spMkLst>
        </pc:spChg>
        <pc:spChg chg="del">
          <ac:chgData name="Kasey Carter" userId="d5d64c75-2cb2-4171-bea5-4550cb713a73" providerId="ADAL" clId="{46D69B4A-5B89-4536-88BF-AFAA290D5E54}" dt="2022-10-08T15:39:33.175" v="952" actId="478"/>
          <ac:spMkLst>
            <pc:docMk/>
            <pc:sldMk cId="738810663" sldId="285"/>
            <ac:spMk id="4" creationId="{B7A7C602-894F-F7F3-5F0B-C89D110D48BB}"/>
          </ac:spMkLst>
        </pc:spChg>
        <pc:spChg chg="add mod">
          <ac:chgData name="Kasey Carter" userId="d5d64c75-2cb2-4171-bea5-4550cb713a73" providerId="ADAL" clId="{46D69B4A-5B89-4536-88BF-AFAA290D5E54}" dt="2022-10-08T15:40:24.465" v="965" actId="1036"/>
          <ac:spMkLst>
            <pc:docMk/>
            <pc:sldMk cId="738810663" sldId="285"/>
            <ac:spMk id="5" creationId="{4F6917D9-B3DA-507E-49BC-684C002F0120}"/>
          </ac:spMkLst>
        </pc:spChg>
        <pc:spChg chg="add mod">
          <ac:chgData name="Kasey Carter" userId="d5d64c75-2cb2-4171-bea5-4550cb713a73" providerId="ADAL" clId="{46D69B4A-5B89-4536-88BF-AFAA290D5E54}" dt="2022-10-08T15:41:28.110" v="972" actId="1582"/>
          <ac:spMkLst>
            <pc:docMk/>
            <pc:sldMk cId="738810663" sldId="285"/>
            <ac:spMk id="6" creationId="{970A5B28-3BDE-854C-B0BD-F6150ABD7122}"/>
          </ac:spMkLst>
        </pc:spChg>
        <pc:spChg chg="add mod">
          <ac:chgData name="Kasey Carter" userId="d5d64c75-2cb2-4171-bea5-4550cb713a73" providerId="ADAL" clId="{46D69B4A-5B89-4536-88BF-AFAA290D5E54}" dt="2022-10-08T15:42:55.702" v="1016" actId="20577"/>
          <ac:spMkLst>
            <pc:docMk/>
            <pc:sldMk cId="738810663" sldId="285"/>
            <ac:spMk id="7" creationId="{96867759-F844-60ED-6574-1195F708609C}"/>
          </ac:spMkLst>
        </pc:spChg>
        <pc:spChg chg="add mod">
          <ac:chgData name="Kasey Carter" userId="d5d64c75-2cb2-4171-bea5-4550cb713a73" providerId="ADAL" clId="{46D69B4A-5B89-4536-88BF-AFAA290D5E54}" dt="2022-10-08T15:43:04.538" v="1022" actId="20577"/>
          <ac:spMkLst>
            <pc:docMk/>
            <pc:sldMk cId="738810663" sldId="285"/>
            <ac:spMk id="8" creationId="{3359FB12-AE70-D233-CFAE-FFD18E05124A}"/>
          </ac:spMkLst>
        </pc:spChg>
        <pc:cxnChg chg="add mod">
          <ac:chgData name="Kasey Carter" userId="d5d64c75-2cb2-4171-bea5-4550cb713a73" providerId="ADAL" clId="{46D69B4A-5B89-4536-88BF-AFAA290D5E54}" dt="2022-10-08T15:45:49.756" v="1138" actId="1037"/>
          <ac:cxnSpMkLst>
            <pc:docMk/>
            <pc:sldMk cId="738810663" sldId="285"/>
            <ac:cxnSpMk id="10" creationId="{7AB1FEFA-0F5A-A011-B4DE-933D5EA44F9C}"/>
          </ac:cxnSpMkLst>
        </pc:cxnChg>
      </pc:sldChg>
      <pc:sldChg chg="addSp delSp modSp new mod setBg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4086187649" sldId="286"/>
        </pc:sldMkLst>
        <pc:spChg chg="mod">
          <ac:chgData name="Kasey Carter" userId="d5d64c75-2cb2-4171-bea5-4550cb713a73" providerId="ADAL" clId="{46D69B4A-5B89-4536-88BF-AFAA290D5E54}" dt="2022-10-08T16:03:54.454" v="1311" actId="26606"/>
          <ac:spMkLst>
            <pc:docMk/>
            <pc:sldMk cId="4086187649" sldId="286"/>
            <ac:spMk id="2" creationId="{2B21684A-4BFA-ABCC-B705-3BF49EC4EDD1}"/>
          </ac:spMkLst>
        </pc:spChg>
        <pc:spChg chg="del">
          <ac:chgData name="Kasey Carter" userId="d5d64c75-2cb2-4171-bea5-4550cb713a73" providerId="ADAL" clId="{46D69B4A-5B89-4536-88BF-AFAA290D5E54}" dt="2022-10-08T16:03:45.795" v="1293" actId="22"/>
          <ac:spMkLst>
            <pc:docMk/>
            <pc:sldMk cId="4086187649" sldId="286"/>
            <ac:spMk id="3" creationId="{7F6413CE-8B7A-DBF2-04CF-561B925D5EA2}"/>
          </ac:spMkLst>
        </pc:spChg>
        <pc:spChg chg="add">
          <ac:chgData name="Kasey Carter" userId="d5d64c75-2cb2-4171-bea5-4550cb713a73" providerId="ADAL" clId="{46D69B4A-5B89-4536-88BF-AFAA290D5E54}" dt="2022-10-08T16:03:54.454" v="1311" actId="26606"/>
          <ac:spMkLst>
            <pc:docMk/>
            <pc:sldMk cId="4086187649" sldId="286"/>
            <ac:spMk id="10" creationId="{419501C6-F015-4273-AF88-E0F6C853899F}"/>
          </ac:spMkLst>
        </pc:spChg>
        <pc:spChg chg="add">
          <ac:chgData name="Kasey Carter" userId="d5d64c75-2cb2-4171-bea5-4550cb713a73" providerId="ADAL" clId="{46D69B4A-5B89-4536-88BF-AFAA290D5E54}" dt="2022-10-08T16:03:54.454" v="1311" actId="26606"/>
          <ac:spMkLst>
            <pc:docMk/>
            <pc:sldMk cId="4086187649" sldId="286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46D69B4A-5B89-4536-88BF-AFAA290D5E54}" dt="2022-10-08T16:03:58.187" v="1312" actId="1076"/>
          <ac:picMkLst>
            <pc:docMk/>
            <pc:sldMk cId="4086187649" sldId="286"/>
            <ac:picMk id="5" creationId="{FCA65449-98E6-EF2A-E034-04849422A598}"/>
          </ac:picMkLst>
        </pc:picChg>
      </pc:sldChg>
      <pc:sldChg chg="addSp delSp modSp new mod ord setBg">
        <pc:chgData name="Kasey Carter" userId="d5d64c75-2cb2-4171-bea5-4550cb713a73" providerId="ADAL" clId="{46D69B4A-5B89-4536-88BF-AFAA290D5E54}" dt="2022-10-08T15:58:24.104" v="1165" actId="1076"/>
        <pc:sldMkLst>
          <pc:docMk/>
          <pc:sldMk cId="984410316" sldId="287"/>
        </pc:sldMkLst>
        <pc:spChg chg="mod">
          <ac:chgData name="Kasey Carter" userId="d5d64c75-2cb2-4171-bea5-4550cb713a73" providerId="ADAL" clId="{46D69B4A-5B89-4536-88BF-AFAA290D5E54}" dt="2022-10-08T15:58:20.869" v="1164" actId="26606"/>
          <ac:spMkLst>
            <pc:docMk/>
            <pc:sldMk cId="984410316" sldId="287"/>
            <ac:spMk id="2" creationId="{FD63CBD8-7A15-4181-601F-5DC236AF0C61}"/>
          </ac:spMkLst>
        </pc:spChg>
        <pc:spChg chg="del">
          <ac:chgData name="Kasey Carter" userId="d5d64c75-2cb2-4171-bea5-4550cb713a73" providerId="ADAL" clId="{46D69B4A-5B89-4536-88BF-AFAA290D5E54}" dt="2022-10-08T15:58:12.359" v="1146" actId="22"/>
          <ac:spMkLst>
            <pc:docMk/>
            <pc:sldMk cId="984410316" sldId="287"/>
            <ac:spMk id="3" creationId="{E7ACF517-BC2A-4832-8600-FE3388FD581C}"/>
          </ac:spMkLst>
        </pc:spChg>
        <pc:spChg chg="add">
          <ac:chgData name="Kasey Carter" userId="d5d64c75-2cb2-4171-bea5-4550cb713a73" providerId="ADAL" clId="{46D69B4A-5B89-4536-88BF-AFAA290D5E54}" dt="2022-10-08T15:58:20.869" v="1164" actId="26606"/>
          <ac:spMkLst>
            <pc:docMk/>
            <pc:sldMk cId="984410316" sldId="287"/>
            <ac:spMk id="10" creationId="{419501C6-F015-4273-AF88-E0F6C853899F}"/>
          </ac:spMkLst>
        </pc:spChg>
        <pc:spChg chg="add">
          <ac:chgData name="Kasey Carter" userId="d5d64c75-2cb2-4171-bea5-4550cb713a73" providerId="ADAL" clId="{46D69B4A-5B89-4536-88BF-AFAA290D5E54}" dt="2022-10-08T15:58:20.869" v="1164" actId="26606"/>
          <ac:spMkLst>
            <pc:docMk/>
            <pc:sldMk cId="984410316" sldId="287"/>
            <ac:spMk id="12" creationId="{CA677DB7-5829-45BD-9754-5EC484CC4253}"/>
          </ac:spMkLst>
        </pc:spChg>
        <pc:picChg chg="add mod ord">
          <ac:chgData name="Kasey Carter" userId="d5d64c75-2cb2-4171-bea5-4550cb713a73" providerId="ADAL" clId="{46D69B4A-5B89-4536-88BF-AFAA290D5E54}" dt="2022-10-08T15:58:24.104" v="1165" actId="1076"/>
          <ac:picMkLst>
            <pc:docMk/>
            <pc:sldMk cId="984410316" sldId="287"/>
            <ac:picMk id="5" creationId="{1750BAD6-9594-F998-AEE4-320973EE4E51}"/>
          </ac:picMkLst>
        </pc:picChg>
      </pc:sldChg>
      <pc:sldChg chg="addSp delSp modSp new mod setBg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265772811" sldId="288"/>
        </pc:sldMkLst>
        <pc:spChg chg="mod">
          <ac:chgData name="Kasey Carter" userId="d5d64c75-2cb2-4171-bea5-4550cb713a73" providerId="ADAL" clId="{46D69B4A-5B89-4536-88BF-AFAA290D5E54}" dt="2022-10-08T16:16:10.642" v="1417" actId="26606"/>
          <ac:spMkLst>
            <pc:docMk/>
            <pc:sldMk cId="265772811" sldId="288"/>
            <ac:spMk id="2" creationId="{78DF3D76-16DE-7C24-6C69-81161810AFD7}"/>
          </ac:spMkLst>
        </pc:spChg>
        <pc:spChg chg="del">
          <ac:chgData name="Kasey Carter" userId="d5d64c75-2cb2-4171-bea5-4550cb713a73" providerId="ADAL" clId="{46D69B4A-5B89-4536-88BF-AFAA290D5E54}" dt="2022-10-08T16:14:44.609" v="1411" actId="22"/>
          <ac:spMkLst>
            <pc:docMk/>
            <pc:sldMk cId="265772811" sldId="288"/>
            <ac:spMk id="3" creationId="{5E15B4C3-B79E-B6B5-638B-B66041991356}"/>
          </ac:spMkLst>
        </pc:spChg>
        <pc:spChg chg="add">
          <ac:chgData name="Kasey Carter" userId="d5d64c75-2cb2-4171-bea5-4550cb713a73" providerId="ADAL" clId="{46D69B4A-5B89-4536-88BF-AFAA290D5E54}" dt="2022-10-08T16:16:10.642" v="1417" actId="26606"/>
          <ac:spMkLst>
            <pc:docMk/>
            <pc:sldMk cId="265772811" sldId="288"/>
            <ac:spMk id="12" creationId="{E9F26AF7-9AC1-49A4-8F89-2C63E1C0A0BB}"/>
          </ac:spMkLst>
        </pc:spChg>
        <pc:picChg chg="add mod ord modCrop">
          <ac:chgData name="Kasey Carter" userId="d5d64c75-2cb2-4171-bea5-4550cb713a73" providerId="ADAL" clId="{46D69B4A-5B89-4536-88BF-AFAA290D5E54}" dt="2022-10-08T16:17:12.150" v="1429" actId="732"/>
          <ac:picMkLst>
            <pc:docMk/>
            <pc:sldMk cId="265772811" sldId="288"/>
            <ac:picMk id="5" creationId="{99B3AB12-DDB6-67D1-33ED-87430C8F38E2}"/>
          </ac:picMkLst>
        </pc:picChg>
        <pc:picChg chg="add mod">
          <ac:chgData name="Kasey Carter" userId="d5d64c75-2cb2-4171-bea5-4550cb713a73" providerId="ADAL" clId="{46D69B4A-5B89-4536-88BF-AFAA290D5E54}" dt="2022-10-08T16:16:45.116" v="1423" actId="1076"/>
          <ac:picMkLst>
            <pc:docMk/>
            <pc:sldMk cId="265772811" sldId="288"/>
            <ac:picMk id="7" creationId="{0612F910-FE22-B9B0-763E-B0D62715357A}"/>
          </ac:picMkLst>
        </pc:picChg>
      </pc:sldChg>
      <pc:sldChg chg="addSp delSp modSp new mod setBg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2132199431" sldId="289"/>
        </pc:sldMkLst>
        <pc:spChg chg="mod">
          <ac:chgData name="Kasey Carter" userId="d5d64c75-2cb2-4171-bea5-4550cb713a73" providerId="ADAL" clId="{46D69B4A-5B89-4536-88BF-AFAA290D5E54}" dt="2022-10-08T16:12:31.234" v="1407" actId="26606"/>
          <ac:spMkLst>
            <pc:docMk/>
            <pc:sldMk cId="2132199431" sldId="289"/>
            <ac:spMk id="2" creationId="{4D53B712-A10D-F0E1-7495-04CD6E161B24}"/>
          </ac:spMkLst>
        </pc:spChg>
        <pc:spChg chg="del">
          <ac:chgData name="Kasey Carter" userId="d5d64c75-2cb2-4171-bea5-4550cb713a73" providerId="ADAL" clId="{46D69B4A-5B89-4536-88BF-AFAA290D5E54}" dt="2022-10-08T16:09:01.941" v="1365" actId="22"/>
          <ac:spMkLst>
            <pc:docMk/>
            <pc:sldMk cId="2132199431" sldId="289"/>
            <ac:spMk id="3" creationId="{54BCEF2E-C9E5-E5D3-EF7A-19400AD1FF82}"/>
          </ac:spMkLst>
        </pc:spChg>
        <pc:spChg chg="add del">
          <ac:chgData name="Kasey Carter" userId="d5d64c75-2cb2-4171-bea5-4550cb713a73" providerId="ADAL" clId="{46D69B4A-5B89-4536-88BF-AFAA290D5E54}" dt="2022-10-08T16:11:03.979" v="1374" actId="26606"/>
          <ac:spMkLst>
            <pc:docMk/>
            <pc:sldMk cId="2132199431" sldId="289"/>
            <ac:spMk id="12" creationId="{E9F26AF7-9AC1-49A4-8F89-2C63E1C0A0BB}"/>
          </ac:spMkLst>
        </pc:spChg>
        <pc:spChg chg="add del">
          <ac:chgData name="Kasey Carter" userId="d5d64c75-2cb2-4171-bea5-4550cb713a73" providerId="ADAL" clId="{46D69B4A-5B89-4536-88BF-AFAA290D5E54}" dt="2022-10-08T16:12:31.234" v="1407" actId="26606"/>
          <ac:spMkLst>
            <pc:docMk/>
            <pc:sldMk cId="2132199431" sldId="289"/>
            <ac:spMk id="14" creationId="{2F0F143B-3981-4FC2-BB15-0C5867633489}"/>
          </ac:spMkLst>
        </pc:spChg>
        <pc:spChg chg="add">
          <ac:chgData name="Kasey Carter" userId="d5d64c75-2cb2-4171-bea5-4550cb713a73" providerId="ADAL" clId="{46D69B4A-5B89-4536-88BF-AFAA290D5E54}" dt="2022-10-08T16:12:31.234" v="1407" actId="26606"/>
          <ac:spMkLst>
            <pc:docMk/>
            <pc:sldMk cId="2132199431" sldId="289"/>
            <ac:spMk id="19" creationId="{E9F26AF7-9AC1-49A4-8F89-2C63E1C0A0BB}"/>
          </ac:spMkLst>
        </pc:spChg>
        <pc:picChg chg="add mod ord">
          <ac:chgData name="Kasey Carter" userId="d5d64c75-2cb2-4171-bea5-4550cb713a73" providerId="ADAL" clId="{46D69B4A-5B89-4536-88BF-AFAA290D5E54}" dt="2022-10-08T16:12:37.158" v="1409" actId="1076"/>
          <ac:picMkLst>
            <pc:docMk/>
            <pc:sldMk cId="2132199431" sldId="289"/>
            <ac:picMk id="5" creationId="{4E7A1525-9645-5112-C53B-7E4B1D1550DD}"/>
          </ac:picMkLst>
        </pc:picChg>
        <pc:picChg chg="add mod">
          <ac:chgData name="Kasey Carter" userId="d5d64c75-2cb2-4171-bea5-4550cb713a73" providerId="ADAL" clId="{46D69B4A-5B89-4536-88BF-AFAA290D5E54}" dt="2022-10-08T16:12:42.087" v="1410" actId="1076"/>
          <ac:picMkLst>
            <pc:docMk/>
            <pc:sldMk cId="2132199431" sldId="289"/>
            <ac:picMk id="7" creationId="{3326C061-FDA8-30BA-69EA-C5C556CE47BB}"/>
          </ac:picMkLst>
        </pc:picChg>
      </pc:sldChg>
      <pc:sldChg chg="addSp delSp modSp new mod setBg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1891224457" sldId="290"/>
        </pc:sldMkLst>
        <pc:spChg chg="mod">
          <ac:chgData name="Kasey Carter" userId="d5d64c75-2cb2-4171-bea5-4550cb713a73" providerId="ADAL" clId="{46D69B4A-5B89-4536-88BF-AFAA290D5E54}" dt="2022-10-08T16:11:30.609" v="1387" actId="26606"/>
          <ac:spMkLst>
            <pc:docMk/>
            <pc:sldMk cId="1891224457" sldId="290"/>
            <ac:spMk id="2" creationId="{07E05EDF-BEAA-9BE6-64B3-5910EDA016B1}"/>
          </ac:spMkLst>
        </pc:spChg>
        <pc:spChg chg="del">
          <ac:chgData name="Kasey Carter" userId="d5d64c75-2cb2-4171-bea5-4550cb713a73" providerId="ADAL" clId="{46D69B4A-5B89-4536-88BF-AFAA290D5E54}" dt="2022-10-08T16:05:54.866" v="1338" actId="22"/>
          <ac:spMkLst>
            <pc:docMk/>
            <pc:sldMk cId="1891224457" sldId="290"/>
            <ac:spMk id="3" creationId="{A34BB719-36F7-E818-6DC3-1634738ED5E8}"/>
          </ac:spMkLst>
        </pc:spChg>
        <pc:spChg chg="add">
          <ac:chgData name="Kasey Carter" userId="d5d64c75-2cb2-4171-bea5-4550cb713a73" providerId="ADAL" clId="{46D69B4A-5B89-4536-88BF-AFAA290D5E54}" dt="2022-10-08T16:11:30.609" v="1387" actId="26606"/>
          <ac:spMkLst>
            <pc:docMk/>
            <pc:sldMk cId="1891224457" sldId="290"/>
            <ac:spMk id="12" creationId="{E9F26AF7-9AC1-49A4-8F89-2C63E1C0A0BB}"/>
          </ac:spMkLst>
        </pc:spChg>
        <pc:picChg chg="add mod ord">
          <ac:chgData name="Kasey Carter" userId="d5d64c75-2cb2-4171-bea5-4550cb713a73" providerId="ADAL" clId="{46D69B4A-5B89-4536-88BF-AFAA290D5E54}" dt="2022-10-08T16:12:13.259" v="1406" actId="1076"/>
          <ac:picMkLst>
            <pc:docMk/>
            <pc:sldMk cId="1891224457" sldId="290"/>
            <ac:picMk id="5" creationId="{5CAE5E5C-20AF-F4A2-064B-8E4480C4FC22}"/>
          </ac:picMkLst>
        </pc:picChg>
        <pc:picChg chg="add mod">
          <ac:chgData name="Kasey Carter" userId="d5d64c75-2cb2-4171-bea5-4550cb713a73" providerId="ADAL" clId="{46D69B4A-5B89-4536-88BF-AFAA290D5E54}" dt="2022-10-08T16:12:08.390" v="1405" actId="1076"/>
          <ac:picMkLst>
            <pc:docMk/>
            <pc:sldMk cId="1891224457" sldId="290"/>
            <ac:picMk id="7" creationId="{F4338C79-2FF4-C987-6BEA-04296A1FF1EB}"/>
          </ac:picMkLst>
        </pc:picChg>
      </pc:sldChg>
      <pc:sldChg chg="addSp delSp modSp new mod setBg modShow">
        <pc:chgData name="Kasey Carter" userId="d5d64c75-2cb2-4171-bea5-4550cb713a73" providerId="ADAL" clId="{46D69B4A-5B89-4536-88BF-AFAA290D5E54}" dt="2022-10-09T18:42:16.383" v="1456" actId="729"/>
        <pc:sldMkLst>
          <pc:docMk/>
          <pc:sldMk cId="2988586976" sldId="291"/>
        </pc:sldMkLst>
        <pc:spChg chg="mod">
          <ac:chgData name="Kasey Carter" userId="d5d64c75-2cb2-4171-bea5-4550cb713a73" providerId="ADAL" clId="{46D69B4A-5B89-4536-88BF-AFAA290D5E54}" dt="2022-10-08T16:22:20.254" v="1449" actId="26606"/>
          <ac:spMkLst>
            <pc:docMk/>
            <pc:sldMk cId="2988586976" sldId="291"/>
            <ac:spMk id="2" creationId="{3E0E2A91-1A8B-9F39-5510-C328D08FFDC4}"/>
          </ac:spMkLst>
        </pc:spChg>
        <pc:spChg chg="add del">
          <ac:chgData name="Kasey Carter" userId="d5d64c75-2cb2-4171-bea5-4550cb713a73" providerId="ADAL" clId="{46D69B4A-5B89-4536-88BF-AFAA290D5E54}" dt="2022-10-08T16:22:07.282" v="1433"/>
          <ac:spMkLst>
            <pc:docMk/>
            <pc:sldMk cId="2988586976" sldId="291"/>
            <ac:spMk id="3" creationId="{6B0253B8-47D1-FEAA-2BEB-DA036027CD6F}"/>
          </ac:spMkLst>
        </pc:spChg>
        <pc:spChg chg="add del mod">
          <ac:chgData name="Kasey Carter" userId="d5d64c75-2cb2-4171-bea5-4550cb713a73" providerId="ADAL" clId="{46D69B4A-5B89-4536-88BF-AFAA290D5E54}" dt="2022-10-08T16:22:07.266" v="1432"/>
          <ac:spMkLst>
            <pc:docMk/>
            <pc:sldMk cId="2988586976" sldId="291"/>
            <ac:spMk id="4" creationId="{E961DCE1-E003-8AEE-24C6-9D48AFDE8B2B}"/>
          </ac:spMkLst>
        </pc:spChg>
        <pc:spChg chg="add">
          <ac:chgData name="Kasey Carter" userId="d5d64c75-2cb2-4171-bea5-4550cb713a73" providerId="ADAL" clId="{46D69B4A-5B89-4536-88BF-AFAA290D5E54}" dt="2022-10-08T16:22:20.254" v="1449" actId="26606"/>
          <ac:spMkLst>
            <pc:docMk/>
            <pc:sldMk cId="2988586976" sldId="291"/>
            <ac:spMk id="10" creationId="{419501C6-F015-4273-AF88-E0F6C853899F}"/>
          </ac:spMkLst>
        </pc:spChg>
        <pc:spChg chg="add">
          <ac:chgData name="Kasey Carter" userId="d5d64c75-2cb2-4171-bea5-4550cb713a73" providerId="ADAL" clId="{46D69B4A-5B89-4536-88BF-AFAA290D5E54}" dt="2022-10-08T16:22:20.254" v="1449" actId="26606"/>
          <ac:spMkLst>
            <pc:docMk/>
            <pc:sldMk cId="2988586976" sldId="291"/>
            <ac:spMk id="12" creationId="{CA677DB7-5829-45BD-9754-5EC484CC4253}"/>
          </ac:spMkLst>
        </pc:spChg>
        <pc:picChg chg="add mod">
          <ac:chgData name="Kasey Carter" userId="d5d64c75-2cb2-4171-bea5-4550cb713a73" providerId="ADAL" clId="{46D69B4A-5B89-4536-88BF-AFAA290D5E54}" dt="2022-10-08T16:22:24.298" v="1450" actId="1076"/>
          <ac:picMkLst>
            <pc:docMk/>
            <pc:sldMk cId="2988586976" sldId="291"/>
            <ac:picMk id="5" creationId="{72ED7CF3-1B32-84CB-E84E-E37064B042F8}"/>
          </ac:picMkLst>
        </pc:picChg>
      </pc:sldChg>
      <pc:sldChg chg="add">
        <pc:chgData name="Kasey Carter" userId="d5d64c75-2cb2-4171-bea5-4550cb713a73" providerId="ADAL" clId="{46D69B4A-5B89-4536-88BF-AFAA290D5E54}" dt="2022-10-09T18:43:35.350" v="1459" actId="2890"/>
        <pc:sldMkLst>
          <pc:docMk/>
          <pc:sldMk cId="1761579385" sldId="292"/>
        </pc:sldMkLst>
      </pc:sldChg>
    </pc:docChg>
  </pc:docChgLst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F097B5D0-0743-4CCA-9927-43CDCA3CEB96}"/>
    <pc:docChg chg="custSel addSld delSld modSld sldOrd">
      <pc:chgData name="Kasey Dykes" userId="d5d64c75-2cb2-4171-bea5-4550cb713a73" providerId="ADAL" clId="{F097B5D0-0743-4CCA-9927-43CDCA3CEB96}" dt="2022-07-18T13:25:25.741" v="164" actId="47"/>
      <pc:docMkLst>
        <pc:docMk/>
      </pc:docMkLst>
      <pc:sldChg chg="modSp modAnim">
        <pc:chgData name="Kasey Dykes" userId="d5d64c75-2cb2-4171-bea5-4550cb713a73" providerId="ADAL" clId="{F097B5D0-0743-4CCA-9927-43CDCA3CEB96}" dt="2022-07-18T12:44:21.642" v="110" actId="20577"/>
        <pc:sldMkLst>
          <pc:docMk/>
          <pc:sldMk cId="1065986319" sldId="258"/>
        </pc:sldMkLst>
        <pc:spChg chg="mod">
          <ac:chgData name="Kasey Dykes" userId="d5d64c75-2cb2-4171-bea5-4550cb713a73" providerId="ADAL" clId="{F097B5D0-0743-4CCA-9927-43CDCA3CEB96}" dt="2022-07-18T12:44:21.642" v="110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Anim">
        <pc:chgData name="Kasey Dykes" userId="d5d64c75-2cb2-4171-bea5-4550cb713a73" providerId="ADAL" clId="{F097B5D0-0743-4CCA-9927-43CDCA3CEB96}" dt="2022-07-18T12:43:30.280" v="1"/>
        <pc:sldMkLst>
          <pc:docMk/>
          <pc:sldMk cId="2395014320" sldId="263"/>
        </pc:sldMkLst>
        <pc:spChg chg="del">
          <ac:chgData name="Kasey Dykes" userId="d5d64c75-2cb2-4171-bea5-4550cb713a73" providerId="ADAL" clId="{F097B5D0-0743-4CCA-9927-43CDCA3CEB96}" dt="2022-07-18T12:41:06.773" v="0"/>
          <ac:spMkLst>
            <pc:docMk/>
            <pc:sldMk cId="2395014320" sldId="263"/>
            <ac:spMk id="3" creationId="{00000000-0000-0000-0000-000000000000}"/>
          </ac:spMkLst>
        </pc:spChg>
        <pc:spChg chg="del">
          <ac:chgData name="Kasey Dykes" userId="d5d64c75-2cb2-4171-bea5-4550cb713a73" providerId="ADAL" clId="{F097B5D0-0743-4CCA-9927-43CDCA3CEB96}" dt="2022-07-18T12:43:30.280" v="1"/>
          <ac:spMkLst>
            <pc:docMk/>
            <pc:sldMk cId="2395014320" sldId="263"/>
            <ac:spMk id="5" creationId="{6083F48A-3B06-E3AE-07A1-30D5150E5BD5}"/>
          </ac:spMkLst>
        </pc:spChg>
        <pc:picChg chg="add mod">
          <ac:chgData name="Kasey Dykes" userId="d5d64c75-2cb2-4171-bea5-4550cb713a73" providerId="ADAL" clId="{F097B5D0-0743-4CCA-9927-43CDCA3CEB96}" dt="2022-07-18T12:41:06.773" v="0"/>
          <ac:picMkLst>
            <pc:docMk/>
            <pc:sldMk cId="2395014320" sldId="263"/>
            <ac:picMk id="7" creationId="{676E78B9-EDE6-8A3F-8666-A43D492E44B8}"/>
          </ac:picMkLst>
        </pc:picChg>
        <pc:picChg chg="add mod">
          <ac:chgData name="Kasey Dykes" userId="d5d64c75-2cb2-4171-bea5-4550cb713a73" providerId="ADAL" clId="{F097B5D0-0743-4CCA-9927-43CDCA3CEB96}" dt="2022-07-18T12:43:30.280" v="1"/>
          <ac:picMkLst>
            <pc:docMk/>
            <pc:sldMk cId="2395014320" sldId="263"/>
            <ac:picMk id="8" creationId="{CC743E7A-7F8D-CC8B-ACFA-E14BE43884E9}"/>
          </ac:picMkLst>
        </pc:picChg>
      </pc:sldChg>
      <pc:sldChg chg="delSp modSp new mod">
        <pc:chgData name="Kasey Dykes" userId="d5d64c75-2cb2-4171-bea5-4550cb713a73" providerId="ADAL" clId="{F097B5D0-0743-4CCA-9927-43CDCA3CEB96}" dt="2022-07-18T12:44:35.195" v="121" actId="20577"/>
        <pc:sldMkLst>
          <pc:docMk/>
          <pc:sldMk cId="3786473009" sldId="273"/>
        </pc:sldMkLst>
        <pc:spChg chg="mod">
          <ac:chgData name="Kasey Dykes" userId="d5d64c75-2cb2-4171-bea5-4550cb713a73" providerId="ADAL" clId="{F097B5D0-0743-4CCA-9927-43CDCA3CEB96}" dt="2022-07-18T12:44:35.195" v="121" actId="20577"/>
          <ac:spMkLst>
            <pc:docMk/>
            <pc:sldMk cId="3786473009" sldId="273"/>
            <ac:spMk id="2" creationId="{8A506CF9-0054-0AC8-0695-06243BFED7C6}"/>
          </ac:spMkLst>
        </pc:spChg>
        <pc:spChg chg="del">
          <ac:chgData name="Kasey Dykes" userId="d5d64c75-2cb2-4171-bea5-4550cb713a73" providerId="ADAL" clId="{F097B5D0-0743-4CCA-9927-43CDCA3CEB96}" dt="2022-07-18T12:44:32.594" v="112" actId="478"/>
          <ac:spMkLst>
            <pc:docMk/>
            <pc:sldMk cId="3786473009" sldId="273"/>
            <ac:spMk id="3" creationId="{030F6FC1-4522-4227-C8E9-8C6A7AE8F47C}"/>
          </ac:spMkLst>
        </pc:spChg>
      </pc:sldChg>
      <pc:sldChg chg="modSp new mod">
        <pc:chgData name="Kasey Dykes" userId="d5d64c75-2cb2-4171-bea5-4550cb713a73" providerId="ADAL" clId="{F097B5D0-0743-4CCA-9927-43CDCA3CEB96}" dt="2022-07-18T12:44:40.241" v="126" actId="20577"/>
        <pc:sldMkLst>
          <pc:docMk/>
          <pc:sldMk cId="831755379" sldId="274"/>
        </pc:sldMkLst>
        <pc:spChg chg="mod">
          <ac:chgData name="Kasey Dykes" userId="d5d64c75-2cb2-4171-bea5-4550cb713a73" providerId="ADAL" clId="{F097B5D0-0743-4CCA-9927-43CDCA3CEB96}" dt="2022-07-18T12:44:40.241" v="126" actId="20577"/>
          <ac:spMkLst>
            <pc:docMk/>
            <pc:sldMk cId="831755379" sldId="274"/>
            <ac:spMk id="2" creationId="{679A24DF-23B5-0333-55A5-2AB1E19A67D5}"/>
          </ac:spMkLst>
        </pc:spChg>
      </pc:sldChg>
      <pc:sldChg chg="modSp new mod ord">
        <pc:chgData name="Kasey Dykes" userId="d5d64c75-2cb2-4171-bea5-4550cb713a73" providerId="ADAL" clId="{F097B5D0-0743-4CCA-9927-43CDCA3CEB96}" dt="2022-07-18T12:54:00.400" v="163"/>
        <pc:sldMkLst>
          <pc:docMk/>
          <pc:sldMk cId="2872915801" sldId="275"/>
        </pc:sldMkLst>
        <pc:spChg chg="mod">
          <ac:chgData name="Kasey Dykes" userId="d5d64c75-2cb2-4171-bea5-4550cb713a73" providerId="ADAL" clId="{F097B5D0-0743-4CCA-9927-43CDCA3CEB96}" dt="2022-07-18T12:53:25.839" v="132" actId="20577"/>
          <ac:spMkLst>
            <pc:docMk/>
            <pc:sldMk cId="2872915801" sldId="275"/>
            <ac:spMk id="2" creationId="{92C55221-DA01-C4DB-1774-C86F6130D49A}"/>
          </ac:spMkLst>
        </pc:spChg>
        <pc:spChg chg="mod">
          <ac:chgData name="Kasey Dykes" userId="d5d64c75-2cb2-4171-bea5-4550cb713a73" providerId="ADAL" clId="{F097B5D0-0743-4CCA-9927-43CDCA3CEB96}" dt="2022-07-18T12:53:34.677" v="161" actId="403"/>
          <ac:spMkLst>
            <pc:docMk/>
            <pc:sldMk cId="2872915801" sldId="275"/>
            <ac:spMk id="3" creationId="{23F54226-1BFE-5564-083F-B53DD05121D3}"/>
          </ac:spMkLst>
        </pc:spChg>
      </pc:sldChg>
      <pc:sldChg chg="del">
        <pc:chgData name="Kasey Dykes" userId="d5d64c75-2cb2-4171-bea5-4550cb713a73" providerId="ADAL" clId="{F097B5D0-0743-4CCA-9927-43CDCA3CEB96}" dt="2022-07-18T13:25:25.741" v="164" actId="47"/>
        <pc:sldMkLst>
          <pc:docMk/>
          <pc:sldMk cId="110089268" sldId="276"/>
        </pc:sldMkLst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8A629C1C-1872-F8EB-4151-C53F30286EA2}"/>
    <pc:docChg chg="addSld modSld">
      <pc:chgData name="Kasey Dykes" userId="S::kasey.dykes@chichester.ac.uk::d5d64c75-2cb2-4171-bea5-4550cb713a73" providerId="AD" clId="Web-{8A629C1C-1872-F8EB-4151-C53F30286EA2}" dt="2022-07-18T12:58:22.597" v="34"/>
      <pc:docMkLst>
        <pc:docMk/>
      </pc:docMkLst>
      <pc:sldChg chg="modSp new">
        <pc:chgData name="Kasey Dykes" userId="S::kasey.dykes@chichester.ac.uk::d5d64c75-2cb2-4171-bea5-4550cb713a73" providerId="AD" clId="Web-{8A629C1C-1872-F8EB-4151-C53F30286EA2}" dt="2022-07-18T12:58:22.597" v="34"/>
        <pc:sldMkLst>
          <pc:docMk/>
          <pc:sldMk cId="110089268" sldId="276"/>
        </pc:sldMkLst>
        <pc:spChg chg="mod">
          <ac:chgData name="Kasey Dykes" userId="S::kasey.dykes@chichester.ac.uk::d5d64c75-2cb2-4171-bea5-4550cb713a73" providerId="AD" clId="Web-{8A629C1C-1872-F8EB-4151-C53F30286EA2}" dt="2022-07-18T12:57:44.033" v="9" actId="20577"/>
          <ac:spMkLst>
            <pc:docMk/>
            <pc:sldMk cId="110089268" sldId="276"/>
            <ac:spMk id="2" creationId="{4B2AC501-F0C0-38FF-0041-B9F460922C64}"/>
          </ac:spMkLst>
        </pc:spChg>
        <pc:spChg chg="mod">
          <ac:chgData name="Kasey Dykes" userId="S::kasey.dykes@chichester.ac.uk::d5d64c75-2cb2-4171-bea5-4550cb713a73" providerId="AD" clId="Web-{8A629C1C-1872-F8EB-4151-C53F30286EA2}" dt="2022-07-18T12:58:22.597" v="34"/>
          <ac:spMkLst>
            <pc:docMk/>
            <pc:sldMk cId="110089268" sldId="276"/>
            <ac:spMk id="3" creationId="{31AF3DEB-D7B6-C8EC-E92E-C16F896E39E7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917FC301-1367-6063-E74F-867BB756E572}"/>
    <pc:docChg chg="modSld">
      <pc:chgData name="Kasey Dykes" userId="S::kasey.dykes@chichester.ac.uk::d5d64c75-2cb2-4171-bea5-4550cb713a73" providerId="AD" clId="Web-{917FC301-1367-6063-E74F-867BB756E572}" dt="2022-07-12T12:40:42.802" v="10" actId="20577"/>
      <pc:docMkLst>
        <pc:docMk/>
      </pc:docMkLst>
      <pc:sldChg chg="modSp">
        <pc:chgData name="Kasey Dykes" userId="S::kasey.dykes@chichester.ac.uk::d5d64c75-2cb2-4171-bea5-4550cb713a73" providerId="AD" clId="Web-{917FC301-1367-6063-E74F-867BB756E572}" dt="2022-07-12T12:40:21.848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917FC301-1367-6063-E74F-867BB756E572}" dt="2022-07-12T12:40:21.848" v="1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addSp modSp mod modClrScheme chgLayout">
        <pc:chgData name="Kasey Dykes" userId="S::kasey.dykes@chichester.ac.uk::d5d64c75-2cb2-4171-bea5-4550cb713a73" providerId="AD" clId="Web-{917FC301-1367-6063-E74F-867BB756E572}" dt="2022-07-12T12:40:33.333" v="7" actId="20577"/>
        <pc:sldMkLst>
          <pc:docMk/>
          <pc:sldMk cId="2395014320" sldId="263"/>
        </pc:sldMkLst>
        <pc:spChg chg="mod ord">
          <ac:chgData name="Kasey Dykes" userId="S::kasey.dykes@chichester.ac.uk::d5d64c75-2cb2-4171-bea5-4550cb713a73" providerId="AD" clId="Web-{917FC301-1367-6063-E74F-867BB756E572}" dt="2022-07-12T12:40:26.004" v="2"/>
          <ac:spMkLst>
            <pc:docMk/>
            <pc:sldMk cId="2395014320" sldId="263"/>
            <ac:spMk id="2" creationId="{00000000-0000-0000-0000-000000000000}"/>
          </ac:spMkLst>
        </pc:spChg>
        <pc:spChg chg="mod ord">
          <ac:chgData name="Kasey Dykes" userId="S::kasey.dykes@chichester.ac.uk::d5d64c75-2cb2-4171-bea5-4550cb713a73" providerId="AD" clId="Web-{917FC301-1367-6063-E74F-867BB756E572}" dt="2022-07-12T12:40:26.004" v="2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S::kasey.dykes@chichester.ac.uk::d5d64c75-2cb2-4171-bea5-4550cb713a73" providerId="AD" clId="Web-{917FC301-1367-6063-E74F-867BB756E572}" dt="2022-07-12T12:40:31.661" v="6" actId="20577"/>
          <ac:spMkLst>
            <pc:docMk/>
            <pc:sldMk cId="2395014320" sldId="263"/>
            <ac:spMk id="4" creationId="{1B37F84A-478C-3F37-762F-76F383C77F14}"/>
          </ac:spMkLst>
        </pc:spChg>
        <pc:spChg chg="add mod ord">
          <ac:chgData name="Kasey Dykes" userId="S::kasey.dykes@chichester.ac.uk::d5d64c75-2cb2-4171-bea5-4550cb713a73" providerId="AD" clId="Web-{917FC301-1367-6063-E74F-867BB756E572}" dt="2022-07-12T12:40:26.004" v="2"/>
          <ac:spMkLst>
            <pc:docMk/>
            <pc:sldMk cId="2395014320" sldId="263"/>
            <ac:spMk id="5" creationId="{6083F48A-3B06-E3AE-07A1-30D5150E5BD5}"/>
          </ac:spMkLst>
        </pc:spChg>
        <pc:spChg chg="add mod ord">
          <ac:chgData name="Kasey Dykes" userId="S::kasey.dykes@chichester.ac.uk::d5d64c75-2cb2-4171-bea5-4550cb713a73" providerId="AD" clId="Web-{917FC301-1367-6063-E74F-867BB756E572}" dt="2022-07-12T12:40:33.333" v="7" actId="20577"/>
          <ac:spMkLst>
            <pc:docMk/>
            <pc:sldMk cId="2395014320" sldId="263"/>
            <ac:spMk id="6" creationId="{DF0A2E20-9D9C-ACFC-5A7D-8C25D03CFBF1}"/>
          </ac:spMkLst>
        </pc:spChg>
      </pc:sldChg>
      <pc:sldChg chg="modSp">
        <pc:chgData name="Kasey Dykes" userId="S::kasey.dykes@chichester.ac.uk::d5d64c75-2cb2-4171-bea5-4550cb713a73" providerId="AD" clId="Web-{917FC301-1367-6063-E74F-867BB756E572}" dt="2022-07-12T12:40:42.802" v="10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917FC301-1367-6063-E74F-867BB756E572}" dt="2022-07-12T12:40:42.802" v="10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  <pc:docChgLst>
    <pc:chgData name="Kasey Carter" userId="S::carterk@chichester.ac.uk::d5d64c75-2cb2-4171-bea5-4550cb713a73" providerId="AD" clId="Web-{B1A3657B-8DC8-08C7-737F-F07C0B209FCE}"/>
    <pc:docChg chg="delSld modSld">
      <pc:chgData name="Kasey Carter" userId="S::carterk@chichester.ac.uk::d5d64c75-2cb2-4171-bea5-4550cb713a73" providerId="AD" clId="Web-{B1A3657B-8DC8-08C7-737F-F07C0B209FCE}" dt="2022-10-09T18:18:46.347" v="12" actId="20577"/>
      <pc:docMkLst>
        <pc:docMk/>
      </pc:docMkLst>
      <pc:sldChg chg="modSp">
        <pc:chgData name="Kasey Carter" userId="S::carterk@chichester.ac.uk::d5d64c75-2cb2-4171-bea5-4550cb713a73" providerId="AD" clId="Web-{B1A3657B-8DC8-08C7-737F-F07C0B209FCE}" dt="2022-10-09T18:18:46.347" v="12" actId="20577"/>
        <pc:sldMkLst>
          <pc:docMk/>
          <pc:sldMk cId="606468625" sldId="256"/>
        </pc:sldMkLst>
        <pc:spChg chg="mod">
          <ac:chgData name="Kasey Carter" userId="S::carterk@chichester.ac.uk::d5d64c75-2cb2-4171-bea5-4550cb713a73" providerId="AD" clId="Web-{B1A3657B-8DC8-08C7-737F-F07C0B209FCE}" dt="2022-10-09T18:18:46.347" v="12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 modShow">
        <pc:chgData name="Kasey Carter" userId="S::carterk@chichester.ac.uk::d5d64c75-2cb2-4171-bea5-4550cb713a73" providerId="AD" clId="Web-{B1A3657B-8DC8-08C7-737F-F07C0B209FCE}" dt="2022-10-09T18:17:09.497" v="0"/>
        <pc:sldMkLst>
          <pc:docMk/>
          <pc:sldMk cId="2872915801" sldId="275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7:09.544" v="2"/>
        <pc:sldMkLst>
          <pc:docMk/>
          <pc:sldMk cId="4161947604" sldId="277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8:37.987" v="10"/>
        <pc:sldMkLst>
          <pc:docMk/>
          <pc:sldMk cId="1457506959" sldId="278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7:09.512" v="1"/>
        <pc:sldMkLst>
          <pc:docMk/>
          <pc:sldMk cId="3097085494" sldId="279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8:32.705" v="9"/>
        <pc:sldMkLst>
          <pc:docMk/>
          <pc:sldMk cId="4025305171" sldId="280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7:57.125" v="3"/>
        <pc:sldMkLst>
          <pc:docMk/>
          <pc:sldMk cId="835964610" sldId="281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8:03.172" v="4"/>
        <pc:sldMkLst>
          <pc:docMk/>
          <pc:sldMk cId="4086187649" sldId="286"/>
        </pc:sldMkLst>
      </pc:sldChg>
      <pc:sldChg chg="del">
        <pc:chgData name="Kasey Carter" userId="S::carterk@chichester.ac.uk::d5d64c75-2cb2-4171-bea5-4550cb713a73" providerId="AD" clId="Web-{B1A3657B-8DC8-08C7-737F-F07C0B209FCE}" dt="2022-10-09T18:18:12.235" v="5"/>
        <pc:sldMkLst>
          <pc:docMk/>
          <pc:sldMk cId="984410316" sldId="287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8:28.002" v="8"/>
        <pc:sldMkLst>
          <pc:docMk/>
          <pc:sldMk cId="265772811" sldId="288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8:16.954" v="6"/>
        <pc:sldMkLst>
          <pc:docMk/>
          <pc:sldMk cId="2132199431" sldId="289"/>
        </pc:sldMkLst>
      </pc:sldChg>
      <pc:sldChg chg="mod modShow">
        <pc:chgData name="Kasey Carter" userId="S::carterk@chichester.ac.uk::d5d64c75-2cb2-4171-bea5-4550cb713a73" providerId="AD" clId="Web-{B1A3657B-8DC8-08C7-737F-F07C0B209FCE}" dt="2022-10-09T18:18:21.095" v="7"/>
        <pc:sldMkLst>
          <pc:docMk/>
          <pc:sldMk cId="2988586976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Skills L2 Maths</a:t>
            </a:r>
            <a:endParaRPr lang="en-GB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Session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1684A-4BFA-ABCC-B705-3BF49EC4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Practice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A65449-98E6-EF2A-E034-04849422A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99919"/>
            <a:ext cx="6257544" cy="383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8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738C1-2630-283F-D471-9404CD12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750499-07D7-86C7-E201-62FC0CE34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8407" y="84083"/>
            <a:ext cx="6009482" cy="590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6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A24DF-23B5-0333-55A5-2AB1E19A6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</a:t>
            </a:r>
          </a:p>
        </p:txBody>
      </p:sp>
    </p:spTree>
    <p:extLst>
      <p:ext uri="{BB962C8B-B14F-4D97-AF65-F5344CB8AC3E}">
        <p14:creationId xmlns:p14="http://schemas.microsoft.com/office/powerpoint/2010/main" val="831755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7934-329F-1240-15E8-A909BD45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E16BB-0E8A-8125-DEAC-292656B91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What is the area?</a:t>
            </a:r>
          </a:p>
          <a:p>
            <a:pPr marL="0" indent="0">
              <a:buNone/>
            </a:pPr>
            <a:r>
              <a:rPr lang="en-GB" sz="2400" dirty="0"/>
              <a:t>The space inside a 2D shape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do I work it out?</a:t>
            </a:r>
          </a:p>
          <a:p>
            <a:pPr marL="0" indent="0">
              <a:buNone/>
            </a:pPr>
            <a:r>
              <a:rPr lang="en-GB" sz="2400" dirty="0"/>
              <a:t>For a 4-sided shape:</a:t>
            </a:r>
          </a:p>
          <a:p>
            <a:pPr marL="0" indent="0" algn="ctr">
              <a:buNone/>
            </a:pPr>
            <a:r>
              <a:rPr lang="en-GB" sz="2400" dirty="0"/>
              <a:t>Length x Width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F93BDF-FE7C-0A65-7C78-764B719B77FD}"/>
              </a:ext>
            </a:extLst>
          </p:cNvPr>
          <p:cNvSpPr/>
          <p:nvPr/>
        </p:nvSpPr>
        <p:spPr>
          <a:xfrm>
            <a:off x="6746240" y="3213675"/>
            <a:ext cx="4094480" cy="195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4E5853-1047-D74E-1AEA-EF678AB12DAC}"/>
              </a:ext>
            </a:extLst>
          </p:cNvPr>
          <p:cNvSpPr/>
          <p:nvPr/>
        </p:nvSpPr>
        <p:spPr>
          <a:xfrm>
            <a:off x="10840720" y="3896647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811C83-6DD3-A09D-0C36-E2EACB70054D}"/>
              </a:ext>
            </a:extLst>
          </p:cNvPr>
          <p:cNvSpPr/>
          <p:nvPr/>
        </p:nvSpPr>
        <p:spPr>
          <a:xfrm>
            <a:off x="8191391" y="5164395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364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34AC-A228-40EA-5BCB-EC09FDE6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Compound Shapes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2E5C8D2A-9AF2-B397-4388-61BBD98184F9}"/>
              </a:ext>
            </a:extLst>
          </p:cNvPr>
          <p:cNvSpPr/>
          <p:nvPr/>
        </p:nvSpPr>
        <p:spPr>
          <a:xfrm>
            <a:off x="3733800" y="2926080"/>
            <a:ext cx="4724400" cy="2722880"/>
          </a:xfrm>
          <a:prstGeom prst="corner">
            <a:avLst>
              <a:gd name="adj1" fmla="val 50000"/>
              <a:gd name="adj2" fmla="val 53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3F53E-E70C-54C1-B434-A6888DC03B16}"/>
              </a:ext>
            </a:extLst>
          </p:cNvPr>
          <p:cNvSpPr/>
          <p:nvPr/>
        </p:nvSpPr>
        <p:spPr>
          <a:xfrm>
            <a:off x="5493911" y="5648960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9D20F6-7855-BAB9-F07C-56A9B32630C5}"/>
              </a:ext>
            </a:extLst>
          </p:cNvPr>
          <p:cNvSpPr/>
          <p:nvPr/>
        </p:nvSpPr>
        <p:spPr>
          <a:xfrm>
            <a:off x="8458200" y="4704589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8A885A-3505-101D-CF60-83B5D3413CAA}"/>
              </a:ext>
            </a:extLst>
          </p:cNvPr>
          <p:cNvSpPr/>
          <p:nvPr/>
        </p:nvSpPr>
        <p:spPr>
          <a:xfrm>
            <a:off x="2567168" y="3995132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6572F-4892-D8F4-A149-D8B0498A2DA1}"/>
              </a:ext>
            </a:extLst>
          </p:cNvPr>
          <p:cNvSpPr/>
          <p:nvPr/>
        </p:nvSpPr>
        <p:spPr>
          <a:xfrm>
            <a:off x="6198592" y="3702744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971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34AC-A228-40EA-5BCB-EC09FDE6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Compound Shapes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2E5C8D2A-9AF2-B397-4388-61BBD98184F9}"/>
              </a:ext>
            </a:extLst>
          </p:cNvPr>
          <p:cNvSpPr/>
          <p:nvPr/>
        </p:nvSpPr>
        <p:spPr>
          <a:xfrm>
            <a:off x="3733800" y="2926080"/>
            <a:ext cx="4724400" cy="2722880"/>
          </a:xfrm>
          <a:prstGeom prst="corner">
            <a:avLst>
              <a:gd name="adj1" fmla="val 50000"/>
              <a:gd name="adj2" fmla="val 53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D3F53E-E70C-54C1-B434-A6888DC03B16}"/>
              </a:ext>
            </a:extLst>
          </p:cNvPr>
          <p:cNvSpPr/>
          <p:nvPr/>
        </p:nvSpPr>
        <p:spPr>
          <a:xfrm>
            <a:off x="5493911" y="5648960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9D20F6-7855-BAB9-F07C-56A9B32630C5}"/>
              </a:ext>
            </a:extLst>
          </p:cNvPr>
          <p:cNvSpPr/>
          <p:nvPr/>
        </p:nvSpPr>
        <p:spPr>
          <a:xfrm>
            <a:off x="8458200" y="4704589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8A885A-3505-101D-CF60-83B5D3413CAA}"/>
              </a:ext>
            </a:extLst>
          </p:cNvPr>
          <p:cNvSpPr/>
          <p:nvPr/>
        </p:nvSpPr>
        <p:spPr>
          <a:xfrm>
            <a:off x="2567168" y="3995132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6572F-4892-D8F4-A149-D8B0498A2DA1}"/>
              </a:ext>
            </a:extLst>
          </p:cNvPr>
          <p:cNvSpPr/>
          <p:nvPr/>
        </p:nvSpPr>
        <p:spPr>
          <a:xfrm>
            <a:off x="6198592" y="3702744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157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53B712-A10D-F0E1-7495-04CD6E16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Compound Shapes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26C061-FDA8-30BA-69EA-C5C556CE4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61" y="721778"/>
            <a:ext cx="4297680" cy="2825724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7A1525-9645-5112-C53B-7E4B1D1550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4261" y="775499"/>
            <a:ext cx="4297680" cy="27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99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0E2A91-1A8B-9F39-5510-C328D08F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ED7CF3-1B32-84CB-E84E-E37064B04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76157"/>
            <a:ext cx="6257544" cy="400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86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792B5-A3D2-4ACA-2A29-7167E459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 of a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71304-6A07-399B-6698-4A50399137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Think of triangles as half a 4-sided shape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To find the area:</a:t>
            </a:r>
          </a:p>
          <a:p>
            <a:pPr marL="0" indent="0" algn="ctr">
              <a:buNone/>
            </a:pPr>
            <a:r>
              <a:rPr lang="en-GB" sz="2400" dirty="0"/>
              <a:t>Base x Height</a:t>
            </a:r>
          </a:p>
          <a:p>
            <a:pPr marL="0" indent="0" algn="ctr">
              <a:buNone/>
            </a:pPr>
            <a:r>
              <a:rPr lang="en-GB" sz="2400" dirty="0"/>
              <a:t>2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F6917D9-B3DA-507E-49BC-684C002F0120}"/>
              </a:ext>
            </a:extLst>
          </p:cNvPr>
          <p:cNvSpPr/>
          <p:nvPr/>
        </p:nvSpPr>
        <p:spPr>
          <a:xfrm>
            <a:off x="7938008" y="2699512"/>
            <a:ext cx="2672080" cy="3254756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970A5B28-3BDE-854C-B0BD-F6150ABD7122}"/>
              </a:ext>
            </a:extLst>
          </p:cNvPr>
          <p:cNvSpPr/>
          <p:nvPr/>
        </p:nvSpPr>
        <p:spPr>
          <a:xfrm flipH="1" flipV="1">
            <a:off x="7938008" y="2699512"/>
            <a:ext cx="2672080" cy="3254756"/>
          </a:xfrm>
          <a:prstGeom prst="triangle">
            <a:avLst>
              <a:gd name="adj" fmla="val 0"/>
            </a:avLst>
          </a:prstGeom>
          <a:noFill/>
          <a:ln w="285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867759-F844-60ED-6574-1195F708609C}"/>
              </a:ext>
            </a:extLst>
          </p:cNvPr>
          <p:cNvSpPr/>
          <p:nvPr/>
        </p:nvSpPr>
        <p:spPr>
          <a:xfrm>
            <a:off x="8974704" y="5893308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9FB12-AE70-D233-CFAE-FFD18E05124A}"/>
              </a:ext>
            </a:extLst>
          </p:cNvPr>
          <p:cNvSpPr/>
          <p:nvPr/>
        </p:nvSpPr>
        <p:spPr>
          <a:xfrm>
            <a:off x="6733831" y="4088960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B1FEFA-0F5A-A011-B4DE-933D5EA44F9C}"/>
              </a:ext>
            </a:extLst>
          </p:cNvPr>
          <p:cNvCxnSpPr/>
          <p:nvPr/>
        </p:nvCxnSpPr>
        <p:spPr>
          <a:xfrm>
            <a:off x="2743200" y="4958080"/>
            <a:ext cx="194056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81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F3D76-16DE-7C24-6C69-81161810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Area of a Triangle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12F910-FE22-B9B0-763E-B0D627153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72" y="1473556"/>
            <a:ext cx="4297680" cy="1955444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B3AB12-DDB6-67D1-33ED-87430C8F38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10410"/>
          <a:stretch/>
        </p:blipFill>
        <p:spPr>
          <a:xfrm>
            <a:off x="7284251" y="1372489"/>
            <a:ext cx="4297678" cy="19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78130965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 of 1095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Which is greater, 0.8 or 74%?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is 3.2m in cm?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24 x 16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Share £450 in the ratio 2:3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178130965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299" t="-362" r="-400000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Which is greater, 0.8 or 74%?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What is 3.2m in cm?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24 x 16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Share £450 in the ratio 2:3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5738C1-2630-283F-D471-9404CD12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110D047-E40A-3948-EC61-56C818924B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4265" y="42040"/>
            <a:ext cx="6137765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05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 today?</a:t>
            </a:r>
          </a:p>
        </p:txBody>
      </p:sp>
    </p:spTree>
    <p:extLst>
      <p:ext uri="{BB962C8B-B14F-4D97-AF65-F5344CB8AC3E}">
        <p14:creationId xmlns:p14="http://schemas.microsoft.com/office/powerpoint/2010/main" val="145750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Circles</a:t>
            </a:r>
            <a:endParaRPr lang="en-GB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Volume</a:t>
            </a:r>
            <a:endParaRPr lang="en-GB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55221-DA01-C4DB-1774-C86F6130D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54226-1BFE-5564-083F-B53DD05121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What did we do last lesson?</a:t>
            </a:r>
          </a:p>
        </p:txBody>
      </p:sp>
    </p:spTree>
    <p:extLst>
      <p:ext uri="{BB962C8B-B14F-4D97-AF65-F5344CB8AC3E}">
        <p14:creationId xmlns:p14="http://schemas.microsoft.com/office/powerpoint/2010/main" val="287291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Rectangle 1030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96631BA-9C82-980E-7549-554A4241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5BC0843-5B50-FB9B-B144-2E041B4FCC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76" y="61054"/>
            <a:ext cx="6257544" cy="278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08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7F84A-478C-3F37-762F-76F383C77F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Perimeter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76E78B9-EDE6-8A3F-8666-A43D492E44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93441" y="3143250"/>
            <a:ext cx="3048969" cy="259715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C743E7A-7F8D-CC8B-ACFA-E14BE43884E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66769" y="3143250"/>
            <a:ext cx="2597150" cy="259715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F0A2E20-9D9C-ACFC-5A7D-8C25D03CFB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Area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How to find the perimeter of simple and compound shapes</a:t>
            </a:r>
          </a:p>
          <a:p>
            <a:r>
              <a:rPr lang="en-US" sz="2800" dirty="0"/>
              <a:t>How to find the area of simple and compound shapes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06CF9-0054-0AC8-0695-06243BFED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Perimeter</a:t>
            </a:r>
          </a:p>
        </p:txBody>
      </p:sp>
    </p:spTree>
    <p:extLst>
      <p:ext uri="{BB962C8B-B14F-4D97-AF65-F5344CB8AC3E}">
        <p14:creationId xmlns:p14="http://schemas.microsoft.com/office/powerpoint/2010/main" val="378647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7934-329F-1240-15E8-A909BD455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E16BB-0E8A-8125-DEAC-292656B91A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What is the perimeter?</a:t>
            </a:r>
          </a:p>
          <a:p>
            <a:pPr marL="0" indent="0">
              <a:buNone/>
            </a:pPr>
            <a:r>
              <a:rPr lang="en-GB" sz="2400" dirty="0"/>
              <a:t>The distance around the outside of a shape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How do I work it out?</a:t>
            </a:r>
          </a:p>
          <a:p>
            <a:pPr marL="0" indent="0">
              <a:buNone/>
            </a:pPr>
            <a:r>
              <a:rPr lang="en-GB" sz="2400" dirty="0"/>
              <a:t>Add up the lengths of all the sides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B33FC4-5C24-E074-4A9A-99E71C93D4AB}"/>
              </a:ext>
            </a:extLst>
          </p:cNvPr>
          <p:cNvSpPr/>
          <p:nvPr/>
        </p:nvSpPr>
        <p:spPr>
          <a:xfrm>
            <a:off x="6746240" y="3213675"/>
            <a:ext cx="4094480" cy="1950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9F476-786C-F2E9-6082-5B57E4B6CD37}"/>
              </a:ext>
            </a:extLst>
          </p:cNvPr>
          <p:cNvSpPr/>
          <p:nvPr/>
        </p:nvSpPr>
        <p:spPr>
          <a:xfrm>
            <a:off x="10840720" y="3896647"/>
            <a:ext cx="9989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FE50B0-FEC1-2CB5-C686-9C9E18F9B01F}"/>
              </a:ext>
            </a:extLst>
          </p:cNvPr>
          <p:cNvSpPr/>
          <p:nvPr/>
        </p:nvSpPr>
        <p:spPr>
          <a:xfrm>
            <a:off x="8191391" y="5164395"/>
            <a:ext cx="12041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7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E05EDF-BEAA-9BE6-64B3-5910EDA01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Find the Perimeter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AE5E5C-20AF-F4A2-064B-8E4480C4F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8189" y="844200"/>
            <a:ext cx="4297680" cy="26000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338C79-2FF4-C987-6BEA-04296A1FF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131" y="844200"/>
            <a:ext cx="4297680" cy="258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2445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22AC-A061-416E-BEE1-732F6E83122B}"/>
</file>

<file path=customXml/itemProps2.xml><?xml version="1.0" encoding="utf-8"?>
<ds:datastoreItem xmlns:ds="http://schemas.openxmlformats.org/officeDocument/2006/customXml" ds:itemID="{A3452493-D7D6-4173-8632-9B2178717EAC}">
  <ds:schemaRefs>
    <ds:schemaRef ds:uri="32a3d327-319a-4891-a29f-6151636f0e03"/>
    <ds:schemaRef ds:uri="http://schemas.microsoft.com/office/2006/documentManagement/types"/>
    <ds:schemaRef ds:uri="http://schemas.microsoft.com/office/2006/metadata/properties"/>
    <ds:schemaRef ds:uri="42420e0f-129b-4816-94a7-95fce393a76c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5091</TotalTime>
  <Words>237</Words>
  <Application>Microsoft Office PowerPoint</Application>
  <PresentationFormat>Widescreen</PresentationFormat>
  <Paragraphs>66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Gill Sans MT</vt:lpstr>
      <vt:lpstr>Parcel</vt:lpstr>
      <vt:lpstr>Functional Skills L2 Maths</vt:lpstr>
      <vt:lpstr>Starter Activity 5 in 5</vt:lpstr>
      <vt:lpstr>Recap</vt:lpstr>
      <vt:lpstr>Exam Question</vt:lpstr>
      <vt:lpstr>What are we doing today?</vt:lpstr>
      <vt:lpstr>What do we need to know?</vt:lpstr>
      <vt:lpstr>Perimeter</vt:lpstr>
      <vt:lpstr>What is it?</vt:lpstr>
      <vt:lpstr>Find the Perimeter</vt:lpstr>
      <vt:lpstr>Practice Question</vt:lpstr>
      <vt:lpstr>Exam Question</vt:lpstr>
      <vt:lpstr>Area</vt:lpstr>
      <vt:lpstr>What is it?</vt:lpstr>
      <vt:lpstr>Compound Shapes</vt:lpstr>
      <vt:lpstr>Compound Shapes</vt:lpstr>
      <vt:lpstr>Compound Shapes</vt:lpstr>
      <vt:lpstr>Exam Question</vt:lpstr>
      <vt:lpstr>Area of a Triangle</vt:lpstr>
      <vt:lpstr>Area of a Triangle</vt:lpstr>
      <vt:lpstr>Exam Question</vt:lpstr>
      <vt:lpstr>What have we learnt today?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44</cp:revision>
  <dcterms:created xsi:type="dcterms:W3CDTF">2021-09-22T09:27:53Z</dcterms:created>
  <dcterms:modified xsi:type="dcterms:W3CDTF">2022-10-09T18:44:25Z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