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3" r:id="rId6"/>
    <p:sldId id="263" r:id="rId7"/>
    <p:sldId id="258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77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CC2FD-0E1B-4B0C-92FA-FF0172A2A011}" v="24" dt="2022-10-17T09:41:09.096"/>
    <p1510:client id="{638D0027-F7AE-60A1-BE06-351D30941BB3}" v="17" dt="2022-10-18T08:44:10.866"/>
    <p1510:client id="{943D7CA1-1742-41C0-9AC1-EA931CBA53F3}" v="156" dt="2022-10-16T14:17:50.009"/>
    <p1510:client id="{BD9B48BB-21C0-58AF-387A-72D7FAC3662D}" v="4" dt="2022-10-17T18:33:50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arter" userId="S::carterk@chichester.ac.uk::d5d64c75-2cb2-4171-bea5-4550cb713a73" providerId="AD" clId="Web-{638D0027-F7AE-60A1-BE06-351D30941BB3}"/>
    <pc:docChg chg="delSld modSld">
      <pc:chgData name="Kasey Carter" userId="S::carterk@chichester.ac.uk::d5d64c75-2cb2-4171-bea5-4550cb713a73" providerId="AD" clId="Web-{638D0027-F7AE-60A1-BE06-351D30941BB3}" dt="2022-10-18T08:44:10.866" v="14"/>
      <pc:docMkLst>
        <pc:docMk/>
      </pc:docMkLst>
      <pc:sldChg chg="del">
        <pc:chgData name="Kasey Carter" userId="S::carterk@chichester.ac.uk::d5d64c75-2cb2-4171-bea5-4550cb713a73" providerId="AD" clId="Web-{638D0027-F7AE-60A1-BE06-351D30941BB3}" dt="2022-10-18T08:44:10.866" v="14"/>
        <pc:sldMkLst>
          <pc:docMk/>
          <pc:sldMk cId="1457506959" sldId="275"/>
        </pc:sldMkLst>
      </pc:sldChg>
      <pc:sldChg chg="modSp">
        <pc:chgData name="Kasey Carter" userId="S::carterk@chichester.ac.uk::d5d64c75-2cb2-4171-bea5-4550cb713a73" providerId="AD" clId="Web-{638D0027-F7AE-60A1-BE06-351D30941BB3}" dt="2022-10-18T08:44:04.490" v="13"/>
        <pc:sldMkLst>
          <pc:docMk/>
          <pc:sldMk cId="3818356732" sldId="277"/>
        </pc:sldMkLst>
        <pc:spChg chg="mod">
          <ac:chgData name="Kasey Carter" userId="S::carterk@chichester.ac.uk::d5d64c75-2cb2-4171-bea5-4550cb713a73" providerId="AD" clId="Web-{638D0027-F7AE-60A1-BE06-351D30941BB3}" dt="2022-10-18T08:44:04.490" v="13"/>
          <ac:spMkLst>
            <pc:docMk/>
            <pc:sldMk cId="3818356732" sldId="277"/>
            <ac:spMk id="3" creationId="{B1481536-2C9B-6966-CABA-0AE2C2EFD266}"/>
          </ac:spMkLst>
        </pc:spChg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Carter" userId="d5d64c75-2cb2-4171-bea5-4550cb713a73" providerId="ADAL" clId="{56CCC2FD-0E1B-4B0C-92FA-FF0172A2A011}"/>
    <pc:docChg chg="undo custSel addSld delSld modSld">
      <pc:chgData name="Kasey Carter" userId="d5d64c75-2cb2-4171-bea5-4550cb713a73" providerId="ADAL" clId="{56CCC2FD-0E1B-4B0C-92FA-FF0172A2A011}" dt="2022-10-17T12:55:50.197" v="428" actId="20577"/>
      <pc:docMkLst>
        <pc:docMk/>
      </pc:docMkLst>
      <pc:sldChg chg="modSp mod">
        <pc:chgData name="Kasey Carter" userId="d5d64c75-2cb2-4171-bea5-4550cb713a73" providerId="ADAL" clId="{56CCC2FD-0E1B-4B0C-92FA-FF0172A2A011}" dt="2022-10-17T09:34:50.782" v="137" actId="20577"/>
        <pc:sldMkLst>
          <pc:docMk/>
          <pc:sldMk cId="4161947604" sldId="273"/>
        </pc:sldMkLst>
        <pc:graphicFrameChg chg="mod modGraphic">
          <ac:chgData name="Kasey Carter" userId="d5d64c75-2cb2-4171-bea5-4550cb713a73" providerId="ADAL" clId="{56CCC2FD-0E1B-4B0C-92FA-FF0172A2A011}" dt="2022-10-17T09:34:50.782" v="137" actId="2057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addSp modSp mod chgLayout">
        <pc:chgData name="Kasey Carter" userId="d5d64c75-2cb2-4171-bea5-4550cb713a73" providerId="ADAL" clId="{56CCC2FD-0E1B-4B0C-92FA-FF0172A2A011}" dt="2022-10-17T12:55:50.197" v="428" actId="20577"/>
        <pc:sldMkLst>
          <pc:docMk/>
          <pc:sldMk cId="3818356732" sldId="277"/>
        </pc:sldMkLst>
        <pc:spChg chg="mod ord">
          <ac:chgData name="Kasey Carter" userId="d5d64c75-2cb2-4171-bea5-4550cb713a73" providerId="ADAL" clId="{56CCC2FD-0E1B-4B0C-92FA-FF0172A2A011}" dt="2022-10-17T12:55:41.335" v="395" actId="700"/>
          <ac:spMkLst>
            <pc:docMk/>
            <pc:sldMk cId="3818356732" sldId="277"/>
            <ac:spMk id="2" creationId="{4E6DD953-E2E2-4343-C71C-050910B44C1C}"/>
          </ac:spMkLst>
        </pc:spChg>
        <pc:spChg chg="add mod ord">
          <ac:chgData name="Kasey Carter" userId="d5d64c75-2cb2-4171-bea5-4550cb713a73" providerId="ADAL" clId="{56CCC2FD-0E1B-4B0C-92FA-FF0172A2A011}" dt="2022-10-17T12:55:50.197" v="428" actId="20577"/>
          <ac:spMkLst>
            <pc:docMk/>
            <pc:sldMk cId="3818356732" sldId="277"/>
            <ac:spMk id="3" creationId="{B1481536-2C9B-6966-CABA-0AE2C2EFD266}"/>
          </ac:spMkLst>
        </pc:spChg>
      </pc:sldChg>
      <pc:sldChg chg="addSp delSp modSp mod">
        <pc:chgData name="Kasey Carter" userId="d5d64c75-2cb2-4171-bea5-4550cb713a73" providerId="ADAL" clId="{56CCC2FD-0E1B-4B0C-92FA-FF0172A2A011}" dt="2022-10-17T09:40:08.198" v="209" actId="20577"/>
        <pc:sldMkLst>
          <pc:docMk/>
          <pc:sldMk cId="2181558923" sldId="279"/>
        </pc:sldMkLst>
        <pc:spChg chg="del">
          <ac:chgData name="Kasey Carter" userId="d5d64c75-2cb2-4171-bea5-4550cb713a73" providerId="ADAL" clId="{56CCC2FD-0E1B-4B0C-92FA-FF0172A2A011}" dt="2022-10-17T09:35:21.309" v="138" actId="478"/>
          <ac:spMkLst>
            <pc:docMk/>
            <pc:sldMk cId="2181558923" sldId="279"/>
            <ac:spMk id="3" creationId="{C631E753-10B2-69F0-A431-E110E4CFC69A}"/>
          </ac:spMkLst>
        </pc:spChg>
        <pc:spChg chg="add mod">
          <ac:chgData name="Kasey Carter" userId="d5d64c75-2cb2-4171-bea5-4550cb713a73" providerId="ADAL" clId="{56CCC2FD-0E1B-4B0C-92FA-FF0172A2A011}" dt="2022-10-17T09:37:13.057" v="150" actId="14100"/>
          <ac:spMkLst>
            <pc:docMk/>
            <pc:sldMk cId="2181558923" sldId="279"/>
            <ac:spMk id="4" creationId="{FEE6E320-DCC3-0F23-3AD9-FFC1F0C65706}"/>
          </ac:spMkLst>
        </pc:spChg>
        <pc:spChg chg="add mod">
          <ac:chgData name="Kasey Carter" userId="d5d64c75-2cb2-4171-bea5-4550cb713a73" providerId="ADAL" clId="{56CCC2FD-0E1B-4B0C-92FA-FF0172A2A011}" dt="2022-10-17T09:35:50.292" v="142" actId="1076"/>
          <ac:spMkLst>
            <pc:docMk/>
            <pc:sldMk cId="2181558923" sldId="279"/>
            <ac:spMk id="5" creationId="{BD17027C-D0C8-4C18-D61C-A02C1982E174}"/>
          </ac:spMkLst>
        </pc:spChg>
        <pc:spChg chg="add mod">
          <ac:chgData name="Kasey Carter" userId="d5d64c75-2cb2-4171-bea5-4550cb713a73" providerId="ADAL" clId="{56CCC2FD-0E1B-4B0C-92FA-FF0172A2A011}" dt="2022-10-17T09:38:49.429" v="174" actId="20577"/>
          <ac:spMkLst>
            <pc:docMk/>
            <pc:sldMk cId="2181558923" sldId="279"/>
            <ac:spMk id="6" creationId="{4670B350-F898-40A5-DDDC-91E82F4D2350}"/>
          </ac:spMkLst>
        </pc:spChg>
        <pc:spChg chg="add mod">
          <ac:chgData name="Kasey Carter" userId="d5d64c75-2cb2-4171-bea5-4550cb713a73" providerId="ADAL" clId="{56CCC2FD-0E1B-4B0C-92FA-FF0172A2A011}" dt="2022-10-17T09:40:08.198" v="209" actId="20577"/>
          <ac:spMkLst>
            <pc:docMk/>
            <pc:sldMk cId="2181558923" sldId="279"/>
            <ac:spMk id="7" creationId="{59C3449C-BF04-B9AB-04C4-BE9B79FAA948}"/>
          </ac:spMkLst>
        </pc:spChg>
        <pc:spChg chg="add mod">
          <ac:chgData name="Kasey Carter" userId="d5d64c75-2cb2-4171-bea5-4550cb713a73" providerId="ADAL" clId="{56CCC2FD-0E1B-4B0C-92FA-FF0172A2A011}" dt="2022-10-17T09:39:22.618" v="187" actId="20577"/>
          <ac:spMkLst>
            <pc:docMk/>
            <pc:sldMk cId="2181558923" sldId="279"/>
            <ac:spMk id="8" creationId="{888829A3-5741-31FB-B3C8-4EAD18D1CE8B}"/>
          </ac:spMkLst>
        </pc:spChg>
        <pc:spChg chg="add mod">
          <ac:chgData name="Kasey Carter" userId="d5d64c75-2cb2-4171-bea5-4550cb713a73" providerId="ADAL" clId="{56CCC2FD-0E1B-4B0C-92FA-FF0172A2A011}" dt="2022-10-17T09:39:17.587" v="185" actId="20577"/>
          <ac:spMkLst>
            <pc:docMk/>
            <pc:sldMk cId="2181558923" sldId="279"/>
            <ac:spMk id="9" creationId="{8622B1F5-8B39-2089-3D82-E1A2531F31CA}"/>
          </ac:spMkLst>
        </pc:spChg>
        <pc:spChg chg="add mod">
          <ac:chgData name="Kasey Carter" userId="d5d64c75-2cb2-4171-bea5-4550cb713a73" providerId="ADAL" clId="{56CCC2FD-0E1B-4B0C-92FA-FF0172A2A011}" dt="2022-10-17T09:39:46.400" v="197" actId="20577"/>
          <ac:spMkLst>
            <pc:docMk/>
            <pc:sldMk cId="2181558923" sldId="279"/>
            <ac:spMk id="10" creationId="{C6640ACC-2F79-8881-20E0-C4DFFF46ABCB}"/>
          </ac:spMkLst>
        </pc:spChg>
        <pc:spChg chg="add mod">
          <ac:chgData name="Kasey Carter" userId="d5d64c75-2cb2-4171-bea5-4550cb713a73" providerId="ADAL" clId="{56CCC2FD-0E1B-4B0C-92FA-FF0172A2A011}" dt="2022-10-17T09:39:57.537" v="205" actId="1038"/>
          <ac:spMkLst>
            <pc:docMk/>
            <pc:sldMk cId="2181558923" sldId="279"/>
            <ac:spMk id="11" creationId="{1CC25C2D-3DFB-63A5-D434-FFA39382C14E}"/>
          </ac:spMkLst>
        </pc:spChg>
      </pc:sldChg>
      <pc:sldChg chg="addSp delSp modSp mod">
        <pc:chgData name="Kasey Carter" userId="d5d64c75-2cb2-4171-bea5-4550cb713a73" providerId="ADAL" clId="{56CCC2FD-0E1B-4B0C-92FA-FF0172A2A011}" dt="2022-10-17T09:41:47.137" v="242" actId="20577"/>
        <pc:sldMkLst>
          <pc:docMk/>
          <pc:sldMk cId="1636397297" sldId="280"/>
        </pc:sldMkLst>
        <pc:spChg chg="del">
          <ac:chgData name="Kasey Carter" userId="d5d64c75-2cb2-4171-bea5-4550cb713a73" providerId="ADAL" clId="{56CCC2FD-0E1B-4B0C-92FA-FF0172A2A011}" dt="2022-10-17T09:36:34.756" v="145" actId="478"/>
          <ac:spMkLst>
            <pc:docMk/>
            <pc:sldMk cId="1636397297" sldId="280"/>
            <ac:spMk id="3" creationId="{C631E753-10B2-69F0-A431-E110E4CFC69A}"/>
          </ac:spMkLst>
        </pc:spChg>
        <pc:spChg chg="add mod">
          <ac:chgData name="Kasey Carter" userId="d5d64c75-2cb2-4171-bea5-4550cb713a73" providerId="ADAL" clId="{56CCC2FD-0E1B-4B0C-92FA-FF0172A2A011}" dt="2022-10-17T09:36:41.856" v="146" actId="688"/>
          <ac:spMkLst>
            <pc:docMk/>
            <pc:sldMk cId="1636397297" sldId="280"/>
            <ac:spMk id="4" creationId="{BC77F28C-548A-C676-35C9-FCD44CF0E0D2}"/>
          </ac:spMkLst>
        </pc:spChg>
        <pc:spChg chg="add mod">
          <ac:chgData name="Kasey Carter" userId="d5d64c75-2cb2-4171-bea5-4550cb713a73" providerId="ADAL" clId="{56CCC2FD-0E1B-4B0C-92FA-FF0172A2A011}" dt="2022-10-17T09:37:18.856" v="151" actId="1076"/>
          <ac:spMkLst>
            <pc:docMk/>
            <pc:sldMk cId="1636397297" sldId="280"/>
            <ac:spMk id="5" creationId="{7AE14473-EB69-DCE1-03BB-58DB83A85869}"/>
          </ac:spMkLst>
        </pc:spChg>
        <pc:spChg chg="add mod">
          <ac:chgData name="Kasey Carter" userId="d5d64c75-2cb2-4171-bea5-4550cb713a73" providerId="ADAL" clId="{56CCC2FD-0E1B-4B0C-92FA-FF0172A2A011}" dt="2022-10-17T09:40:23.282" v="213" actId="20577"/>
          <ac:spMkLst>
            <pc:docMk/>
            <pc:sldMk cId="1636397297" sldId="280"/>
            <ac:spMk id="6" creationId="{9030457A-81D7-EE9C-967F-0F6831A9DDAF}"/>
          </ac:spMkLst>
        </pc:spChg>
        <pc:spChg chg="add mod">
          <ac:chgData name="Kasey Carter" userId="d5d64c75-2cb2-4171-bea5-4550cb713a73" providerId="ADAL" clId="{56CCC2FD-0E1B-4B0C-92FA-FF0172A2A011}" dt="2022-10-17T09:40:37.234" v="218" actId="20577"/>
          <ac:spMkLst>
            <pc:docMk/>
            <pc:sldMk cId="1636397297" sldId="280"/>
            <ac:spMk id="7" creationId="{FE87DE95-3610-5397-DBFF-9B332D27E08F}"/>
          </ac:spMkLst>
        </pc:spChg>
        <pc:spChg chg="add mod">
          <ac:chgData name="Kasey Carter" userId="d5d64c75-2cb2-4171-bea5-4550cb713a73" providerId="ADAL" clId="{56CCC2FD-0E1B-4B0C-92FA-FF0172A2A011}" dt="2022-10-17T09:40:47.225" v="223" actId="20577"/>
          <ac:spMkLst>
            <pc:docMk/>
            <pc:sldMk cId="1636397297" sldId="280"/>
            <ac:spMk id="8" creationId="{784B6290-E60A-2CBF-90AB-C43AB79DA7D5}"/>
          </ac:spMkLst>
        </pc:spChg>
        <pc:spChg chg="add mod">
          <ac:chgData name="Kasey Carter" userId="d5d64c75-2cb2-4171-bea5-4550cb713a73" providerId="ADAL" clId="{56CCC2FD-0E1B-4B0C-92FA-FF0172A2A011}" dt="2022-10-17T09:40:57.486" v="228" actId="20577"/>
          <ac:spMkLst>
            <pc:docMk/>
            <pc:sldMk cId="1636397297" sldId="280"/>
            <ac:spMk id="9" creationId="{DFAD69B1-BE2A-B5CD-40CE-A2BAD39F15B3}"/>
          </ac:spMkLst>
        </pc:spChg>
        <pc:spChg chg="add mod">
          <ac:chgData name="Kasey Carter" userId="d5d64c75-2cb2-4171-bea5-4550cb713a73" providerId="ADAL" clId="{56CCC2FD-0E1B-4B0C-92FA-FF0172A2A011}" dt="2022-10-17T09:41:47.137" v="242" actId="20577"/>
          <ac:spMkLst>
            <pc:docMk/>
            <pc:sldMk cId="1636397297" sldId="280"/>
            <ac:spMk id="10" creationId="{ED75E421-4046-8978-3E51-DC44FB38774E}"/>
          </ac:spMkLst>
        </pc:spChg>
        <pc:spChg chg="add mod">
          <ac:chgData name="Kasey Carter" userId="d5d64c75-2cb2-4171-bea5-4550cb713a73" providerId="ADAL" clId="{56CCC2FD-0E1B-4B0C-92FA-FF0172A2A011}" dt="2022-10-17T09:41:17.939" v="238" actId="20577"/>
          <ac:spMkLst>
            <pc:docMk/>
            <pc:sldMk cId="1636397297" sldId="280"/>
            <ac:spMk id="11" creationId="{DF65836D-776A-8065-6D9F-53E1F956D033}"/>
          </ac:spMkLst>
        </pc:spChg>
        <pc:cxnChg chg="add mod">
          <ac:chgData name="Kasey Carter" userId="d5d64c75-2cb2-4171-bea5-4550cb713a73" providerId="ADAL" clId="{56CCC2FD-0E1B-4B0C-92FA-FF0172A2A011}" dt="2022-10-17T09:41:44.845" v="240" actId="1582"/>
          <ac:cxnSpMkLst>
            <pc:docMk/>
            <pc:sldMk cId="1636397297" sldId="280"/>
            <ac:cxnSpMk id="13" creationId="{9032F3A2-2536-960B-3DDF-FD959A65CCBC}"/>
          </ac:cxnSpMkLst>
        </pc:cxnChg>
      </pc:sldChg>
      <pc:sldChg chg="modSp mod">
        <pc:chgData name="Kasey Carter" userId="d5d64c75-2cb2-4171-bea5-4550cb713a73" providerId="ADAL" clId="{56CCC2FD-0E1B-4B0C-92FA-FF0172A2A011}" dt="2022-10-17T09:42:57.455" v="276" actId="20577"/>
        <pc:sldMkLst>
          <pc:docMk/>
          <pc:sldMk cId="588864204" sldId="281"/>
        </pc:sldMkLst>
        <pc:spChg chg="mod">
          <ac:chgData name="Kasey Carter" userId="d5d64c75-2cb2-4171-bea5-4550cb713a73" providerId="ADAL" clId="{56CCC2FD-0E1B-4B0C-92FA-FF0172A2A011}" dt="2022-10-17T09:42:57.455" v="276" actId="20577"/>
          <ac:spMkLst>
            <pc:docMk/>
            <pc:sldMk cId="588864204" sldId="281"/>
            <ac:spMk id="3" creationId="{AAABB79D-730D-AEB4-6A35-A7B44F7B4E46}"/>
          </ac:spMkLst>
        </pc:spChg>
      </pc:sldChg>
      <pc:sldChg chg="addSp delSp modSp mod setBg">
        <pc:chgData name="Kasey Carter" userId="d5d64c75-2cb2-4171-bea5-4550cb713a73" providerId="ADAL" clId="{56CCC2FD-0E1B-4B0C-92FA-FF0172A2A011}" dt="2022-10-17T12:36:28.673" v="313" actId="26606"/>
        <pc:sldMkLst>
          <pc:docMk/>
          <pc:sldMk cId="1567811357" sldId="282"/>
        </pc:sldMkLst>
        <pc:spChg chg="mod">
          <ac:chgData name="Kasey Carter" userId="d5d64c75-2cb2-4171-bea5-4550cb713a73" providerId="ADAL" clId="{56CCC2FD-0E1B-4B0C-92FA-FF0172A2A011}" dt="2022-10-17T12:36:28.673" v="313" actId="26606"/>
          <ac:spMkLst>
            <pc:docMk/>
            <pc:sldMk cId="1567811357" sldId="282"/>
            <ac:spMk id="2" creationId="{4DD9301E-FF06-EDEC-F407-53EC2308B291}"/>
          </ac:spMkLst>
        </pc:spChg>
        <pc:spChg chg="del">
          <ac:chgData name="Kasey Carter" userId="d5d64c75-2cb2-4171-bea5-4550cb713a73" providerId="ADAL" clId="{56CCC2FD-0E1B-4B0C-92FA-FF0172A2A011}" dt="2022-10-17T09:43:06.382" v="277" actId="478"/>
          <ac:spMkLst>
            <pc:docMk/>
            <pc:sldMk cId="1567811357" sldId="282"/>
            <ac:spMk id="3" creationId="{CD27DFB7-79E4-5020-A9B0-520BADE4969E}"/>
          </ac:spMkLst>
        </pc:spChg>
        <pc:spChg chg="add">
          <ac:chgData name="Kasey Carter" userId="d5d64c75-2cb2-4171-bea5-4550cb713a73" providerId="ADAL" clId="{56CCC2FD-0E1B-4B0C-92FA-FF0172A2A011}" dt="2022-10-17T12:36:28.673" v="313" actId="26606"/>
          <ac:spMkLst>
            <pc:docMk/>
            <pc:sldMk cId="1567811357" sldId="282"/>
            <ac:spMk id="16" creationId="{E9F26AF7-9AC1-49A4-8F89-2C63E1C0A0BB}"/>
          </ac:spMkLst>
        </pc:spChg>
        <pc:picChg chg="add del mod">
          <ac:chgData name="Kasey Carter" userId="d5d64c75-2cb2-4171-bea5-4550cb713a73" providerId="ADAL" clId="{56CCC2FD-0E1B-4B0C-92FA-FF0172A2A011}" dt="2022-10-17T12:34:46.844" v="301" actId="478"/>
          <ac:picMkLst>
            <pc:docMk/>
            <pc:sldMk cId="1567811357" sldId="282"/>
            <ac:picMk id="5" creationId="{DC87DC56-3F80-08A6-AAED-66FEE9E5325A}"/>
          </ac:picMkLst>
        </pc:picChg>
        <pc:picChg chg="add del mod">
          <ac:chgData name="Kasey Carter" userId="d5d64c75-2cb2-4171-bea5-4550cb713a73" providerId="ADAL" clId="{56CCC2FD-0E1B-4B0C-92FA-FF0172A2A011}" dt="2022-10-17T12:34:53.417" v="304" actId="478"/>
          <ac:picMkLst>
            <pc:docMk/>
            <pc:sldMk cId="1567811357" sldId="282"/>
            <ac:picMk id="7" creationId="{7AF5154B-5EA4-DC19-FA14-5D141648E913}"/>
          </ac:picMkLst>
        </pc:picChg>
        <pc:picChg chg="add mod ord">
          <ac:chgData name="Kasey Carter" userId="d5d64c75-2cb2-4171-bea5-4550cb713a73" providerId="ADAL" clId="{56CCC2FD-0E1B-4B0C-92FA-FF0172A2A011}" dt="2022-10-17T12:36:28.673" v="313" actId="26606"/>
          <ac:picMkLst>
            <pc:docMk/>
            <pc:sldMk cId="1567811357" sldId="282"/>
            <ac:picMk id="9" creationId="{7C3226A1-1EEC-6C14-AAFF-21ED1C3B2842}"/>
          </ac:picMkLst>
        </pc:picChg>
        <pc:picChg chg="add mod">
          <ac:chgData name="Kasey Carter" userId="d5d64c75-2cb2-4171-bea5-4550cb713a73" providerId="ADAL" clId="{56CCC2FD-0E1B-4B0C-92FA-FF0172A2A011}" dt="2022-10-17T12:36:28.673" v="313" actId="26606"/>
          <ac:picMkLst>
            <pc:docMk/>
            <pc:sldMk cId="1567811357" sldId="282"/>
            <ac:picMk id="11" creationId="{1048D8CE-2267-C9DF-F8A6-B26B05F49776}"/>
          </ac:picMkLst>
        </pc:picChg>
      </pc:sldChg>
      <pc:sldChg chg="addSp delSp modSp mod setBg">
        <pc:chgData name="Kasey Carter" userId="d5d64c75-2cb2-4171-bea5-4550cb713a73" providerId="ADAL" clId="{56CCC2FD-0E1B-4B0C-92FA-FF0172A2A011}" dt="2022-10-17T12:36:42.448" v="316" actId="26606"/>
        <pc:sldMkLst>
          <pc:docMk/>
          <pc:sldMk cId="358225890" sldId="283"/>
        </pc:sldMkLst>
        <pc:spChg chg="mod">
          <ac:chgData name="Kasey Carter" userId="d5d64c75-2cb2-4171-bea5-4550cb713a73" providerId="ADAL" clId="{56CCC2FD-0E1B-4B0C-92FA-FF0172A2A011}" dt="2022-10-17T12:36:42.444" v="315" actId="26606"/>
          <ac:spMkLst>
            <pc:docMk/>
            <pc:sldMk cId="358225890" sldId="283"/>
            <ac:spMk id="2" creationId="{4DD9301E-FF06-EDEC-F407-53EC2308B291}"/>
          </ac:spMkLst>
        </pc:spChg>
        <pc:spChg chg="del">
          <ac:chgData name="Kasey Carter" userId="d5d64c75-2cb2-4171-bea5-4550cb713a73" providerId="ADAL" clId="{56CCC2FD-0E1B-4B0C-92FA-FF0172A2A011}" dt="2022-10-17T09:43:08.966" v="278" actId="478"/>
          <ac:spMkLst>
            <pc:docMk/>
            <pc:sldMk cId="358225890" sldId="283"/>
            <ac:spMk id="3" creationId="{CD27DFB7-79E4-5020-A9B0-520BADE4969E}"/>
          </ac:spMkLst>
        </pc:spChg>
        <pc:spChg chg="add del">
          <ac:chgData name="Kasey Carter" userId="d5d64c75-2cb2-4171-bea5-4550cb713a73" providerId="ADAL" clId="{56CCC2FD-0E1B-4B0C-92FA-FF0172A2A011}" dt="2022-10-17T12:36:24.032" v="312" actId="26606"/>
          <ac:spMkLst>
            <pc:docMk/>
            <pc:sldMk cId="358225890" sldId="283"/>
            <ac:spMk id="12" creationId="{E9F26AF7-9AC1-49A4-8F89-2C63E1C0A0BB}"/>
          </ac:spMkLst>
        </pc:spChg>
        <pc:spChg chg="add del">
          <ac:chgData name="Kasey Carter" userId="d5d64c75-2cb2-4171-bea5-4550cb713a73" providerId="ADAL" clId="{56CCC2FD-0E1B-4B0C-92FA-FF0172A2A011}" dt="2022-10-17T12:36:42.448" v="316" actId="26606"/>
          <ac:spMkLst>
            <pc:docMk/>
            <pc:sldMk cId="358225890" sldId="283"/>
            <ac:spMk id="17" creationId="{E9F26AF7-9AC1-49A4-8F89-2C63E1C0A0BB}"/>
          </ac:spMkLst>
        </pc:spChg>
        <pc:spChg chg="add del">
          <ac:chgData name="Kasey Carter" userId="d5d64c75-2cb2-4171-bea5-4550cb713a73" providerId="ADAL" clId="{56CCC2FD-0E1B-4B0C-92FA-FF0172A2A011}" dt="2022-10-17T12:36:42.444" v="315" actId="26606"/>
          <ac:spMkLst>
            <pc:docMk/>
            <pc:sldMk cId="358225890" sldId="283"/>
            <ac:spMk id="22" creationId="{012C5A14-1953-477D-BF65-FC0358753CC5}"/>
          </ac:spMkLst>
        </pc:spChg>
        <pc:spChg chg="add del">
          <ac:chgData name="Kasey Carter" userId="d5d64c75-2cb2-4171-bea5-4550cb713a73" providerId="ADAL" clId="{56CCC2FD-0E1B-4B0C-92FA-FF0172A2A011}" dt="2022-10-17T12:36:42.444" v="315" actId="26606"/>
          <ac:spMkLst>
            <pc:docMk/>
            <pc:sldMk cId="358225890" sldId="283"/>
            <ac:spMk id="24" creationId="{1B3B02C1-D6A5-4FA5-A35E-210AF310F64E}"/>
          </ac:spMkLst>
        </pc:spChg>
        <pc:spChg chg="add del">
          <ac:chgData name="Kasey Carter" userId="d5d64c75-2cb2-4171-bea5-4550cb713a73" providerId="ADAL" clId="{56CCC2FD-0E1B-4B0C-92FA-FF0172A2A011}" dt="2022-10-17T12:36:42.444" v="315" actId="26606"/>
          <ac:spMkLst>
            <pc:docMk/>
            <pc:sldMk cId="358225890" sldId="283"/>
            <ac:spMk id="26" creationId="{4BC684D5-3BE6-4567-A7F4-8FAC8B548F1B}"/>
          </ac:spMkLst>
        </pc:spChg>
        <pc:spChg chg="add">
          <ac:chgData name="Kasey Carter" userId="d5d64c75-2cb2-4171-bea5-4550cb713a73" providerId="ADAL" clId="{56CCC2FD-0E1B-4B0C-92FA-FF0172A2A011}" dt="2022-10-17T12:36:42.448" v="316" actId="26606"/>
          <ac:spMkLst>
            <pc:docMk/>
            <pc:sldMk cId="358225890" sldId="283"/>
            <ac:spMk id="28" creationId="{E9F26AF7-9AC1-49A4-8F89-2C63E1C0A0BB}"/>
          </ac:spMkLst>
        </pc:spChg>
        <pc:picChg chg="add del mod ord">
          <ac:chgData name="Kasey Carter" userId="d5d64c75-2cb2-4171-bea5-4550cb713a73" providerId="ADAL" clId="{56CCC2FD-0E1B-4B0C-92FA-FF0172A2A011}" dt="2022-10-17T12:34:07.444" v="298" actId="478"/>
          <ac:picMkLst>
            <pc:docMk/>
            <pc:sldMk cId="358225890" sldId="283"/>
            <ac:picMk id="5" creationId="{F3FE7791-C14F-2BC5-A5EB-F2864FA5405D}"/>
          </ac:picMkLst>
        </pc:picChg>
        <pc:picChg chg="add del mod">
          <ac:chgData name="Kasey Carter" userId="d5d64c75-2cb2-4171-bea5-4550cb713a73" providerId="ADAL" clId="{56CCC2FD-0E1B-4B0C-92FA-FF0172A2A011}" dt="2022-10-17T12:34:06.810" v="297" actId="478"/>
          <ac:picMkLst>
            <pc:docMk/>
            <pc:sldMk cId="358225890" sldId="283"/>
            <ac:picMk id="7" creationId="{2DA228A2-7037-D9D6-5464-1D3298108C9C}"/>
          </ac:picMkLst>
        </pc:picChg>
        <pc:picChg chg="add mod ord">
          <ac:chgData name="Kasey Carter" userId="d5d64c75-2cb2-4171-bea5-4550cb713a73" providerId="ADAL" clId="{56CCC2FD-0E1B-4B0C-92FA-FF0172A2A011}" dt="2022-10-17T12:36:42.444" v="315" actId="26606"/>
          <ac:picMkLst>
            <pc:docMk/>
            <pc:sldMk cId="358225890" sldId="283"/>
            <ac:picMk id="9" creationId="{45FDA8FE-D182-7ACD-247B-95006D6DDEE5}"/>
          </ac:picMkLst>
        </pc:picChg>
        <pc:picChg chg="add mod">
          <ac:chgData name="Kasey Carter" userId="d5d64c75-2cb2-4171-bea5-4550cb713a73" providerId="ADAL" clId="{56CCC2FD-0E1B-4B0C-92FA-FF0172A2A011}" dt="2022-10-17T12:36:42.444" v="315" actId="26606"/>
          <ac:picMkLst>
            <pc:docMk/>
            <pc:sldMk cId="358225890" sldId="283"/>
            <ac:picMk id="11" creationId="{66F72283-FD32-8703-4F60-C642883DEDB0}"/>
          </ac:picMkLst>
        </pc:picChg>
      </pc:sldChg>
      <pc:sldChg chg="del">
        <pc:chgData name="Kasey Carter" userId="d5d64c75-2cb2-4171-bea5-4550cb713a73" providerId="ADAL" clId="{56CCC2FD-0E1B-4B0C-92FA-FF0172A2A011}" dt="2022-10-17T12:55:31.275" v="393" actId="47"/>
        <pc:sldMkLst>
          <pc:docMk/>
          <pc:sldMk cId="10350563" sldId="286"/>
        </pc:sldMkLst>
      </pc:sldChg>
      <pc:sldChg chg="modSp new del mod">
        <pc:chgData name="Kasey Carter" userId="d5d64c75-2cb2-4171-bea5-4550cb713a73" providerId="ADAL" clId="{56CCC2FD-0E1B-4B0C-92FA-FF0172A2A011}" dt="2022-10-17T12:55:36.529" v="394" actId="47"/>
        <pc:sldMkLst>
          <pc:docMk/>
          <pc:sldMk cId="769186077" sldId="287"/>
        </pc:sldMkLst>
        <pc:spChg chg="mod">
          <ac:chgData name="Kasey Carter" userId="d5d64c75-2cb2-4171-bea5-4550cb713a73" providerId="ADAL" clId="{56CCC2FD-0E1B-4B0C-92FA-FF0172A2A011}" dt="2022-10-17T12:38:27.675" v="336" actId="20577"/>
          <ac:spMkLst>
            <pc:docMk/>
            <pc:sldMk cId="769186077" sldId="287"/>
            <ac:spMk id="2" creationId="{E5B53267-C28B-B9D5-CBC0-2A58D9660F84}"/>
          </ac:spMkLst>
        </pc:spChg>
        <pc:spChg chg="mod">
          <ac:chgData name="Kasey Carter" userId="d5d64c75-2cb2-4171-bea5-4550cb713a73" providerId="ADAL" clId="{56CCC2FD-0E1B-4B0C-92FA-FF0172A2A011}" dt="2022-10-17T12:38:59.188" v="392" actId="20577"/>
          <ac:spMkLst>
            <pc:docMk/>
            <pc:sldMk cId="769186077" sldId="287"/>
            <ac:spMk id="3" creationId="{E203D9C9-752C-50FA-BB08-22870AFED220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d5d64c75-2cb2-4171-bea5-4550cb713a73" providerId="ADAL" clId="{943D7CA1-1742-41C0-9AC1-EA931CBA53F3}"/>
    <pc:docChg chg="undo custSel addSld delSld modSld">
      <pc:chgData name="Kasey Carter" userId="d5d64c75-2cb2-4171-bea5-4550cb713a73" providerId="ADAL" clId="{943D7CA1-1742-41C0-9AC1-EA931CBA53F3}" dt="2022-10-16T14:19:04.463" v="697" actId="20577"/>
      <pc:docMkLst>
        <pc:docMk/>
      </pc:docMkLst>
      <pc:sldChg chg="modSp modAnim">
        <pc:chgData name="Kasey Carter" userId="d5d64c75-2cb2-4171-bea5-4550cb713a73" providerId="ADAL" clId="{943D7CA1-1742-41C0-9AC1-EA931CBA53F3}" dt="2022-10-16T14:17:50.009" v="653" actId="20577"/>
        <pc:sldMkLst>
          <pc:docMk/>
          <pc:sldMk cId="1065986319" sldId="258"/>
        </pc:sldMkLst>
        <pc:spChg chg="mod">
          <ac:chgData name="Kasey Carter" userId="d5d64c75-2cb2-4171-bea5-4550cb713a73" providerId="ADAL" clId="{943D7CA1-1742-41C0-9AC1-EA931CBA53F3}" dt="2022-10-16T14:17:50.009" v="653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 mod">
        <pc:chgData name="Kasey Carter" userId="d5d64c75-2cb2-4171-bea5-4550cb713a73" providerId="ADAL" clId="{943D7CA1-1742-41C0-9AC1-EA931CBA53F3}" dt="2022-10-16T14:15:43.471" v="538" actId="20577"/>
        <pc:sldMkLst>
          <pc:docMk/>
          <pc:sldMk cId="2395014320" sldId="263"/>
        </pc:sldMkLst>
        <pc:spChg chg="mod">
          <ac:chgData name="Kasey Carter" userId="d5d64c75-2cb2-4171-bea5-4550cb713a73" providerId="ADAL" clId="{943D7CA1-1742-41C0-9AC1-EA931CBA53F3}" dt="2022-10-16T14:15:43.471" v="538" actId="20577"/>
          <ac:spMkLst>
            <pc:docMk/>
            <pc:sldMk cId="2395014320" sldId="263"/>
            <ac:spMk id="8" creationId="{91185573-AD7B-B462-E817-E6B3E98CDFE8}"/>
          </ac:spMkLst>
        </pc:spChg>
      </pc:sldChg>
      <pc:sldChg chg="del">
        <pc:chgData name="Kasey Carter" userId="d5d64c75-2cb2-4171-bea5-4550cb713a73" providerId="ADAL" clId="{943D7CA1-1742-41C0-9AC1-EA931CBA53F3}" dt="2022-10-16T13:14:14.398" v="20" actId="47"/>
        <pc:sldMkLst>
          <pc:docMk/>
          <pc:sldMk cId="810876766" sldId="274"/>
        </pc:sldMkLst>
      </pc:sldChg>
      <pc:sldChg chg="delSp mod">
        <pc:chgData name="Kasey Carter" userId="d5d64c75-2cb2-4171-bea5-4550cb713a73" providerId="ADAL" clId="{943D7CA1-1742-41C0-9AC1-EA931CBA53F3}" dt="2022-10-16T13:13:53.142" v="0" actId="478"/>
        <pc:sldMkLst>
          <pc:docMk/>
          <pc:sldMk cId="1457506959" sldId="275"/>
        </pc:sldMkLst>
        <pc:spChg chg="del">
          <ac:chgData name="Kasey Carter" userId="d5d64c75-2cb2-4171-bea5-4550cb713a73" providerId="ADAL" clId="{943D7CA1-1742-41C0-9AC1-EA931CBA53F3}" dt="2022-10-16T13:13:53.142" v="0" actId="478"/>
          <ac:spMkLst>
            <pc:docMk/>
            <pc:sldMk cId="1457506959" sldId="275"/>
            <ac:spMk id="3" creationId="{76BEFE1E-3982-48CA-2C69-798ADEB91B7C}"/>
          </ac:spMkLst>
        </pc:spChg>
      </pc:sldChg>
      <pc:sldChg chg="delSp modSp new mod">
        <pc:chgData name="Kasey Carter" userId="d5d64c75-2cb2-4171-bea5-4550cb713a73" providerId="ADAL" clId="{943D7CA1-1742-41C0-9AC1-EA931CBA53F3}" dt="2022-10-16T13:14:00.808" v="8" actId="478"/>
        <pc:sldMkLst>
          <pc:docMk/>
          <pc:sldMk cId="3222729046" sldId="276"/>
        </pc:sldMkLst>
        <pc:spChg chg="mod">
          <ac:chgData name="Kasey Carter" userId="d5d64c75-2cb2-4171-bea5-4550cb713a73" providerId="ADAL" clId="{943D7CA1-1742-41C0-9AC1-EA931CBA53F3}" dt="2022-10-16T13:13:58.412" v="7" actId="20577"/>
          <ac:spMkLst>
            <pc:docMk/>
            <pc:sldMk cId="3222729046" sldId="276"/>
            <ac:spMk id="2" creationId="{4E6DD953-E2E2-4343-C71C-050910B44C1C}"/>
          </ac:spMkLst>
        </pc:spChg>
        <pc:spChg chg="del">
          <ac:chgData name="Kasey Carter" userId="d5d64c75-2cb2-4171-bea5-4550cb713a73" providerId="ADAL" clId="{943D7CA1-1742-41C0-9AC1-EA931CBA53F3}" dt="2022-10-16T13:14:00.808" v="8" actId="478"/>
          <ac:spMkLst>
            <pc:docMk/>
            <pc:sldMk cId="3222729046" sldId="276"/>
            <ac:spMk id="3" creationId="{80234935-2046-C467-0A15-B979B54B2492}"/>
          </ac:spMkLst>
        </pc:spChg>
      </pc:sldChg>
      <pc:sldChg chg="modSp add mod">
        <pc:chgData name="Kasey Carter" userId="d5d64c75-2cb2-4171-bea5-4550cb713a73" providerId="ADAL" clId="{943D7CA1-1742-41C0-9AC1-EA931CBA53F3}" dt="2022-10-16T14:18:29.842" v="658" actId="20577"/>
        <pc:sldMkLst>
          <pc:docMk/>
          <pc:sldMk cId="3818356732" sldId="277"/>
        </pc:sldMkLst>
        <pc:spChg chg="mod">
          <ac:chgData name="Kasey Carter" userId="d5d64c75-2cb2-4171-bea5-4550cb713a73" providerId="ADAL" clId="{943D7CA1-1742-41C0-9AC1-EA931CBA53F3}" dt="2022-10-16T14:18:29.842" v="658" actId="20577"/>
          <ac:spMkLst>
            <pc:docMk/>
            <pc:sldMk cId="3818356732" sldId="277"/>
            <ac:spMk id="2" creationId="{4E6DD953-E2E2-4343-C71C-050910B44C1C}"/>
          </ac:spMkLst>
        </pc:spChg>
      </pc:sldChg>
      <pc:sldChg chg="modSp new mod">
        <pc:chgData name="Kasey Carter" userId="d5d64c75-2cb2-4171-bea5-4550cb713a73" providerId="ADAL" clId="{943D7CA1-1742-41C0-9AC1-EA931CBA53F3}" dt="2022-10-16T13:23:48.622" v="143" actId="20577"/>
        <pc:sldMkLst>
          <pc:docMk/>
          <pc:sldMk cId="3006512866" sldId="278"/>
        </pc:sldMkLst>
        <pc:spChg chg="mod">
          <ac:chgData name="Kasey Carter" userId="d5d64c75-2cb2-4171-bea5-4550cb713a73" providerId="ADAL" clId="{943D7CA1-1742-41C0-9AC1-EA931CBA53F3}" dt="2022-10-16T13:22:14.469" v="25" actId="20577"/>
          <ac:spMkLst>
            <pc:docMk/>
            <pc:sldMk cId="3006512866" sldId="278"/>
            <ac:spMk id="2" creationId="{E5A29FAB-E61D-23E0-B861-BCA914A4776F}"/>
          </ac:spMkLst>
        </pc:spChg>
        <pc:spChg chg="mod">
          <ac:chgData name="Kasey Carter" userId="d5d64c75-2cb2-4171-bea5-4550cb713a73" providerId="ADAL" clId="{943D7CA1-1742-41C0-9AC1-EA931CBA53F3}" dt="2022-10-16T13:23:48.622" v="143" actId="20577"/>
          <ac:spMkLst>
            <pc:docMk/>
            <pc:sldMk cId="3006512866" sldId="278"/>
            <ac:spMk id="3" creationId="{BDB4822B-F862-10E0-0197-4FC3142C5A43}"/>
          </ac:spMkLst>
        </pc:spChg>
      </pc:sldChg>
      <pc:sldChg chg="modSp new mod">
        <pc:chgData name="Kasey Carter" userId="d5d64c75-2cb2-4171-bea5-4550cb713a73" providerId="ADAL" clId="{943D7CA1-1742-41C0-9AC1-EA931CBA53F3}" dt="2022-10-16T13:25:03.537" v="173" actId="20577"/>
        <pc:sldMkLst>
          <pc:docMk/>
          <pc:sldMk cId="2181558923" sldId="279"/>
        </pc:sldMkLst>
        <pc:spChg chg="mod">
          <ac:chgData name="Kasey Carter" userId="d5d64c75-2cb2-4171-bea5-4550cb713a73" providerId="ADAL" clId="{943D7CA1-1742-41C0-9AC1-EA931CBA53F3}" dt="2022-10-16T13:25:03.537" v="173" actId="20577"/>
          <ac:spMkLst>
            <pc:docMk/>
            <pc:sldMk cId="2181558923" sldId="279"/>
            <ac:spMk id="2" creationId="{EC93618A-B03D-F310-AA60-B5731D7CAE08}"/>
          </ac:spMkLst>
        </pc:spChg>
      </pc:sldChg>
      <pc:sldChg chg="add">
        <pc:chgData name="Kasey Carter" userId="d5d64c75-2cb2-4171-bea5-4550cb713a73" providerId="ADAL" clId="{943D7CA1-1742-41C0-9AC1-EA931CBA53F3}" dt="2022-10-16T13:29:15.224" v="174" actId="2890"/>
        <pc:sldMkLst>
          <pc:docMk/>
          <pc:sldMk cId="1636397297" sldId="280"/>
        </pc:sldMkLst>
      </pc:sldChg>
      <pc:sldChg chg="addSp delSp modSp new mod modClrScheme chgLayout">
        <pc:chgData name="Kasey Carter" userId="d5d64c75-2cb2-4171-bea5-4550cb713a73" providerId="ADAL" clId="{943D7CA1-1742-41C0-9AC1-EA931CBA53F3}" dt="2022-10-16T14:01:30.820" v="428"/>
        <pc:sldMkLst>
          <pc:docMk/>
          <pc:sldMk cId="588864204" sldId="281"/>
        </pc:sldMkLst>
        <pc:spChg chg="mod ord">
          <ac:chgData name="Kasey Carter" userId="d5d64c75-2cb2-4171-bea5-4550cb713a73" providerId="ADAL" clId="{943D7CA1-1742-41C0-9AC1-EA931CBA53F3}" dt="2022-10-16T13:58:22.740" v="267" actId="700"/>
          <ac:spMkLst>
            <pc:docMk/>
            <pc:sldMk cId="588864204" sldId="281"/>
            <ac:spMk id="2" creationId="{B08D2196-8E87-BA33-6EDA-8919CF42A1EC}"/>
          </ac:spMkLst>
        </pc:spChg>
        <pc:spChg chg="mod ord">
          <ac:chgData name="Kasey Carter" userId="d5d64c75-2cb2-4171-bea5-4550cb713a73" providerId="ADAL" clId="{943D7CA1-1742-41C0-9AC1-EA931CBA53F3}" dt="2022-10-16T13:59:19.252" v="398" actId="20577"/>
          <ac:spMkLst>
            <pc:docMk/>
            <pc:sldMk cId="588864204" sldId="281"/>
            <ac:spMk id="3" creationId="{AAABB79D-730D-AEB4-6A35-A7B44F7B4E46}"/>
          </ac:spMkLst>
        </pc:spChg>
        <pc:spChg chg="add del mod ord">
          <ac:chgData name="Kasey Carter" userId="d5d64c75-2cb2-4171-bea5-4550cb713a73" providerId="ADAL" clId="{943D7CA1-1742-41C0-9AC1-EA931CBA53F3}" dt="2022-10-16T13:58:27.385" v="269"/>
          <ac:spMkLst>
            <pc:docMk/>
            <pc:sldMk cId="588864204" sldId="281"/>
            <ac:spMk id="4" creationId="{C58DFE34-9C4D-515A-4630-AA1A9DB85697}"/>
          </ac:spMkLst>
        </pc:spChg>
        <pc:picChg chg="add mod">
          <ac:chgData name="Kasey Carter" userId="d5d64c75-2cb2-4171-bea5-4550cb713a73" providerId="ADAL" clId="{943D7CA1-1742-41C0-9AC1-EA931CBA53F3}" dt="2022-10-16T14:01:30.820" v="428"/>
          <ac:picMkLst>
            <pc:docMk/>
            <pc:sldMk cId="588864204" sldId="281"/>
            <ac:picMk id="5" creationId="{B6CB7F46-E65B-DEB7-6E75-7F0021047BBE}"/>
          </ac:picMkLst>
        </pc:picChg>
        <pc:picChg chg="add del mod">
          <ac:chgData name="Kasey Carter" userId="d5d64c75-2cb2-4171-bea5-4550cb713a73" providerId="ADAL" clId="{943D7CA1-1742-41C0-9AC1-EA931CBA53F3}" dt="2022-10-16T13:58:25.229" v="268" actId="21"/>
          <ac:picMkLst>
            <pc:docMk/>
            <pc:sldMk cId="588864204" sldId="281"/>
            <ac:picMk id="1026" creationId="{ED59105C-1896-4FA3-3788-D2F4A0B23D1D}"/>
          </ac:picMkLst>
        </pc:picChg>
      </pc:sldChg>
      <pc:sldChg chg="modSp new mod">
        <pc:chgData name="Kasey Carter" userId="d5d64c75-2cb2-4171-bea5-4550cb713a73" providerId="ADAL" clId="{943D7CA1-1742-41C0-9AC1-EA931CBA53F3}" dt="2022-10-16T14:02:53.102" v="460" actId="20577"/>
        <pc:sldMkLst>
          <pc:docMk/>
          <pc:sldMk cId="1567811357" sldId="282"/>
        </pc:sldMkLst>
        <pc:spChg chg="mod">
          <ac:chgData name="Kasey Carter" userId="d5d64c75-2cb2-4171-bea5-4550cb713a73" providerId="ADAL" clId="{943D7CA1-1742-41C0-9AC1-EA931CBA53F3}" dt="2022-10-16T14:02:53.102" v="460" actId="20577"/>
          <ac:spMkLst>
            <pc:docMk/>
            <pc:sldMk cId="1567811357" sldId="282"/>
            <ac:spMk id="2" creationId="{4DD9301E-FF06-EDEC-F407-53EC2308B291}"/>
          </ac:spMkLst>
        </pc:spChg>
      </pc:sldChg>
      <pc:sldChg chg="new del">
        <pc:chgData name="Kasey Carter" userId="d5d64c75-2cb2-4171-bea5-4550cb713a73" providerId="ADAL" clId="{943D7CA1-1742-41C0-9AC1-EA931CBA53F3}" dt="2022-10-16T13:58:18.321" v="266" actId="47"/>
        <pc:sldMkLst>
          <pc:docMk/>
          <pc:sldMk cId="2433976981" sldId="282"/>
        </pc:sldMkLst>
      </pc:sldChg>
      <pc:sldChg chg="add">
        <pc:chgData name="Kasey Carter" userId="d5d64c75-2cb2-4171-bea5-4550cb713a73" providerId="ADAL" clId="{943D7CA1-1742-41C0-9AC1-EA931CBA53F3}" dt="2022-10-16T14:03:01.821" v="461" actId="2890"/>
        <pc:sldMkLst>
          <pc:docMk/>
          <pc:sldMk cId="358225890" sldId="283"/>
        </pc:sldMkLst>
      </pc:sldChg>
      <pc:sldChg chg="addSp delSp modSp new mod setBg">
        <pc:chgData name="Kasey Carter" userId="d5d64c75-2cb2-4171-bea5-4550cb713a73" providerId="ADAL" clId="{943D7CA1-1742-41C0-9AC1-EA931CBA53F3}" dt="2022-10-16T14:12:55.924" v="493" actId="20577"/>
        <pc:sldMkLst>
          <pc:docMk/>
          <pc:sldMk cId="2353469808" sldId="284"/>
        </pc:sldMkLst>
        <pc:spChg chg="mod">
          <ac:chgData name="Kasey Carter" userId="d5d64c75-2cb2-4171-bea5-4550cb713a73" providerId="ADAL" clId="{943D7CA1-1742-41C0-9AC1-EA931CBA53F3}" dt="2022-10-16T14:12:55.924" v="493" actId="20577"/>
          <ac:spMkLst>
            <pc:docMk/>
            <pc:sldMk cId="2353469808" sldId="284"/>
            <ac:spMk id="2" creationId="{AB989E4D-024F-A8D9-0233-8D903471B54F}"/>
          </ac:spMkLst>
        </pc:spChg>
        <pc:spChg chg="del">
          <ac:chgData name="Kasey Carter" userId="d5d64c75-2cb2-4171-bea5-4550cb713a73" providerId="ADAL" clId="{943D7CA1-1742-41C0-9AC1-EA931CBA53F3}" dt="2022-10-16T14:03:51.817" v="476"/>
          <ac:spMkLst>
            <pc:docMk/>
            <pc:sldMk cId="2353469808" sldId="284"/>
            <ac:spMk id="3" creationId="{A9F818DE-F5B5-9289-4600-F7A9279BB64F}"/>
          </ac:spMkLst>
        </pc:spChg>
        <pc:spChg chg="add del mod">
          <ac:chgData name="Kasey Carter" userId="d5d64c75-2cb2-4171-bea5-4550cb713a73" providerId="ADAL" clId="{943D7CA1-1742-41C0-9AC1-EA931CBA53F3}" dt="2022-10-16T14:12:46.411" v="482" actId="26606"/>
          <ac:spMkLst>
            <pc:docMk/>
            <pc:sldMk cId="2353469808" sldId="284"/>
            <ac:spMk id="4" creationId="{F1CD7092-5558-FDD3-85DF-4B964CB430B9}"/>
          </ac:spMkLst>
        </pc:spChg>
        <pc:spChg chg="add del">
          <ac:chgData name="Kasey Carter" userId="d5d64c75-2cb2-4171-bea5-4550cb713a73" providerId="ADAL" clId="{943D7CA1-1742-41C0-9AC1-EA931CBA53F3}" dt="2022-10-16T14:12:46.411" v="482" actId="26606"/>
          <ac:spMkLst>
            <pc:docMk/>
            <pc:sldMk cId="2353469808" sldId="284"/>
            <ac:spMk id="2055" creationId="{419501C6-F015-4273-AF88-E0F6C853899F}"/>
          </ac:spMkLst>
        </pc:spChg>
        <pc:spChg chg="add del">
          <ac:chgData name="Kasey Carter" userId="d5d64c75-2cb2-4171-bea5-4550cb713a73" providerId="ADAL" clId="{943D7CA1-1742-41C0-9AC1-EA931CBA53F3}" dt="2022-10-16T14:12:46.411" v="482" actId="26606"/>
          <ac:spMkLst>
            <pc:docMk/>
            <pc:sldMk cId="2353469808" sldId="284"/>
            <ac:spMk id="2057" creationId="{CA677DB7-5829-45BD-9754-5EC484CC4253}"/>
          </ac:spMkLst>
        </pc:spChg>
        <pc:spChg chg="add">
          <ac:chgData name="Kasey Carter" userId="d5d64c75-2cb2-4171-bea5-4550cb713a73" providerId="ADAL" clId="{943D7CA1-1742-41C0-9AC1-EA931CBA53F3}" dt="2022-10-16T14:12:46.411" v="482" actId="26606"/>
          <ac:spMkLst>
            <pc:docMk/>
            <pc:sldMk cId="2353469808" sldId="284"/>
            <ac:spMk id="2062" creationId="{419501C6-F015-4273-AF88-E0F6C853899F}"/>
          </ac:spMkLst>
        </pc:spChg>
        <pc:spChg chg="add">
          <ac:chgData name="Kasey Carter" userId="d5d64c75-2cb2-4171-bea5-4550cb713a73" providerId="ADAL" clId="{943D7CA1-1742-41C0-9AC1-EA931CBA53F3}" dt="2022-10-16T14:12:46.411" v="482" actId="26606"/>
          <ac:spMkLst>
            <pc:docMk/>
            <pc:sldMk cId="2353469808" sldId="284"/>
            <ac:spMk id="2064" creationId="{CA677DB7-5829-45BD-9754-5EC484CC4253}"/>
          </ac:spMkLst>
        </pc:spChg>
        <pc:picChg chg="add mod">
          <ac:chgData name="Kasey Carter" userId="d5d64c75-2cb2-4171-bea5-4550cb713a73" providerId="ADAL" clId="{943D7CA1-1742-41C0-9AC1-EA931CBA53F3}" dt="2022-10-16T14:12:50.831" v="483" actId="1076"/>
          <ac:picMkLst>
            <pc:docMk/>
            <pc:sldMk cId="2353469808" sldId="284"/>
            <ac:picMk id="6" creationId="{8B616919-746A-033B-1070-A4C1D22F54DC}"/>
          </ac:picMkLst>
        </pc:picChg>
        <pc:picChg chg="add del mod">
          <ac:chgData name="Kasey Carter" userId="d5d64c75-2cb2-4171-bea5-4550cb713a73" providerId="ADAL" clId="{943D7CA1-1742-41C0-9AC1-EA931CBA53F3}" dt="2022-10-16T14:12:42.192" v="480" actId="478"/>
          <ac:picMkLst>
            <pc:docMk/>
            <pc:sldMk cId="2353469808" sldId="284"/>
            <ac:picMk id="2050" creationId="{2B19EF51-DE59-3137-EEB5-6FB4FB42BD4C}"/>
          </ac:picMkLst>
        </pc:picChg>
      </pc:sldChg>
      <pc:sldChg chg="add">
        <pc:chgData name="Kasey Carter" userId="d5d64c75-2cb2-4171-bea5-4550cb713a73" providerId="ADAL" clId="{943D7CA1-1742-41C0-9AC1-EA931CBA53F3}" dt="2022-10-16T14:04:22.527" v="479" actId="2890"/>
        <pc:sldMkLst>
          <pc:docMk/>
          <pc:sldMk cId="4089661413" sldId="285"/>
        </pc:sldMkLst>
      </pc:sldChg>
      <pc:sldChg chg="addSp delSp modSp new mod chgLayout">
        <pc:chgData name="Kasey Carter" userId="d5d64c75-2cb2-4171-bea5-4550cb713a73" providerId="ADAL" clId="{943D7CA1-1742-41C0-9AC1-EA931CBA53F3}" dt="2022-10-16T14:19:04.463" v="697" actId="20577"/>
        <pc:sldMkLst>
          <pc:docMk/>
          <pc:sldMk cId="10350563" sldId="286"/>
        </pc:sldMkLst>
        <pc:spChg chg="del mod ord">
          <ac:chgData name="Kasey Carter" userId="d5d64c75-2cb2-4171-bea5-4550cb713a73" providerId="ADAL" clId="{943D7CA1-1742-41C0-9AC1-EA931CBA53F3}" dt="2022-10-16T14:13:39.560" v="495" actId="700"/>
          <ac:spMkLst>
            <pc:docMk/>
            <pc:sldMk cId="10350563" sldId="286"/>
            <ac:spMk id="2" creationId="{1A1B1A02-731A-F8AB-1FCE-7096768300F3}"/>
          </ac:spMkLst>
        </pc:spChg>
        <pc:spChg chg="del mod ord">
          <ac:chgData name="Kasey Carter" userId="d5d64c75-2cb2-4171-bea5-4550cb713a73" providerId="ADAL" clId="{943D7CA1-1742-41C0-9AC1-EA931CBA53F3}" dt="2022-10-16T14:13:39.560" v="495" actId="700"/>
          <ac:spMkLst>
            <pc:docMk/>
            <pc:sldMk cId="10350563" sldId="286"/>
            <ac:spMk id="3" creationId="{132C2E1E-405A-052E-E9BE-6E7ABE56F7A4}"/>
          </ac:spMkLst>
        </pc:spChg>
        <pc:spChg chg="add mod ord">
          <ac:chgData name="Kasey Carter" userId="d5d64c75-2cb2-4171-bea5-4550cb713a73" providerId="ADAL" clId="{943D7CA1-1742-41C0-9AC1-EA931CBA53F3}" dt="2022-10-16T14:15:25.873" v="533" actId="20577"/>
          <ac:spMkLst>
            <pc:docMk/>
            <pc:sldMk cId="10350563" sldId="286"/>
            <ac:spMk id="4" creationId="{2BF12292-6817-9152-9865-1B1DE739850C}"/>
          </ac:spMkLst>
        </pc:spChg>
        <pc:spChg chg="add mod ord">
          <ac:chgData name="Kasey Carter" userId="d5d64c75-2cb2-4171-bea5-4550cb713a73" providerId="ADAL" clId="{943D7CA1-1742-41C0-9AC1-EA931CBA53F3}" dt="2022-10-16T14:19:04.463" v="697" actId="20577"/>
          <ac:spMkLst>
            <pc:docMk/>
            <pc:sldMk cId="10350563" sldId="286"/>
            <ac:spMk id="5" creationId="{15A30E41-27D6-9089-9399-2663F26855AD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BD9B48BB-21C0-58AF-387A-72D7FAC3662D}"/>
    <pc:docChg chg="modSld">
      <pc:chgData name="Kasey Carter" userId="S::carterk@chichester.ac.uk::d5d64c75-2cb2-4171-bea5-4550cb713a73" providerId="AD" clId="Web-{BD9B48BB-21C0-58AF-387A-72D7FAC3662D}" dt="2022-10-17T18:33:47.441" v="1" actId="20577"/>
      <pc:docMkLst>
        <pc:docMk/>
      </pc:docMkLst>
      <pc:sldChg chg="modSp">
        <pc:chgData name="Kasey Carter" userId="S::carterk@chichester.ac.uk::d5d64c75-2cb2-4171-bea5-4550cb713a73" providerId="AD" clId="Web-{BD9B48BB-21C0-58AF-387A-72D7FAC3662D}" dt="2022-10-17T18:33:47.441" v="1" actId="20577"/>
        <pc:sldMkLst>
          <pc:docMk/>
          <pc:sldMk cId="1636397297" sldId="280"/>
        </pc:sldMkLst>
        <pc:spChg chg="mod">
          <ac:chgData name="Kasey Carter" userId="S::carterk@chichester.ac.uk::d5d64c75-2cb2-4171-bea5-4550cb713a73" providerId="AD" clId="Web-{BD9B48BB-21C0-58AF-387A-72D7FAC3662D}" dt="2022-10-17T18:33:47.441" v="1" actId="20577"/>
          <ac:spMkLst>
            <pc:docMk/>
            <pc:sldMk cId="1636397297" sldId="280"/>
            <ac:spMk id="11" creationId="{DF65836D-776A-8065-6D9F-53E1F956D033}"/>
          </ac:spMkLst>
        </pc:spChg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DB0A84B6-8ACE-4304-8285-39E514369534}"/>
    <pc:docChg chg="custSel modSld">
      <pc:chgData name="Kasey Dykes" userId="d5d64c75-2cb2-4171-bea5-4550cb713a73" providerId="ADAL" clId="{DB0A84B6-8ACE-4304-8285-39E514369534}" dt="2022-07-19T09:23:54.156" v="167" actId="20577"/>
      <pc:docMkLst>
        <pc:docMk/>
      </pc:docMkLst>
      <pc:sldChg chg="modSp mod">
        <pc:chgData name="Kasey Dykes" userId="d5d64c75-2cb2-4171-bea5-4550cb713a73" providerId="ADAL" clId="{DB0A84B6-8ACE-4304-8285-39E514369534}" dt="2022-07-19T09:06:21.906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DB0A84B6-8ACE-4304-8285-39E514369534}" dt="2022-07-19T09:06:21.906" v="1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modSp modAnim">
        <pc:chgData name="Kasey Dykes" userId="d5d64c75-2cb2-4171-bea5-4550cb713a73" providerId="ADAL" clId="{DB0A84B6-8ACE-4304-8285-39E514369534}" dt="2022-07-19T09:22:15.429" v="138" actId="20577"/>
        <pc:sldMkLst>
          <pc:docMk/>
          <pc:sldMk cId="1065986319" sldId="258"/>
        </pc:sldMkLst>
        <pc:spChg chg="mod">
          <ac:chgData name="Kasey Dykes" userId="d5d64c75-2cb2-4171-bea5-4550cb713a73" providerId="ADAL" clId="{DB0A84B6-8ACE-4304-8285-39E514369534}" dt="2022-07-19T09:22:15.429" v="138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 chgLayout">
        <pc:chgData name="Kasey Dykes" userId="d5d64c75-2cb2-4171-bea5-4550cb713a73" providerId="ADAL" clId="{DB0A84B6-8ACE-4304-8285-39E514369534}" dt="2022-07-19T09:08:38.807" v="19"/>
        <pc:sldMkLst>
          <pc:docMk/>
          <pc:sldMk cId="2395014320" sldId="263"/>
        </pc:sldMkLst>
        <pc:spChg chg="mod ord">
          <ac:chgData name="Kasey Dykes" userId="d5d64c75-2cb2-4171-bea5-4550cb713a73" providerId="ADAL" clId="{DB0A84B6-8ACE-4304-8285-39E514369534}" dt="2022-07-19T09:06:36.610" v="2" actId="700"/>
          <ac:spMkLst>
            <pc:docMk/>
            <pc:sldMk cId="2395014320" sldId="263"/>
            <ac:spMk id="2" creationId="{00000000-0000-0000-0000-000000000000}"/>
          </ac:spMkLst>
        </pc:spChg>
        <pc:spChg chg="add mod ord">
          <ac:chgData name="Kasey Dykes" userId="d5d64c75-2cb2-4171-bea5-4550cb713a73" providerId="ADAL" clId="{DB0A84B6-8ACE-4304-8285-39E514369534}" dt="2022-07-19T09:06:39.439" v="8" actId="20577"/>
          <ac:spMkLst>
            <pc:docMk/>
            <pc:sldMk cId="2395014320" sldId="263"/>
            <ac:spMk id="3" creationId="{B638C1B0-CB43-4A66-F9C4-8C34748E8DDB}"/>
          </ac:spMkLst>
        </pc:spChg>
        <pc:spChg chg="del">
          <ac:chgData name="Kasey Dykes" userId="d5d64c75-2cb2-4171-bea5-4550cb713a73" providerId="ADAL" clId="{DB0A84B6-8ACE-4304-8285-39E514369534}" dt="2022-07-19T09:06:36.610" v="2" actId="700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Dykes" userId="d5d64c75-2cb2-4171-bea5-4550cb713a73" providerId="ADAL" clId="{DB0A84B6-8ACE-4304-8285-39E514369534}" dt="2022-07-19T09:06:36.610" v="2" actId="700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DB0A84B6-8ACE-4304-8285-39E514369534}" dt="2022-07-19T09:06:42.590" v="9"/>
          <ac:spMkLst>
            <pc:docMk/>
            <pc:sldMk cId="2395014320" sldId="263"/>
            <ac:spMk id="6" creationId="{FA07524E-BD06-E6EE-05FE-68A13AFF1DBB}"/>
          </ac:spMkLst>
        </pc:spChg>
        <pc:spChg chg="add del mod ord">
          <ac:chgData name="Kasey Dykes" userId="d5d64c75-2cb2-4171-bea5-4550cb713a73" providerId="ADAL" clId="{DB0A84B6-8ACE-4304-8285-39E514369534}" dt="2022-07-19T09:08:38.807" v="19"/>
          <ac:spMkLst>
            <pc:docMk/>
            <pc:sldMk cId="2395014320" sldId="263"/>
            <ac:spMk id="7" creationId="{CAAA7BFC-72C8-16D2-7861-858A6309B5C4}"/>
          </ac:spMkLst>
        </pc:spChg>
        <pc:spChg chg="add mod ord">
          <ac:chgData name="Kasey Dykes" userId="d5d64c75-2cb2-4171-bea5-4550cb713a73" providerId="ADAL" clId="{DB0A84B6-8ACE-4304-8285-39E514369534}" dt="2022-07-19T09:06:46.155" v="18" actId="20577"/>
          <ac:spMkLst>
            <pc:docMk/>
            <pc:sldMk cId="2395014320" sldId="263"/>
            <ac:spMk id="8" creationId="{91185573-AD7B-B462-E817-E6B3E98CDFE8}"/>
          </ac:spMkLst>
        </pc:spChg>
        <pc:picChg chg="add mod">
          <ac:chgData name="Kasey Dykes" userId="d5d64c75-2cb2-4171-bea5-4550cb713a73" providerId="ADAL" clId="{DB0A84B6-8ACE-4304-8285-39E514369534}" dt="2022-07-19T09:08:38.807" v="19"/>
          <ac:picMkLst>
            <pc:docMk/>
            <pc:sldMk cId="2395014320" sldId="263"/>
            <ac:picMk id="9" creationId="{58F87547-2908-C9FD-99AE-189C74DA312F}"/>
          </ac:picMkLst>
        </pc:picChg>
        <pc:picChg chg="add mod">
          <ac:chgData name="Kasey Dykes" userId="d5d64c75-2cb2-4171-bea5-4550cb713a73" providerId="ADAL" clId="{DB0A84B6-8ACE-4304-8285-39E514369534}" dt="2022-07-19T09:06:42.590" v="9"/>
          <ac:picMkLst>
            <pc:docMk/>
            <pc:sldMk cId="2395014320" sldId="263"/>
            <ac:picMk id="1026" creationId="{5749DE13-38C2-F8D0-AE50-553269C8BBDA}"/>
          </ac:picMkLst>
        </pc:picChg>
      </pc:sldChg>
      <pc:sldChg chg="modSp mod">
        <pc:chgData name="Kasey Dykes" userId="d5d64c75-2cb2-4171-bea5-4550cb713a73" providerId="ADAL" clId="{DB0A84B6-8ACE-4304-8285-39E514369534}" dt="2022-07-19T09:23:54.156" v="167" actId="20577"/>
        <pc:sldMkLst>
          <pc:docMk/>
          <pc:sldMk cId="929598286" sldId="272"/>
        </pc:sldMkLst>
        <pc:spChg chg="mod">
          <ac:chgData name="Kasey Dykes" userId="d5d64c75-2cb2-4171-bea5-4550cb713a73" providerId="ADAL" clId="{DB0A84B6-8ACE-4304-8285-39E514369534}" dt="2022-07-19T09:23:54.156" v="167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isfun.com/geometry/vertices-faces-edges.html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</a:t>
            </a:r>
            <a:r>
              <a:rPr lang="en-US" dirty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volume of these shapes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48D8CE-2267-C9DF-F8A6-B26B05F49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04" y="750440"/>
            <a:ext cx="4297680" cy="297614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3226A1-1EEC-6C14-AAFF-21ED1C3B2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809533"/>
            <a:ext cx="4297680" cy="285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11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volume of these shapes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FDA8FE-D182-7ACD-247B-95006D6D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04" y="734323"/>
            <a:ext cx="4297680" cy="30083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F72283-FD32-8703-4F60-C642883DE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869281"/>
            <a:ext cx="4297680" cy="273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89E4D-024F-A8D9-0233-8D903471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616919-746A-033B-1070-A4C1D22F5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465865"/>
            <a:ext cx="6257544" cy="35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69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89E4D-024F-A8D9-0233-8D903471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B19EF51-DE59-3137-EEB5-6FB4FB42BD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527609"/>
            <a:ext cx="6257544" cy="187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66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D953-E2E2-4343-C71C-050910B4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2D &amp; 3D Shapes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81536-2C9B-6966-CABA-0AE2C2EFD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Complete the worksheets</a:t>
            </a:r>
          </a:p>
          <a:p>
            <a:pPr algn="ctr"/>
            <a:r>
              <a:rPr lang="en-GB" dirty="0"/>
              <a:t>This link may help:</a:t>
            </a:r>
          </a:p>
          <a:p>
            <a:pPr algn="ctr"/>
            <a:r>
              <a:rPr lang="en-GB" dirty="0">
                <a:ea typeface="+mn-lt"/>
                <a:cs typeface="+mn-lt"/>
                <a:hlinkClick r:id="rId2"/>
              </a:rPr>
              <a:t>Vertices, Edges and Faces (mathsisfun.com)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56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Angles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Scale </a:t>
            </a: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&amp; Bearings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83358885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do you find the perimeter of a shape?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372 ÷ 3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85% of 670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𝟏𝟖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𝟒𝟖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452 – 118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683358885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do you find the perimeter of a shape?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372 ÷ 3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85% of 670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300901" t="-362" r="-100901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452 – 118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8C1B0-CB43-4A66-F9C4-8C34748E8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Volume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8F87547-2908-C9FD-99AE-189C74DA312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27986" y="3143250"/>
            <a:ext cx="2674716" cy="259715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185573-AD7B-B462-E817-E6B3E98CDF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2D &amp; 3D Shapes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49DE13-38C2-F8D0-AE50-553269C8BB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143250"/>
            <a:ext cx="2597150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How to find the volume of simple 3D shapes</a:t>
            </a:r>
          </a:p>
          <a:p>
            <a:endParaRPr lang="en-US" sz="2800" dirty="0"/>
          </a:p>
          <a:p>
            <a:r>
              <a:rPr lang="en-US" sz="2800" dirty="0"/>
              <a:t>Identifying Edges, Vertices and Faces in 2D &amp; 3D shapes</a:t>
            </a:r>
          </a:p>
          <a:p>
            <a:r>
              <a:rPr lang="en-US" sz="2800" dirty="0"/>
              <a:t>Identifying lines of symmetry in 2D shapes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D953-E2E2-4343-C71C-050910B4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322272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9FAB-E61D-23E0-B861-BCA914A4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822B-F862-10E0-0197-4FC3142C5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Finding the area is the starting point to be able to find the volume of a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Let’s recap how to do that first!</a:t>
            </a:r>
          </a:p>
        </p:txBody>
      </p:sp>
    </p:spTree>
    <p:extLst>
      <p:ext uri="{BB962C8B-B14F-4D97-AF65-F5344CB8AC3E}">
        <p14:creationId xmlns:p14="http://schemas.microsoft.com/office/powerpoint/2010/main" val="300651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618A-B03D-F310-AA60-B5731D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 of these shapes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6E320-DCC3-0F23-3AD9-FFC1F0C65706}"/>
              </a:ext>
            </a:extLst>
          </p:cNvPr>
          <p:cNvSpPr/>
          <p:nvPr/>
        </p:nvSpPr>
        <p:spPr>
          <a:xfrm>
            <a:off x="2231136" y="3524596"/>
            <a:ext cx="2427316" cy="133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BD17027C-D0C8-4C18-D61C-A02C1982E174}"/>
              </a:ext>
            </a:extLst>
          </p:cNvPr>
          <p:cNvSpPr/>
          <p:nvPr/>
        </p:nvSpPr>
        <p:spPr>
          <a:xfrm rot="10800000">
            <a:off x="7259228" y="3395750"/>
            <a:ext cx="2701636" cy="200752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0B350-F898-40A5-DDDC-91E82F4D2350}"/>
              </a:ext>
            </a:extLst>
          </p:cNvPr>
          <p:cNvSpPr/>
          <p:nvPr/>
        </p:nvSpPr>
        <p:spPr>
          <a:xfrm>
            <a:off x="3034265" y="3071794"/>
            <a:ext cx="8210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C3449C-BF04-B9AB-04C4-BE9B79FAA948}"/>
              </a:ext>
            </a:extLst>
          </p:cNvPr>
          <p:cNvSpPr/>
          <p:nvPr/>
        </p:nvSpPr>
        <p:spPr>
          <a:xfrm>
            <a:off x="4672971" y="3928004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8829A3-5741-31FB-B3C8-4EAD18D1CE8B}"/>
              </a:ext>
            </a:extLst>
          </p:cNvPr>
          <p:cNvSpPr/>
          <p:nvPr/>
        </p:nvSpPr>
        <p:spPr>
          <a:xfrm>
            <a:off x="7663049" y="433141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6c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2B1F5-8B39-2089-3D82-E1A2531F31CA}"/>
              </a:ext>
            </a:extLst>
          </p:cNvPr>
          <p:cNvSpPr/>
          <p:nvPr/>
        </p:nvSpPr>
        <p:spPr>
          <a:xfrm>
            <a:off x="9066671" y="5403275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640ACC-2F79-8881-20E0-C4DFFF46ABCB}"/>
              </a:ext>
            </a:extLst>
          </p:cNvPr>
          <p:cNvSpPr/>
          <p:nvPr/>
        </p:nvSpPr>
        <p:spPr>
          <a:xfrm>
            <a:off x="6443350" y="3595014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3c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C25C2D-3DFB-63A5-D434-FFA39382C14E}"/>
              </a:ext>
            </a:extLst>
          </p:cNvPr>
          <p:cNvSpPr/>
          <p:nvPr/>
        </p:nvSpPr>
        <p:spPr>
          <a:xfrm>
            <a:off x="9909761" y="4137902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7c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155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618A-B03D-F310-AA60-B5731D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 of these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BC77F28C-548A-C676-35C9-FCD44CF0E0D2}"/>
              </a:ext>
            </a:extLst>
          </p:cNvPr>
          <p:cNvSpPr/>
          <p:nvPr/>
        </p:nvSpPr>
        <p:spPr>
          <a:xfrm rot="16200000">
            <a:off x="1729047" y="3524596"/>
            <a:ext cx="2028306" cy="1421477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AE14473-EB69-DCE1-03BB-58DB83A85869}"/>
              </a:ext>
            </a:extLst>
          </p:cNvPr>
          <p:cNvSpPr/>
          <p:nvPr/>
        </p:nvSpPr>
        <p:spPr>
          <a:xfrm>
            <a:off x="6625244" y="3436898"/>
            <a:ext cx="3335620" cy="1849583"/>
          </a:xfrm>
          <a:prstGeom prst="triangle">
            <a:avLst>
              <a:gd name="adj" fmla="val 70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0457A-81D7-EE9C-967F-0F6831A9DDAF}"/>
              </a:ext>
            </a:extLst>
          </p:cNvPr>
          <p:cNvSpPr/>
          <p:nvPr/>
        </p:nvSpPr>
        <p:spPr>
          <a:xfrm>
            <a:off x="3350149" y="4100079"/>
            <a:ext cx="8210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87DE95-3610-5397-DBFF-9B332D27E08F}"/>
              </a:ext>
            </a:extLst>
          </p:cNvPr>
          <p:cNvSpPr/>
          <p:nvPr/>
        </p:nvSpPr>
        <p:spPr>
          <a:xfrm>
            <a:off x="1301171" y="4623299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4B6290-E60A-2CBF-90AB-C43AB79DA7D5}"/>
              </a:ext>
            </a:extLst>
          </p:cNvPr>
          <p:cNvSpPr/>
          <p:nvPr/>
        </p:nvSpPr>
        <p:spPr>
          <a:xfrm>
            <a:off x="2032461" y="4100079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D69B1-BE2A-B5CD-40CE-A2BAD39F15B3}"/>
              </a:ext>
            </a:extLst>
          </p:cNvPr>
          <p:cNvSpPr/>
          <p:nvPr/>
        </p:nvSpPr>
        <p:spPr>
          <a:xfrm>
            <a:off x="2763751" y="2757921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75E421-4046-8978-3E51-DC44FB38774E}"/>
              </a:ext>
            </a:extLst>
          </p:cNvPr>
          <p:cNvSpPr/>
          <p:nvPr/>
        </p:nvSpPr>
        <p:spPr>
          <a:xfrm>
            <a:off x="7910103" y="5286481"/>
            <a:ext cx="9781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5836D-776A-8065-6D9F-53E1F956D033}"/>
              </a:ext>
            </a:extLst>
          </p:cNvPr>
          <p:cNvSpPr/>
          <p:nvPr/>
        </p:nvSpPr>
        <p:spPr>
          <a:xfrm>
            <a:off x="10058539" y="4094154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32F3A2-2536-960B-3DDF-FD959A65CCBC}"/>
              </a:ext>
            </a:extLst>
          </p:cNvPr>
          <p:cNvCxnSpPr/>
          <p:nvPr/>
        </p:nvCxnSpPr>
        <p:spPr>
          <a:xfrm>
            <a:off x="10033462" y="3429000"/>
            <a:ext cx="0" cy="18204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39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2196-8E87-BA33-6EDA-8919CF42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the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BB79D-730D-AEB4-6A35-A7B44F7B4E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Where area is for 2D shapes, volume is for 3D shapes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Find the area of the 2D shape on one side, then multiply by the depth of the shape to give you the volume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B6CB7F46-E65B-DEB7-6E75-7F0021047BB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018213"/>
            <a:ext cx="4270375" cy="2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642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>Kasey Carter</DisplayName>
        <AccountId>14</AccountId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90BA1F07-575B-4BC4-9ED1-3B9E6FC9C184}"/>
</file>

<file path=customXml/itemProps2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2420e0f-129b-4816-94a7-95fce393a76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32a3d327-319a-4891-a29f-6151636f0e03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2033</TotalTime>
  <Words>217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Parcel</vt:lpstr>
      <vt:lpstr>Functional Skills L1 Maths</vt:lpstr>
      <vt:lpstr>Starter Activity 5 in 5</vt:lpstr>
      <vt:lpstr>What are we doing today?</vt:lpstr>
      <vt:lpstr>What do we need to know?</vt:lpstr>
      <vt:lpstr>Volume</vt:lpstr>
      <vt:lpstr>Area</vt:lpstr>
      <vt:lpstr>Find the Area of these shapes</vt:lpstr>
      <vt:lpstr>Find the Area of these shapes</vt:lpstr>
      <vt:lpstr>Finding the volume</vt:lpstr>
      <vt:lpstr>Find the volume of these shapes</vt:lpstr>
      <vt:lpstr>Find the volume of these shapes</vt:lpstr>
      <vt:lpstr>Practice Question</vt:lpstr>
      <vt:lpstr>Exam Question</vt:lpstr>
      <vt:lpstr>2D &amp; 3D Shapes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61</cp:revision>
  <dcterms:created xsi:type="dcterms:W3CDTF">2021-09-22T09:27:53Z</dcterms:created>
  <dcterms:modified xsi:type="dcterms:W3CDTF">2022-10-18T08:44:17Z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