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  <p:sldId id="276" r:id="rId6"/>
    <p:sldId id="263" r:id="rId7"/>
    <p:sldId id="258" r:id="rId8"/>
    <p:sldId id="274" r:id="rId9"/>
    <p:sldId id="355" r:id="rId10"/>
    <p:sldId id="351" r:id="rId11"/>
    <p:sldId id="352" r:id="rId12"/>
    <p:sldId id="359" r:id="rId13"/>
    <p:sldId id="356" r:id="rId14"/>
    <p:sldId id="353" r:id="rId15"/>
    <p:sldId id="354" r:id="rId16"/>
    <p:sldId id="360" r:id="rId17"/>
    <p:sldId id="357" r:id="rId18"/>
    <p:sldId id="275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358" r:id="rId28"/>
    <p:sldId id="277" r:id="rId29"/>
    <p:sldId id="27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B1DCC-4340-479F-A2C1-6032FCEBD283}" v="16" dt="2022-10-17T16:35:17.519"/>
    <p1510:client id="{E05C7D42-39A7-0B1F-51D8-8FF31073D8EB}" v="4" dt="2022-10-17T18:33:34.734"/>
    <p1510:client id="{FD8AA292-FE75-441D-A0A4-6F5F40874886}" v="7" dt="2022-10-18T08:03:55.1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ey Dykes" userId="S::kasey.dykes@chichester.ac.uk::d5d64c75-2cb2-4171-bea5-4550cb713a73" providerId="AD" clId="Web-{568D3A0C-F1CB-74AF-8BF2-C68385571431}"/>
    <pc:docChg chg="modSld">
      <pc:chgData name="Kasey Dykes" userId="S::kasey.dykes@chichester.ac.uk::d5d64c75-2cb2-4171-bea5-4550cb713a73" providerId="AD" clId="Web-{568D3A0C-F1CB-74AF-8BF2-C68385571431}" dt="2022-07-11T09:57:58.388" v="2" actId="20577"/>
      <pc:docMkLst>
        <pc:docMk/>
      </pc:docMkLst>
      <pc:sldChg chg="modSp">
        <pc:chgData name="Kasey Dykes" userId="S::kasey.dykes@chichester.ac.uk::d5d64c75-2cb2-4171-bea5-4550cb713a73" providerId="AD" clId="Web-{568D3A0C-F1CB-74AF-8BF2-C68385571431}" dt="2022-07-11T09:57:45.887" v="0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568D3A0C-F1CB-74AF-8BF2-C68385571431}" dt="2022-07-11T09:57:45.887" v="0" actId="20577"/>
          <ac:spMkLst>
            <pc:docMk/>
            <pc:sldMk cId="606468625" sldId="256"/>
            <ac:spMk id="2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48.184" v="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568D3A0C-F1CB-74AF-8BF2-C68385571431}" dt="2022-07-11T09:57:48.184" v="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568D3A0C-F1CB-74AF-8BF2-C68385571431}" dt="2022-07-11T09:57:58.388" v="2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568D3A0C-F1CB-74AF-8BF2-C68385571431}" dt="2022-07-11T09:57:58.388" v="2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Carter" userId="S::carterk@chichester.ac.uk::d5d64c75-2cb2-4171-bea5-4550cb713a73" providerId="AD" clId="Web-{E05C7D42-39A7-0B1F-51D8-8FF31073D8EB}"/>
    <pc:docChg chg="modSld">
      <pc:chgData name="Kasey Carter" userId="S::carterk@chichester.ac.uk::d5d64c75-2cb2-4171-bea5-4550cb713a73" providerId="AD" clId="Web-{E05C7D42-39A7-0B1F-51D8-8FF31073D8EB}" dt="2022-10-17T18:33:29.702" v="1" actId="20577"/>
      <pc:docMkLst>
        <pc:docMk/>
      </pc:docMkLst>
      <pc:sldChg chg="modSp">
        <pc:chgData name="Kasey Carter" userId="S::carterk@chichester.ac.uk::d5d64c75-2cb2-4171-bea5-4550cb713a73" providerId="AD" clId="Web-{E05C7D42-39A7-0B1F-51D8-8FF31073D8EB}" dt="2022-10-17T18:33:29.702" v="1" actId="20577"/>
        <pc:sldMkLst>
          <pc:docMk/>
          <pc:sldMk cId="1636397297" sldId="280"/>
        </pc:sldMkLst>
        <pc:spChg chg="mod">
          <ac:chgData name="Kasey Carter" userId="S::carterk@chichester.ac.uk::d5d64c75-2cb2-4171-bea5-4550cb713a73" providerId="AD" clId="Web-{E05C7D42-39A7-0B1F-51D8-8FF31073D8EB}" dt="2022-10-17T18:33:29.702" v="1" actId="20577"/>
          <ac:spMkLst>
            <pc:docMk/>
            <pc:sldMk cId="1636397297" sldId="280"/>
            <ac:spMk id="11" creationId="{DF65836D-776A-8065-6D9F-53E1F956D033}"/>
          </ac:spMkLst>
        </pc:spChg>
      </pc:sldChg>
    </pc:docChg>
  </pc:docChgLst>
  <pc:docChgLst>
    <pc:chgData name="Kasey Dykes" userId="d5d64c75-2cb2-4171-bea5-4550cb713a73" providerId="ADAL" clId="{8DACCF91-B8BC-49A3-BB8D-66BD9B6E7D62}"/>
    <pc:docChg chg="delSld modSld">
      <pc:chgData name="Kasey Dykes" userId="d5d64c75-2cb2-4171-bea5-4550cb713a73" providerId="ADAL" clId="{8DACCF91-B8BC-49A3-BB8D-66BD9B6E7D62}" dt="2022-01-19T17:32:03.231" v="2" actId="47"/>
      <pc:docMkLst>
        <pc:docMk/>
      </pc:docMkLst>
      <pc:sldChg chg="del">
        <pc:chgData name="Kasey Dykes" userId="d5d64c75-2cb2-4171-bea5-4550cb713a73" providerId="ADAL" clId="{8DACCF91-B8BC-49A3-BB8D-66BD9B6E7D62}" dt="2022-01-19T17:32:03.231" v="2" actId="47"/>
        <pc:sldMkLst>
          <pc:docMk/>
          <pc:sldMk cId="3480768203" sldId="259"/>
        </pc:sldMkLst>
      </pc:sldChg>
      <pc:sldChg chg="modSp mod">
        <pc:chgData name="Kasey Dykes" userId="d5d64c75-2cb2-4171-bea5-4550cb713a73" providerId="ADAL" clId="{8DACCF91-B8BC-49A3-BB8D-66BD9B6E7D62}" dt="2022-01-17T10:02:53.736" v="1" actId="20577"/>
        <pc:sldMkLst>
          <pc:docMk/>
          <pc:sldMk cId="738643209" sldId="260"/>
        </pc:sldMkLst>
        <pc:spChg chg="mod">
          <ac:chgData name="Kasey Dykes" userId="d5d64c75-2cb2-4171-bea5-4550cb713a73" providerId="ADAL" clId="{8DACCF91-B8BC-49A3-BB8D-66BD9B6E7D62}" dt="2022-01-17T10:02:53.736" v="1" actId="20577"/>
          <ac:spMkLst>
            <pc:docMk/>
            <pc:sldMk cId="738643209" sldId="260"/>
            <ac:spMk id="3" creationId="{00000000-0000-0000-0000-000000000000}"/>
          </ac:spMkLst>
        </pc:spChg>
      </pc:sldChg>
    </pc:docChg>
  </pc:docChgLst>
  <pc:docChgLst>
    <pc:chgData name="Kasey Dykes" userId="d5d64c75-2cb2-4171-bea5-4550cb713a73" providerId="ADAL" clId="{E9E4FFC3-F374-4E45-8A6B-95BE39AB9AA4}"/>
    <pc:docChg chg="modSld">
      <pc:chgData name="Kasey Dykes" userId="d5d64c75-2cb2-4171-bea5-4550cb713a73" providerId="ADAL" clId="{E9E4FFC3-F374-4E45-8A6B-95BE39AB9AA4}" dt="2022-01-17T15:18:06.612" v="1" actId="20577"/>
      <pc:docMkLst>
        <pc:docMk/>
      </pc:docMkLst>
      <pc:sldChg chg="modSp mod">
        <pc:chgData name="Kasey Dykes" userId="d5d64c75-2cb2-4171-bea5-4550cb713a73" providerId="ADAL" clId="{E9E4FFC3-F374-4E45-8A6B-95BE39AB9AA4}" dt="2022-01-17T15:18:06.612" v="1" actId="20577"/>
        <pc:sldMkLst>
          <pc:docMk/>
          <pc:sldMk cId="606468625" sldId="256"/>
        </pc:sldMkLst>
        <pc:spChg chg="mod">
          <ac:chgData name="Kasey Dykes" userId="d5d64c75-2cb2-4171-bea5-4550cb713a73" providerId="ADAL" clId="{E9E4FFC3-F374-4E45-8A6B-95BE39AB9AA4}" dt="2022-01-17T15:18:06.612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Carter" userId="d5d64c75-2cb2-4171-bea5-4550cb713a73" providerId="ADAL" clId="{FD8AA292-FE75-441D-A0A4-6F5F40874886}"/>
    <pc:docChg chg="undo custSel addSld delSld modSld sldOrd">
      <pc:chgData name="Kasey Carter" userId="d5d64c75-2cb2-4171-bea5-4550cb713a73" providerId="ADAL" clId="{FD8AA292-FE75-441D-A0A4-6F5F40874886}" dt="2022-10-18T08:04:18.554" v="111" actId="1037"/>
      <pc:docMkLst>
        <pc:docMk/>
      </pc:docMkLst>
      <pc:sldChg chg="del">
        <pc:chgData name="Kasey Carter" userId="d5d64c75-2cb2-4171-bea5-4550cb713a73" providerId="ADAL" clId="{FD8AA292-FE75-441D-A0A4-6F5F40874886}" dt="2022-10-18T07:56:07.465" v="0" actId="47"/>
        <pc:sldMkLst>
          <pc:docMk/>
          <pc:sldMk cId="1355285504" sldId="273"/>
        </pc:sldMkLst>
      </pc:sldChg>
      <pc:sldChg chg="addSp modSp mod">
        <pc:chgData name="Kasey Carter" userId="d5d64c75-2cb2-4171-bea5-4550cb713a73" providerId="ADAL" clId="{FD8AA292-FE75-441D-A0A4-6F5F40874886}" dt="2022-10-18T08:03:42.093" v="71" actId="20577"/>
        <pc:sldMkLst>
          <pc:docMk/>
          <pc:sldMk cId="1567811357" sldId="282"/>
        </pc:sldMkLst>
        <pc:spChg chg="add mod">
          <ac:chgData name="Kasey Carter" userId="d5d64c75-2cb2-4171-bea5-4550cb713a73" providerId="ADAL" clId="{FD8AA292-FE75-441D-A0A4-6F5F40874886}" dt="2022-10-18T08:03:31.670" v="65" actId="1076"/>
          <ac:spMkLst>
            <pc:docMk/>
            <pc:sldMk cId="1567811357" sldId="282"/>
            <ac:spMk id="3" creationId="{90DCE4A8-14BD-3233-5985-CB112A1542CC}"/>
          </ac:spMkLst>
        </pc:spChg>
        <pc:spChg chg="add mod">
          <ac:chgData name="Kasey Carter" userId="d5d64c75-2cb2-4171-bea5-4550cb713a73" providerId="ADAL" clId="{FD8AA292-FE75-441D-A0A4-6F5F40874886}" dt="2022-10-18T08:03:42.093" v="71" actId="20577"/>
          <ac:spMkLst>
            <pc:docMk/>
            <pc:sldMk cId="1567811357" sldId="282"/>
            <ac:spMk id="4" creationId="{7FE43646-CDC6-585E-8A1B-0A211DAB2B37}"/>
          </ac:spMkLst>
        </pc:spChg>
      </pc:sldChg>
      <pc:sldChg chg="addSp modSp mod">
        <pc:chgData name="Kasey Carter" userId="d5d64c75-2cb2-4171-bea5-4550cb713a73" providerId="ADAL" clId="{FD8AA292-FE75-441D-A0A4-6F5F40874886}" dt="2022-10-18T08:04:18.554" v="111" actId="1037"/>
        <pc:sldMkLst>
          <pc:docMk/>
          <pc:sldMk cId="358225890" sldId="283"/>
        </pc:sldMkLst>
        <pc:spChg chg="add mod">
          <ac:chgData name="Kasey Carter" userId="d5d64c75-2cb2-4171-bea5-4550cb713a73" providerId="ADAL" clId="{FD8AA292-FE75-441D-A0A4-6F5F40874886}" dt="2022-10-18T08:03:52.486" v="81" actId="20577"/>
          <ac:spMkLst>
            <pc:docMk/>
            <pc:sldMk cId="358225890" sldId="283"/>
            <ac:spMk id="3" creationId="{B11D8586-3699-F70C-C5ED-8628356FD11C}"/>
          </ac:spMkLst>
        </pc:spChg>
        <pc:spChg chg="add mod">
          <ac:chgData name="Kasey Carter" userId="d5d64c75-2cb2-4171-bea5-4550cb713a73" providerId="ADAL" clId="{FD8AA292-FE75-441D-A0A4-6F5F40874886}" dt="2022-10-18T08:04:18.554" v="111" actId="1037"/>
          <ac:spMkLst>
            <pc:docMk/>
            <pc:sldMk cId="358225890" sldId="283"/>
            <ac:spMk id="4" creationId="{A77FB8DD-3C2F-8F05-DD55-1B509E22072D}"/>
          </ac:spMkLst>
        </pc:spChg>
        <pc:picChg chg="mod">
          <ac:chgData name="Kasey Carter" userId="d5d64c75-2cb2-4171-bea5-4550cb713a73" providerId="ADAL" clId="{FD8AA292-FE75-441D-A0A4-6F5F40874886}" dt="2022-10-18T08:03:58.431" v="84" actId="1076"/>
          <ac:picMkLst>
            <pc:docMk/>
            <pc:sldMk cId="358225890" sldId="283"/>
            <ac:picMk id="8" creationId="{65FFFE84-30BF-1D2A-223C-6656E86383CE}"/>
          </ac:picMkLst>
        </pc:picChg>
      </pc:sldChg>
      <pc:sldChg chg="addSp delSp modSp add mod ord setBg delDesignElem">
        <pc:chgData name="Kasey Carter" userId="d5d64c75-2cb2-4171-bea5-4550cb713a73" providerId="ADAL" clId="{FD8AA292-FE75-441D-A0A4-6F5F40874886}" dt="2022-10-18T08:02:13.686" v="51" actId="1076"/>
        <pc:sldMkLst>
          <pc:docMk/>
          <pc:sldMk cId="3011875325" sldId="359"/>
        </pc:sldMkLst>
        <pc:spChg chg="mod">
          <ac:chgData name="Kasey Carter" userId="d5d64c75-2cb2-4171-bea5-4550cb713a73" providerId="ADAL" clId="{FD8AA292-FE75-441D-A0A4-6F5F40874886}" dt="2022-10-18T07:57:09.822" v="24" actId="20577"/>
          <ac:spMkLst>
            <pc:docMk/>
            <pc:sldMk cId="3011875325" sldId="359"/>
            <ac:spMk id="2" creationId="{4DD9301E-FF06-EDEC-F407-53EC2308B291}"/>
          </ac:spMkLst>
        </pc:spChg>
        <pc:spChg chg="add">
          <ac:chgData name="Kasey Carter" userId="d5d64c75-2cb2-4171-bea5-4550cb713a73" providerId="ADAL" clId="{FD8AA292-FE75-441D-A0A4-6F5F40874886}" dt="2022-10-18T08:00:19.915" v="31" actId="26606"/>
          <ac:spMkLst>
            <pc:docMk/>
            <pc:sldMk cId="3011875325" sldId="359"/>
            <ac:spMk id="12" creationId="{E9F26AF7-9AC1-49A4-8F89-2C63E1C0A0BB}"/>
          </ac:spMkLst>
        </pc:spChg>
        <pc:spChg chg="del">
          <ac:chgData name="Kasey Carter" userId="d5d64c75-2cb2-4171-bea5-4550cb713a73" providerId="ADAL" clId="{FD8AA292-FE75-441D-A0A4-6F5F40874886}" dt="2022-10-18T07:56:54.545" v="2"/>
          <ac:spMkLst>
            <pc:docMk/>
            <pc:sldMk cId="3011875325" sldId="359"/>
            <ac:spMk id="16" creationId="{E9F26AF7-9AC1-49A4-8F89-2C63E1C0A0BB}"/>
          </ac:spMkLst>
        </pc:spChg>
        <pc:picChg chg="add mod">
          <ac:chgData name="Kasey Carter" userId="d5d64c75-2cb2-4171-bea5-4550cb713a73" providerId="ADAL" clId="{FD8AA292-FE75-441D-A0A4-6F5F40874886}" dt="2022-10-18T08:02:13.686" v="51" actId="1076"/>
          <ac:picMkLst>
            <pc:docMk/>
            <pc:sldMk cId="3011875325" sldId="359"/>
            <ac:picMk id="4" creationId="{126E52C1-A1E0-73A6-A151-6CDA9B3159B7}"/>
          </ac:picMkLst>
        </pc:picChg>
        <pc:picChg chg="del">
          <ac:chgData name="Kasey Carter" userId="d5d64c75-2cb2-4171-bea5-4550cb713a73" providerId="ADAL" clId="{FD8AA292-FE75-441D-A0A4-6F5F40874886}" dt="2022-10-18T08:00:14.444" v="28" actId="478"/>
          <ac:picMkLst>
            <pc:docMk/>
            <pc:sldMk cId="3011875325" sldId="359"/>
            <ac:picMk id="6" creationId="{6C3AED82-B549-274F-0CA7-133B5A8E81A5}"/>
          </ac:picMkLst>
        </pc:picChg>
        <pc:picChg chg="add mod">
          <ac:chgData name="Kasey Carter" userId="d5d64c75-2cb2-4171-bea5-4550cb713a73" providerId="ADAL" clId="{FD8AA292-FE75-441D-A0A4-6F5F40874886}" dt="2022-10-18T08:01:58.243" v="50" actId="1076"/>
          <ac:picMkLst>
            <pc:docMk/>
            <pc:sldMk cId="3011875325" sldId="359"/>
            <ac:picMk id="7" creationId="{1F4C2F51-12D3-C6DC-F784-55916F297BBA}"/>
          </ac:picMkLst>
        </pc:picChg>
        <pc:picChg chg="del">
          <ac:chgData name="Kasey Carter" userId="d5d64c75-2cb2-4171-bea5-4550cb713a73" providerId="ADAL" clId="{FD8AA292-FE75-441D-A0A4-6F5F40874886}" dt="2022-10-18T07:59:54.915" v="25" actId="478"/>
          <ac:picMkLst>
            <pc:docMk/>
            <pc:sldMk cId="3011875325" sldId="359"/>
            <ac:picMk id="11" creationId="{1048D8CE-2267-C9DF-F8A6-B26B05F49776}"/>
          </ac:picMkLst>
        </pc:picChg>
      </pc:sldChg>
      <pc:sldChg chg="addSp delSp modSp add mod ord">
        <pc:chgData name="Kasey Carter" userId="d5d64c75-2cb2-4171-bea5-4550cb713a73" providerId="ADAL" clId="{FD8AA292-FE75-441D-A0A4-6F5F40874886}" dt="2022-10-18T08:02:26.816" v="53" actId="1076"/>
        <pc:sldMkLst>
          <pc:docMk/>
          <pc:sldMk cId="1726507646" sldId="360"/>
        </pc:sldMkLst>
        <pc:spChg chg="mod">
          <ac:chgData name="Kasey Carter" userId="d5d64c75-2cb2-4171-bea5-4550cb713a73" providerId="ADAL" clId="{FD8AA292-FE75-441D-A0A4-6F5F40874886}" dt="2022-10-18T08:01:00.638" v="43" actId="20577"/>
          <ac:spMkLst>
            <pc:docMk/>
            <pc:sldMk cId="1726507646" sldId="360"/>
            <ac:spMk id="2" creationId="{4DD9301E-FF06-EDEC-F407-53EC2308B291}"/>
          </ac:spMkLst>
        </pc:spChg>
        <pc:spChg chg="del">
          <ac:chgData name="Kasey Carter" userId="d5d64c75-2cb2-4171-bea5-4550cb713a73" providerId="ADAL" clId="{FD8AA292-FE75-441D-A0A4-6F5F40874886}" dt="2022-10-18T08:02:17.146" v="52" actId="26606"/>
          <ac:spMkLst>
            <pc:docMk/>
            <pc:sldMk cId="1726507646" sldId="360"/>
            <ac:spMk id="12" creationId="{E9F26AF7-9AC1-49A4-8F89-2C63E1C0A0BB}"/>
          </ac:spMkLst>
        </pc:spChg>
        <pc:spChg chg="add">
          <ac:chgData name="Kasey Carter" userId="d5d64c75-2cb2-4171-bea5-4550cb713a73" providerId="ADAL" clId="{FD8AA292-FE75-441D-A0A4-6F5F40874886}" dt="2022-10-18T08:02:17.146" v="52" actId="26606"/>
          <ac:spMkLst>
            <pc:docMk/>
            <pc:sldMk cId="1726507646" sldId="360"/>
            <ac:spMk id="17" creationId="{E9F26AF7-9AC1-49A4-8F89-2C63E1C0A0BB}"/>
          </ac:spMkLst>
        </pc:spChg>
        <pc:picChg chg="del">
          <ac:chgData name="Kasey Carter" userId="d5d64c75-2cb2-4171-bea5-4550cb713a73" providerId="ADAL" clId="{FD8AA292-FE75-441D-A0A4-6F5F40874886}" dt="2022-10-18T08:01:19.105" v="44" actId="478"/>
          <ac:picMkLst>
            <pc:docMk/>
            <pc:sldMk cId="1726507646" sldId="360"/>
            <ac:picMk id="4" creationId="{126E52C1-A1E0-73A6-A151-6CDA9B3159B7}"/>
          </ac:picMkLst>
        </pc:picChg>
        <pc:picChg chg="add mod">
          <ac:chgData name="Kasey Carter" userId="d5d64c75-2cb2-4171-bea5-4550cb713a73" providerId="ADAL" clId="{FD8AA292-FE75-441D-A0A4-6F5F40874886}" dt="2022-10-18T08:02:26.816" v="53" actId="1076"/>
          <ac:picMkLst>
            <pc:docMk/>
            <pc:sldMk cId="1726507646" sldId="360"/>
            <ac:picMk id="5" creationId="{C0DCA54C-B119-8628-7E10-CB0591BF214A}"/>
          </ac:picMkLst>
        </pc:picChg>
        <pc:picChg chg="ord">
          <ac:chgData name="Kasey Carter" userId="d5d64c75-2cb2-4171-bea5-4550cb713a73" providerId="ADAL" clId="{FD8AA292-FE75-441D-A0A4-6F5F40874886}" dt="2022-10-18T08:02:17.146" v="52" actId="26606"/>
          <ac:picMkLst>
            <pc:docMk/>
            <pc:sldMk cId="1726507646" sldId="360"/>
            <ac:picMk id="7" creationId="{1F4C2F51-12D3-C6DC-F784-55916F297BBA}"/>
          </ac:picMkLst>
        </pc:picChg>
      </pc:sldChg>
    </pc:docChg>
  </pc:docChgLst>
  <pc:docChgLst>
    <pc:chgData name="Kasey Dykes" userId="S::kasey.dykes@chichester.ac.uk::d5d64c75-2cb2-4171-bea5-4550cb713a73" providerId="AD" clId="Web-{A7BF8FE6-A5C3-8CAC-0200-AFF1E6E777D8}"/>
    <pc:docChg chg="modSld">
      <pc:chgData name="Kasey Dykes" userId="S::kasey.dykes@chichester.ac.uk::d5d64c75-2cb2-4171-bea5-4550cb713a73" providerId="AD" clId="Web-{A7BF8FE6-A5C3-8CAC-0200-AFF1E6E777D8}" dt="2022-01-18T09:20:39.917" v="0" actId="20577"/>
      <pc:docMkLst>
        <pc:docMk/>
      </pc:docMkLst>
      <pc:sldChg chg="modSp">
        <pc:chgData name="Kasey Dykes" userId="S::kasey.dykes@chichester.ac.uk::d5d64c75-2cb2-4171-bea5-4550cb713a73" providerId="AD" clId="Web-{A7BF8FE6-A5C3-8CAC-0200-AFF1E6E777D8}" dt="2022-01-18T09:20:39.917" v="0" actId="20577"/>
        <pc:sldMkLst>
          <pc:docMk/>
          <pc:sldMk cId="460949982" sldId="269"/>
        </pc:sldMkLst>
        <pc:spChg chg="mod">
          <ac:chgData name="Kasey Dykes" userId="S::kasey.dykes@chichester.ac.uk::d5d64c75-2cb2-4171-bea5-4550cb713a73" providerId="AD" clId="Web-{A7BF8FE6-A5C3-8CAC-0200-AFF1E6E777D8}" dt="2022-01-18T09:20:39.917" v="0" actId="20577"/>
          <ac:spMkLst>
            <pc:docMk/>
            <pc:sldMk cId="460949982" sldId="269"/>
            <ac:spMk id="3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5EF9DA17-364A-FFBD-1E8A-1AA3EC50B919}"/>
    <pc:docChg chg="modSld">
      <pc:chgData name="Kasey Dykes" userId="S::kasey.dykes@chichester.ac.uk::d5d64c75-2cb2-4171-bea5-4550cb713a73" providerId="AD" clId="Web-{5EF9DA17-364A-FFBD-1E8A-1AA3EC50B919}" dt="2022-07-12T12:44:24.351" v="16" actId="20577"/>
      <pc:docMkLst>
        <pc:docMk/>
      </pc:docMkLst>
      <pc:sldChg chg="modSp">
        <pc:chgData name="Kasey Dykes" userId="S::kasey.dykes@chichester.ac.uk::d5d64c75-2cb2-4171-bea5-4550cb713a73" providerId="AD" clId="Web-{5EF9DA17-364A-FFBD-1E8A-1AA3EC50B919}" dt="2022-07-12T12:44:03.756" v="1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5EF9DA17-364A-FFBD-1E8A-1AA3EC50B919}" dt="2022-07-12T12:43:58.803" v="0" actId="20577"/>
          <ac:spMkLst>
            <pc:docMk/>
            <pc:sldMk cId="2395014320" sldId="263"/>
            <ac:spMk id="4" creationId="{04D0AC0E-CD2E-EA38-E41F-9F4F63A99CCD}"/>
          </ac:spMkLst>
        </pc:spChg>
        <pc:spChg chg="mod">
          <ac:chgData name="Kasey Dykes" userId="S::kasey.dykes@chichester.ac.uk::d5d64c75-2cb2-4171-bea5-4550cb713a73" providerId="AD" clId="Web-{5EF9DA17-364A-FFBD-1E8A-1AA3EC50B919}" dt="2022-07-12T12:44:03.756" v="1" actId="20577"/>
          <ac:spMkLst>
            <pc:docMk/>
            <pc:sldMk cId="2395014320" sldId="263"/>
            <ac:spMk id="6" creationId="{A5E1AA98-4B6B-2175-EC87-9136D70787F1}"/>
          </ac:spMkLst>
        </pc:spChg>
      </pc:sldChg>
      <pc:sldChg chg="modSp">
        <pc:chgData name="Kasey Dykes" userId="S::kasey.dykes@chichester.ac.uk::d5d64c75-2cb2-4171-bea5-4550cb713a73" providerId="AD" clId="Web-{5EF9DA17-364A-FFBD-1E8A-1AA3EC50B919}" dt="2022-07-12T12:44:24.351" v="16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5EF9DA17-364A-FFBD-1E8A-1AA3EC50B919}" dt="2022-07-12T12:44:24.351" v="16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name="Kasey Dykes" userId="S::kasey.dykes@chichester.ac.uk::d5d64c75-2cb2-4171-bea5-4550cb713a73" providerId="AD" clId="Web-{76B52B5C-39FD-3B1F-BDA2-9AE6361F0B1F}"/>
    <pc:docChg chg="delSld modSld">
      <pc:chgData name="Kasey Dykes" userId="S::kasey.dykes@chichester.ac.uk::d5d64c75-2cb2-4171-bea5-4550cb713a73" providerId="AD" clId="Web-{76B52B5C-39FD-3B1F-BDA2-9AE6361F0B1F}" dt="2022-07-11T10:01:46.188" v="5" actId="20577"/>
      <pc:docMkLst>
        <pc:docMk/>
      </pc:docMkLst>
      <pc:sldChg chg="del">
        <pc:chgData name="Kasey Dykes" userId="S::kasey.dykes@chichester.ac.uk::d5d64c75-2cb2-4171-bea5-4550cb713a73" providerId="AD" clId="Web-{76B52B5C-39FD-3B1F-BDA2-9AE6361F0B1F}" dt="2022-07-11T10:01:35.812" v="0"/>
        <pc:sldMkLst>
          <pc:docMk/>
          <pc:sldMk cId="894731803" sldId="261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6.640" v="1"/>
        <pc:sldMkLst>
          <pc:docMk/>
          <pc:sldMk cId="956867205" sldId="262"/>
        </pc:sldMkLst>
      </pc:sldChg>
      <pc:sldChg chg="del">
        <pc:chgData name="Kasey Dykes" userId="S::kasey.dykes@chichester.ac.uk::d5d64c75-2cb2-4171-bea5-4550cb713a73" providerId="AD" clId="Web-{76B52B5C-39FD-3B1F-BDA2-9AE6361F0B1F}" dt="2022-07-11T10:01:39.468" v="2"/>
        <pc:sldMkLst>
          <pc:docMk/>
          <pc:sldMk cId="460949982" sldId="269"/>
        </pc:sldMkLst>
      </pc:sldChg>
      <pc:sldChg chg="modSp">
        <pc:chgData name="Kasey Dykes" userId="S::kasey.dykes@chichester.ac.uk::d5d64c75-2cb2-4171-bea5-4550cb713a73" providerId="AD" clId="Web-{76B52B5C-39FD-3B1F-BDA2-9AE6361F0B1F}" dt="2022-07-11T10:01:46.188" v="5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B52B5C-39FD-3B1F-BDA2-9AE6361F0B1F}" dt="2022-07-11T10:01:46.188" v="5" actId="20577"/>
          <ac:spMkLst>
            <pc:docMk/>
            <pc:sldMk cId="929598286" sldId="272"/>
            <ac:spMk id="5" creationId="{2BB08A7C-440B-4AD9-8F45-70E0AED36257}"/>
          </ac:spMkLst>
        </pc:spChg>
      </pc:sldChg>
      <pc:sldChg chg="del">
        <pc:chgData name="Kasey Dykes" userId="S::kasey.dykes@chichester.ac.uk::d5d64c75-2cb2-4171-bea5-4550cb713a73" providerId="AD" clId="Web-{76B52B5C-39FD-3B1F-BDA2-9AE6361F0B1F}" dt="2022-07-11T10:01:40.453" v="3"/>
        <pc:sldMkLst>
          <pc:docMk/>
          <pc:sldMk cId="1707226979" sldId="277"/>
        </pc:sldMkLst>
      </pc:sldChg>
    </pc:docChg>
  </pc:docChgLst>
  <pc:docChgLst>
    <pc:chgData clId="Web-{76B52B5C-39FD-3B1F-BDA2-9AE6361F0B1F}"/>
    <pc:docChg chg="delSld">
      <pc:chgData name="" userId="" providerId="" clId="Web-{76B52B5C-39FD-3B1F-BDA2-9AE6361F0B1F}" dt="2022-07-11T10:01:34.484" v="0"/>
      <pc:docMkLst>
        <pc:docMk/>
      </pc:docMkLst>
      <pc:sldChg chg="del">
        <pc:chgData name="" userId="" providerId="" clId="Web-{76B52B5C-39FD-3B1F-BDA2-9AE6361F0B1F}" dt="2022-07-11T10:01:34.484" v="0"/>
        <pc:sldMkLst>
          <pc:docMk/>
          <pc:sldMk cId="738643209" sldId="260"/>
        </pc:sldMkLst>
      </pc:sldChg>
    </pc:docChg>
  </pc:docChgLst>
  <pc:docChgLst>
    <pc:chgData name="Kasey Dykes" userId="S::kasey.dykes@chichester.ac.uk::d5d64c75-2cb2-4171-bea5-4550cb713a73" providerId="AD" clId="Web-{768BF4BA-07DD-652E-C762-1CE67BB12650}"/>
    <pc:docChg chg="modSld">
      <pc:chgData name="Kasey Dykes" userId="S::kasey.dykes@chichester.ac.uk::d5d64c75-2cb2-4171-bea5-4550cb713a73" providerId="AD" clId="Web-{768BF4BA-07DD-652E-C762-1CE67BB12650}" dt="2022-07-12T12:41:48.578" v="19" actId="20577"/>
      <pc:docMkLst>
        <pc:docMk/>
      </pc:docMkLst>
      <pc:sldChg chg="modSp">
        <pc:chgData name="Kasey Dykes" userId="S::kasey.dykes@chichester.ac.uk::d5d64c75-2cb2-4171-bea5-4550cb713a73" providerId="AD" clId="Web-{768BF4BA-07DD-652E-C762-1CE67BB12650}" dt="2022-07-12T12:41:08.450" v="1" actId="20577"/>
        <pc:sldMkLst>
          <pc:docMk/>
          <pc:sldMk cId="606468625" sldId="256"/>
        </pc:sldMkLst>
        <pc:spChg chg="mod">
          <ac:chgData name="Kasey Dykes" userId="S::kasey.dykes@chichester.ac.uk::d5d64c75-2cb2-4171-bea5-4550cb713a73" providerId="AD" clId="Web-{768BF4BA-07DD-652E-C762-1CE67BB12650}" dt="2022-07-12T12:41:08.450" v="1" actId="20577"/>
          <ac:spMkLst>
            <pc:docMk/>
            <pc:sldMk cId="606468625" sldId="256"/>
            <ac:spMk id="3" creationId="{00000000-0000-0000-0000-000000000000}"/>
          </ac:spMkLst>
        </pc:spChg>
      </pc:sldChg>
      <pc:sldChg chg="addSp modSp mod modClrScheme chgLayout">
        <pc:chgData name="Kasey Dykes" userId="S::kasey.dykes@chichester.ac.uk::d5d64c75-2cb2-4171-bea5-4550cb713a73" providerId="AD" clId="Web-{768BF4BA-07DD-652E-C762-1CE67BB12650}" dt="2022-07-12T12:41:24.342" v="9" actId="20577"/>
        <pc:sldMkLst>
          <pc:docMk/>
          <pc:sldMk cId="2395014320" sldId="263"/>
        </pc:sldMkLst>
        <pc:spChg chg="mod ord">
          <ac:chgData name="Kasey Dykes" userId="S::kasey.dykes@chichester.ac.uk::d5d64c75-2cb2-4171-bea5-4550cb713a73" providerId="AD" clId="Web-{768BF4BA-07DD-652E-C762-1CE67BB12650}" dt="2022-07-12T12:41:13.169" v="2"/>
          <ac:spMkLst>
            <pc:docMk/>
            <pc:sldMk cId="2395014320" sldId="263"/>
            <ac:spMk id="2" creationId="{00000000-0000-0000-0000-000000000000}"/>
          </ac:spMkLst>
        </pc:spChg>
        <pc:spChg chg="mod ord">
          <ac:chgData name="Kasey Dykes" userId="S::kasey.dykes@chichester.ac.uk::d5d64c75-2cb2-4171-bea5-4550cb713a73" providerId="AD" clId="Web-{768BF4BA-07DD-652E-C762-1CE67BB12650}" dt="2022-07-12T12:41:13.169" v="2"/>
          <ac:spMkLst>
            <pc:docMk/>
            <pc:sldMk cId="2395014320" sldId="263"/>
            <ac:spMk id="3" creationId="{00000000-0000-0000-0000-000000000000}"/>
          </ac:spMkLst>
        </pc:spChg>
        <pc:spChg chg="add mod ord">
          <ac:chgData name="Kasey Dykes" userId="S::kasey.dykes@chichester.ac.uk::d5d64c75-2cb2-4171-bea5-4550cb713a73" providerId="AD" clId="Web-{768BF4BA-07DD-652E-C762-1CE67BB12650}" dt="2022-07-12T12:41:16.216" v="5" actId="20577"/>
          <ac:spMkLst>
            <pc:docMk/>
            <pc:sldMk cId="2395014320" sldId="263"/>
            <ac:spMk id="4" creationId="{04D0AC0E-CD2E-EA38-E41F-9F4F63A99CCD}"/>
          </ac:spMkLst>
        </pc:spChg>
        <pc:spChg chg="add mod ord">
          <ac:chgData name="Kasey Dykes" userId="S::kasey.dykes@chichester.ac.uk::d5d64c75-2cb2-4171-bea5-4550cb713a73" providerId="AD" clId="Web-{768BF4BA-07DD-652E-C762-1CE67BB12650}" dt="2022-07-12T12:41:13.169" v="2"/>
          <ac:spMkLst>
            <pc:docMk/>
            <pc:sldMk cId="2395014320" sldId="263"/>
            <ac:spMk id="5" creationId="{7CC5D381-EA6A-2124-C206-5A4EC28B4144}"/>
          </ac:spMkLst>
        </pc:spChg>
        <pc:spChg chg="add mod ord">
          <ac:chgData name="Kasey Dykes" userId="S::kasey.dykes@chichester.ac.uk::d5d64c75-2cb2-4171-bea5-4550cb713a73" providerId="AD" clId="Web-{768BF4BA-07DD-652E-C762-1CE67BB12650}" dt="2022-07-12T12:41:24.342" v="9" actId="20577"/>
          <ac:spMkLst>
            <pc:docMk/>
            <pc:sldMk cId="2395014320" sldId="263"/>
            <ac:spMk id="6" creationId="{A5E1AA98-4B6B-2175-EC87-9136D70787F1}"/>
          </ac:spMkLst>
        </pc:spChg>
      </pc:sldChg>
      <pc:sldChg chg="modSp">
        <pc:chgData name="Kasey Dykes" userId="S::kasey.dykes@chichester.ac.uk::d5d64c75-2cb2-4171-bea5-4550cb713a73" providerId="AD" clId="Web-{768BF4BA-07DD-652E-C762-1CE67BB12650}" dt="2022-07-12T12:41:48.578" v="19" actId="20577"/>
        <pc:sldMkLst>
          <pc:docMk/>
          <pc:sldMk cId="929598286" sldId="272"/>
        </pc:sldMkLst>
        <pc:spChg chg="mod">
          <ac:chgData name="Kasey Dykes" userId="S::kasey.dykes@chichester.ac.uk::d5d64c75-2cb2-4171-bea5-4550cb713a73" providerId="AD" clId="Web-{768BF4BA-07DD-652E-C762-1CE67BB12650}" dt="2022-07-12T12:41:48.578" v="19" actId="20577"/>
          <ac:spMkLst>
            <pc:docMk/>
            <pc:sldMk cId="929598286" sldId="272"/>
            <ac:spMk id="5" creationId="{2BB08A7C-440B-4AD9-8F45-70E0AED36257}"/>
          </ac:spMkLst>
        </pc:spChg>
      </pc:sldChg>
    </pc:docChg>
  </pc:docChgLst>
  <pc:docChgLst>
    <pc:chgData name="Kasey Dykes" userId="d5d64c75-2cb2-4171-bea5-4550cb713a73" providerId="ADAL" clId="{E25A55D5-EDAD-4AF4-A0C0-D0D0A9F6C82A}"/>
    <pc:docChg chg="custSel addSld modSld">
      <pc:chgData name="Kasey Dykes" userId="d5d64c75-2cb2-4171-bea5-4550cb713a73" providerId="ADAL" clId="{E25A55D5-EDAD-4AF4-A0C0-D0D0A9F6C82A}" dt="2022-07-18T13:01:30.549" v="214" actId="478"/>
      <pc:docMkLst>
        <pc:docMk/>
      </pc:docMkLst>
      <pc:sldChg chg="modSp modAnim">
        <pc:chgData name="Kasey Dykes" userId="d5d64c75-2cb2-4171-bea5-4550cb713a73" providerId="ADAL" clId="{E25A55D5-EDAD-4AF4-A0C0-D0D0A9F6C82A}" dt="2022-07-18T13:01:05.437" v="196" actId="20577"/>
        <pc:sldMkLst>
          <pc:docMk/>
          <pc:sldMk cId="1065986319" sldId="258"/>
        </pc:sldMkLst>
        <pc:spChg chg="mod">
          <ac:chgData name="Kasey Dykes" userId="d5d64c75-2cb2-4171-bea5-4550cb713a73" providerId="ADAL" clId="{E25A55D5-EDAD-4AF4-A0C0-D0D0A9F6C82A}" dt="2022-07-18T13:01:05.437" v="196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addSp delSp modSp modAnim">
        <pc:chgData name="Kasey Dykes" userId="d5d64c75-2cb2-4171-bea5-4550cb713a73" providerId="ADAL" clId="{E25A55D5-EDAD-4AF4-A0C0-D0D0A9F6C82A}" dt="2022-07-18T13:00:18.507" v="36"/>
        <pc:sldMkLst>
          <pc:docMk/>
          <pc:sldMk cId="2395014320" sldId="263"/>
        </pc:sldMkLst>
        <pc:spChg chg="del">
          <ac:chgData name="Kasey Dykes" userId="d5d64c75-2cb2-4171-bea5-4550cb713a73" providerId="ADAL" clId="{E25A55D5-EDAD-4AF4-A0C0-D0D0A9F6C82A}" dt="2022-07-18T12:59:42.205" v="35"/>
          <ac:spMkLst>
            <pc:docMk/>
            <pc:sldMk cId="2395014320" sldId="263"/>
            <ac:spMk id="3" creationId="{00000000-0000-0000-0000-000000000000}"/>
          </ac:spMkLst>
        </pc:spChg>
        <pc:spChg chg="del">
          <ac:chgData name="Kasey Dykes" userId="d5d64c75-2cb2-4171-bea5-4550cb713a73" providerId="ADAL" clId="{E25A55D5-EDAD-4AF4-A0C0-D0D0A9F6C82A}" dt="2022-07-18T13:00:18.507" v="36"/>
          <ac:spMkLst>
            <pc:docMk/>
            <pc:sldMk cId="2395014320" sldId="263"/>
            <ac:spMk id="5" creationId="{7CC5D381-EA6A-2124-C206-5A4EC28B4144}"/>
          </ac:spMkLst>
        </pc:spChg>
        <pc:picChg chg="add mod">
          <ac:chgData name="Kasey Dykes" userId="d5d64c75-2cb2-4171-bea5-4550cb713a73" providerId="ADAL" clId="{E25A55D5-EDAD-4AF4-A0C0-D0D0A9F6C82A}" dt="2022-07-18T13:00:18.507" v="36"/>
          <ac:picMkLst>
            <pc:docMk/>
            <pc:sldMk cId="2395014320" sldId="263"/>
            <ac:picMk id="7" creationId="{A627A55D-87EC-9F9B-C706-C4D107A07227}"/>
          </ac:picMkLst>
        </pc:picChg>
        <pc:picChg chg="add mod">
          <ac:chgData name="Kasey Dykes" userId="d5d64c75-2cb2-4171-bea5-4550cb713a73" providerId="ADAL" clId="{E25A55D5-EDAD-4AF4-A0C0-D0D0A9F6C82A}" dt="2022-07-18T12:59:42.205" v="35"/>
          <ac:picMkLst>
            <pc:docMk/>
            <pc:sldMk cId="2395014320" sldId="263"/>
            <ac:picMk id="1026" creationId="{83B14CA7-18DC-F9C2-F4C9-B0D83F13F3C7}"/>
          </ac:picMkLst>
        </pc:picChg>
      </pc:sldChg>
      <pc:sldChg chg="modSp new mod">
        <pc:chgData name="Kasey Dykes" userId="d5d64c75-2cb2-4171-bea5-4550cb713a73" providerId="ADAL" clId="{E25A55D5-EDAD-4AF4-A0C0-D0D0A9F6C82A}" dt="2022-07-18T12:55:16.612" v="34" actId="403"/>
        <pc:sldMkLst>
          <pc:docMk/>
          <pc:sldMk cId="1355285504" sldId="273"/>
        </pc:sldMkLst>
        <pc:spChg chg="mod">
          <ac:chgData name="Kasey Dykes" userId="d5d64c75-2cb2-4171-bea5-4550cb713a73" providerId="ADAL" clId="{E25A55D5-EDAD-4AF4-A0C0-D0D0A9F6C82A}" dt="2022-07-18T12:55:07.222" v="5" actId="20577"/>
          <ac:spMkLst>
            <pc:docMk/>
            <pc:sldMk cId="1355285504" sldId="273"/>
            <ac:spMk id="2" creationId="{892876CE-E0DD-4129-3C27-E4FB7D079099}"/>
          </ac:spMkLst>
        </pc:spChg>
        <pc:spChg chg="mod">
          <ac:chgData name="Kasey Dykes" userId="d5d64c75-2cb2-4171-bea5-4550cb713a73" providerId="ADAL" clId="{E25A55D5-EDAD-4AF4-A0C0-D0D0A9F6C82A}" dt="2022-07-18T12:55:16.612" v="34" actId="403"/>
          <ac:spMkLst>
            <pc:docMk/>
            <pc:sldMk cId="1355285504" sldId="273"/>
            <ac:spMk id="3" creationId="{61FFEAB3-D500-ED5F-3E54-9DB56506C976}"/>
          </ac:spMkLst>
        </pc:spChg>
      </pc:sldChg>
      <pc:sldChg chg="delSp modSp new mod">
        <pc:chgData name="Kasey Dykes" userId="d5d64c75-2cb2-4171-bea5-4550cb713a73" providerId="ADAL" clId="{E25A55D5-EDAD-4AF4-A0C0-D0D0A9F6C82A}" dt="2022-07-18T13:01:28.548" v="213" actId="478"/>
        <pc:sldMkLst>
          <pc:docMk/>
          <pc:sldMk cId="1847783734" sldId="274"/>
        </pc:sldMkLst>
        <pc:spChg chg="mod">
          <ac:chgData name="Kasey Dykes" userId="d5d64c75-2cb2-4171-bea5-4550cb713a73" providerId="ADAL" clId="{E25A55D5-EDAD-4AF4-A0C0-D0D0A9F6C82A}" dt="2022-07-18T13:01:14.556" v="204" actId="20577"/>
          <ac:spMkLst>
            <pc:docMk/>
            <pc:sldMk cId="1847783734" sldId="274"/>
            <ac:spMk id="2" creationId="{BE3F7E08-CFB6-9D5E-05ED-63242298B245}"/>
          </ac:spMkLst>
        </pc:spChg>
        <pc:spChg chg="del">
          <ac:chgData name="Kasey Dykes" userId="d5d64c75-2cb2-4171-bea5-4550cb713a73" providerId="ADAL" clId="{E25A55D5-EDAD-4AF4-A0C0-D0D0A9F6C82A}" dt="2022-07-18T13:01:28.548" v="213" actId="478"/>
          <ac:spMkLst>
            <pc:docMk/>
            <pc:sldMk cId="1847783734" sldId="274"/>
            <ac:spMk id="3" creationId="{10ACE91C-B5A4-C839-6E55-A34CCBE1201D}"/>
          </ac:spMkLst>
        </pc:spChg>
      </pc:sldChg>
      <pc:sldChg chg="addSp delSp modSp new mod chgLayout">
        <pc:chgData name="Kasey Dykes" userId="d5d64c75-2cb2-4171-bea5-4550cb713a73" providerId="ADAL" clId="{E25A55D5-EDAD-4AF4-A0C0-D0D0A9F6C82A}" dt="2022-07-18T13:01:30.549" v="214" actId="478"/>
        <pc:sldMkLst>
          <pc:docMk/>
          <pc:sldMk cId="3870969933" sldId="275"/>
        </pc:sldMkLst>
        <pc:spChg chg="mod ord">
          <ac:chgData name="Kasey Dykes" userId="d5d64c75-2cb2-4171-bea5-4550cb713a73" providerId="ADAL" clId="{E25A55D5-EDAD-4AF4-A0C0-D0D0A9F6C82A}" dt="2022-07-18T13:01:21.625" v="212" actId="700"/>
          <ac:spMkLst>
            <pc:docMk/>
            <pc:sldMk cId="3870969933" sldId="275"/>
            <ac:spMk id="2" creationId="{8EC3E477-C8FB-F328-C658-9D37F7AB9FB5}"/>
          </ac:spMkLst>
        </pc:spChg>
        <pc:spChg chg="del">
          <ac:chgData name="Kasey Dykes" userId="d5d64c75-2cb2-4171-bea5-4550cb713a73" providerId="ADAL" clId="{E25A55D5-EDAD-4AF4-A0C0-D0D0A9F6C82A}" dt="2022-07-18T13:01:21.625" v="212" actId="700"/>
          <ac:spMkLst>
            <pc:docMk/>
            <pc:sldMk cId="3870969933" sldId="275"/>
            <ac:spMk id="3" creationId="{74CA9889-050C-A99D-F681-4BCDE1281418}"/>
          </ac:spMkLst>
        </pc:spChg>
        <pc:spChg chg="add del mod ord">
          <ac:chgData name="Kasey Dykes" userId="d5d64c75-2cb2-4171-bea5-4550cb713a73" providerId="ADAL" clId="{E25A55D5-EDAD-4AF4-A0C0-D0D0A9F6C82A}" dt="2022-07-18T13:01:30.549" v="214" actId="478"/>
          <ac:spMkLst>
            <pc:docMk/>
            <pc:sldMk cId="3870969933" sldId="275"/>
            <ac:spMk id="4" creationId="{2147673E-21FE-5802-D6B4-74BE85820820}"/>
          </ac:spMkLst>
        </pc:spChg>
      </pc:sldChg>
    </pc:docChg>
  </pc:docChgLst>
  <pc:docChgLst>
    <pc:chgData name="Kasey Carter" userId="d5d64c75-2cb2-4171-bea5-4550cb713a73" providerId="ADAL" clId="{9F2B1DCC-4340-479F-A2C1-6032FCEBD283}"/>
    <pc:docChg chg="undo custSel addSld delSld modSld sldOrd">
      <pc:chgData name="Kasey Carter" userId="d5d64c75-2cb2-4171-bea5-4550cb713a73" providerId="ADAL" clId="{9F2B1DCC-4340-479F-A2C1-6032FCEBD283}" dt="2022-10-17T16:35:44.130" v="203" actId="1076"/>
      <pc:docMkLst>
        <pc:docMk/>
      </pc:docMkLst>
      <pc:sldChg chg="modSp mod">
        <pc:chgData name="Kasey Carter" userId="d5d64c75-2cb2-4171-bea5-4550cb713a73" providerId="ADAL" clId="{9F2B1DCC-4340-479F-A2C1-6032FCEBD283}" dt="2022-10-17T16:29:20.587" v="142" actId="20577"/>
        <pc:sldMkLst>
          <pc:docMk/>
          <pc:sldMk cId="4161947604" sldId="276"/>
        </pc:sldMkLst>
        <pc:graphicFrameChg chg="mod modGraphic">
          <ac:chgData name="Kasey Carter" userId="d5d64c75-2cb2-4171-bea5-4550cb713a73" providerId="ADAL" clId="{9F2B1DCC-4340-479F-A2C1-6032FCEBD283}" dt="2022-10-17T16:29:20.587" v="142" actId="20577"/>
          <ac:graphicFrameMkLst>
            <pc:docMk/>
            <pc:sldMk cId="4161947604" sldId="276"/>
            <ac:graphicFrameMk id="4" creationId="{7C4F514F-BA49-EAF5-3AFD-38F717BC05EC}"/>
          </ac:graphicFrameMkLst>
        </pc:graphicFrameChg>
      </pc:sldChg>
      <pc:sldChg chg="addSp delSp modSp mod">
        <pc:chgData name="Kasey Carter" userId="d5d64c75-2cb2-4171-bea5-4550cb713a73" providerId="ADAL" clId="{9F2B1DCC-4340-479F-A2C1-6032FCEBD283}" dt="2022-10-17T16:29:52.679" v="153" actId="26606"/>
        <pc:sldMkLst>
          <pc:docMk/>
          <pc:sldMk cId="1567811357" sldId="282"/>
        </pc:sldMkLst>
        <pc:spChg chg="mod">
          <ac:chgData name="Kasey Carter" userId="d5d64c75-2cb2-4171-bea5-4550cb713a73" providerId="ADAL" clId="{9F2B1DCC-4340-479F-A2C1-6032FCEBD283}" dt="2022-10-17T16:29:48.268" v="149" actId="26606"/>
          <ac:spMkLst>
            <pc:docMk/>
            <pc:sldMk cId="1567811357" sldId="282"/>
            <ac:spMk id="2" creationId="{4DD9301E-FF06-EDEC-F407-53EC2308B291}"/>
          </ac:spMkLst>
        </pc:spChg>
        <pc:spChg chg="add del">
          <ac:chgData name="Kasey Carter" userId="d5d64c75-2cb2-4171-bea5-4550cb713a73" providerId="ADAL" clId="{9F2B1DCC-4340-479F-A2C1-6032FCEBD283}" dt="2022-10-17T16:29:52.679" v="153" actId="26606"/>
          <ac:spMkLst>
            <pc:docMk/>
            <pc:sldMk cId="1567811357" sldId="282"/>
            <ac:spMk id="16" creationId="{E9F26AF7-9AC1-49A4-8F89-2C63E1C0A0BB}"/>
          </ac:spMkLst>
        </pc:spChg>
        <pc:spChg chg="add del">
          <ac:chgData name="Kasey Carter" userId="d5d64c75-2cb2-4171-bea5-4550cb713a73" providerId="ADAL" clId="{9F2B1DCC-4340-479F-A2C1-6032FCEBD283}" dt="2022-10-17T16:29:47.643" v="147" actId="26606"/>
          <ac:spMkLst>
            <pc:docMk/>
            <pc:sldMk cId="1567811357" sldId="282"/>
            <ac:spMk id="21" creationId="{E9F26AF7-9AC1-49A4-8F89-2C63E1C0A0BB}"/>
          </ac:spMkLst>
        </pc:spChg>
        <pc:spChg chg="add del">
          <ac:chgData name="Kasey Carter" userId="d5d64c75-2cb2-4171-bea5-4550cb713a73" providerId="ADAL" clId="{9F2B1DCC-4340-479F-A2C1-6032FCEBD283}" dt="2022-10-17T16:29:48.268" v="149" actId="26606"/>
          <ac:spMkLst>
            <pc:docMk/>
            <pc:sldMk cId="1567811357" sldId="282"/>
            <ac:spMk id="23" creationId="{2F0F143B-3981-4FC2-BB15-0C5867633489}"/>
          </ac:spMkLst>
        </pc:spChg>
        <pc:spChg chg="add del">
          <ac:chgData name="Kasey Carter" userId="d5d64c75-2cb2-4171-bea5-4550cb713a73" providerId="ADAL" clId="{9F2B1DCC-4340-479F-A2C1-6032FCEBD283}" dt="2022-10-17T16:29:52.679" v="153" actId="26606"/>
          <ac:spMkLst>
            <pc:docMk/>
            <pc:sldMk cId="1567811357" sldId="282"/>
            <ac:spMk id="25" creationId="{E9F26AF7-9AC1-49A4-8F89-2C63E1C0A0BB}"/>
          </ac:spMkLst>
        </pc:spChg>
        <pc:picChg chg="add mod">
          <ac:chgData name="Kasey Carter" userId="d5d64c75-2cb2-4171-bea5-4550cb713a73" providerId="ADAL" clId="{9F2B1DCC-4340-479F-A2C1-6032FCEBD283}" dt="2022-10-17T16:29:48.268" v="149" actId="26606"/>
          <ac:picMkLst>
            <pc:docMk/>
            <pc:sldMk cId="1567811357" sldId="282"/>
            <ac:picMk id="6" creationId="{6C3AED82-B549-274F-0CA7-133B5A8E81A5}"/>
          </ac:picMkLst>
        </pc:picChg>
        <pc:picChg chg="del">
          <ac:chgData name="Kasey Carter" userId="d5d64c75-2cb2-4171-bea5-4550cb713a73" providerId="ADAL" clId="{9F2B1DCC-4340-479F-A2C1-6032FCEBD283}" dt="2022-10-17T16:29:42.616" v="143" actId="478"/>
          <ac:picMkLst>
            <pc:docMk/>
            <pc:sldMk cId="1567811357" sldId="282"/>
            <ac:picMk id="9" creationId="{7C3226A1-1EEC-6C14-AAFF-21ED1C3B2842}"/>
          </ac:picMkLst>
        </pc:picChg>
        <pc:picChg chg="mod ord">
          <ac:chgData name="Kasey Carter" userId="d5d64c75-2cb2-4171-bea5-4550cb713a73" providerId="ADAL" clId="{9F2B1DCC-4340-479F-A2C1-6032FCEBD283}" dt="2022-10-17T16:29:52.679" v="153" actId="26606"/>
          <ac:picMkLst>
            <pc:docMk/>
            <pc:sldMk cId="1567811357" sldId="282"/>
            <ac:picMk id="11" creationId="{1048D8CE-2267-C9DF-F8A6-B26B05F49776}"/>
          </ac:picMkLst>
        </pc:picChg>
      </pc:sldChg>
      <pc:sldChg chg="addSp delSp modSp mod">
        <pc:chgData name="Kasey Carter" userId="d5d64c75-2cb2-4171-bea5-4550cb713a73" providerId="ADAL" clId="{9F2B1DCC-4340-479F-A2C1-6032FCEBD283}" dt="2022-10-17T16:30:55.748" v="179" actId="1076"/>
        <pc:sldMkLst>
          <pc:docMk/>
          <pc:sldMk cId="358225890" sldId="283"/>
        </pc:sldMkLst>
        <pc:spChg chg="del">
          <ac:chgData name="Kasey Carter" userId="d5d64c75-2cb2-4171-bea5-4550cb713a73" providerId="ADAL" clId="{9F2B1DCC-4340-479F-A2C1-6032FCEBD283}" dt="2022-10-17T16:30:29.244" v="159" actId="26606"/>
          <ac:spMkLst>
            <pc:docMk/>
            <pc:sldMk cId="358225890" sldId="283"/>
            <ac:spMk id="28" creationId="{E9F26AF7-9AC1-49A4-8F89-2C63E1C0A0BB}"/>
          </ac:spMkLst>
        </pc:spChg>
        <pc:spChg chg="add">
          <ac:chgData name="Kasey Carter" userId="d5d64c75-2cb2-4171-bea5-4550cb713a73" providerId="ADAL" clId="{9F2B1DCC-4340-479F-A2C1-6032FCEBD283}" dt="2022-10-17T16:30:29.244" v="159" actId="26606"/>
          <ac:spMkLst>
            <pc:docMk/>
            <pc:sldMk cId="358225890" sldId="283"/>
            <ac:spMk id="33" creationId="{E9F26AF7-9AC1-49A4-8F89-2C63E1C0A0BB}"/>
          </ac:spMkLst>
        </pc:spChg>
        <pc:picChg chg="add del mod">
          <ac:chgData name="Kasey Carter" userId="d5d64c75-2cb2-4171-bea5-4550cb713a73" providerId="ADAL" clId="{9F2B1DCC-4340-479F-A2C1-6032FCEBD283}" dt="2022-10-17T16:30:21.834" v="157" actId="21"/>
          <ac:picMkLst>
            <pc:docMk/>
            <pc:sldMk cId="358225890" sldId="283"/>
            <ac:picMk id="4" creationId="{394387D5-EB90-8C9D-5F04-DDB8C6CD3FB8}"/>
          </ac:picMkLst>
        </pc:picChg>
        <pc:picChg chg="add mod">
          <ac:chgData name="Kasey Carter" userId="d5d64c75-2cb2-4171-bea5-4550cb713a73" providerId="ADAL" clId="{9F2B1DCC-4340-479F-A2C1-6032FCEBD283}" dt="2022-10-17T16:30:55.748" v="179" actId="1076"/>
          <ac:picMkLst>
            <pc:docMk/>
            <pc:sldMk cId="358225890" sldId="283"/>
            <ac:picMk id="8" creationId="{65FFFE84-30BF-1D2A-223C-6656E86383CE}"/>
          </ac:picMkLst>
        </pc:picChg>
        <pc:picChg chg="del">
          <ac:chgData name="Kasey Carter" userId="d5d64c75-2cb2-4171-bea5-4550cb713a73" providerId="ADAL" clId="{9F2B1DCC-4340-479F-A2C1-6032FCEBD283}" dt="2022-10-17T16:29:56.577" v="154" actId="478"/>
          <ac:picMkLst>
            <pc:docMk/>
            <pc:sldMk cId="358225890" sldId="283"/>
            <ac:picMk id="9" creationId="{45FDA8FE-D182-7ACD-247B-95006D6DDEE5}"/>
          </ac:picMkLst>
        </pc:picChg>
        <pc:picChg chg="ord">
          <ac:chgData name="Kasey Carter" userId="d5d64c75-2cb2-4171-bea5-4550cb713a73" providerId="ADAL" clId="{9F2B1DCC-4340-479F-A2C1-6032FCEBD283}" dt="2022-10-17T16:30:29.244" v="159" actId="26606"/>
          <ac:picMkLst>
            <pc:docMk/>
            <pc:sldMk cId="358225890" sldId="283"/>
            <ac:picMk id="11" creationId="{66F72283-FD32-8703-4F60-C642883DEDB0}"/>
          </ac:picMkLst>
        </pc:picChg>
      </pc:sldChg>
      <pc:sldChg chg="addSp delSp modSp mod">
        <pc:chgData name="Kasey Carter" userId="d5d64c75-2cb2-4171-bea5-4550cb713a73" providerId="ADAL" clId="{9F2B1DCC-4340-479F-A2C1-6032FCEBD283}" dt="2022-10-17T16:26:16.655" v="83" actId="26606"/>
        <pc:sldMkLst>
          <pc:docMk/>
          <pc:sldMk cId="4089661413" sldId="285"/>
        </pc:sldMkLst>
        <pc:spChg chg="add del mod">
          <ac:chgData name="Kasey Carter" userId="d5d64c75-2cb2-4171-bea5-4550cb713a73" providerId="ADAL" clId="{9F2B1DCC-4340-479F-A2C1-6032FCEBD283}" dt="2022-10-17T16:26:14.081" v="81"/>
          <ac:spMkLst>
            <pc:docMk/>
            <pc:sldMk cId="4089661413" sldId="285"/>
            <ac:spMk id="3" creationId="{47E55919-984A-A94B-373B-09676813F715}"/>
          </ac:spMkLst>
        </pc:spChg>
        <pc:spChg chg="add del mod">
          <ac:chgData name="Kasey Carter" userId="d5d64c75-2cb2-4171-bea5-4550cb713a73" providerId="ADAL" clId="{9F2B1DCC-4340-479F-A2C1-6032FCEBD283}" dt="2022-10-17T16:26:14.073" v="80"/>
          <ac:spMkLst>
            <pc:docMk/>
            <pc:sldMk cId="4089661413" sldId="285"/>
            <ac:spMk id="4" creationId="{D0857C43-C7F8-5D24-6182-2049CB3F6F82}"/>
          </ac:spMkLst>
        </pc:spChg>
        <pc:spChg chg="del">
          <ac:chgData name="Kasey Carter" userId="d5d64c75-2cb2-4171-bea5-4550cb713a73" providerId="ADAL" clId="{9F2B1DCC-4340-479F-A2C1-6032FCEBD283}" dt="2022-10-17T16:26:16.655" v="83" actId="26606"/>
          <ac:spMkLst>
            <pc:docMk/>
            <pc:sldMk cId="4089661413" sldId="285"/>
            <ac:spMk id="2055" creationId="{419501C6-F015-4273-AF88-E0F6C853899F}"/>
          </ac:spMkLst>
        </pc:spChg>
        <pc:spChg chg="del">
          <ac:chgData name="Kasey Carter" userId="d5d64c75-2cb2-4171-bea5-4550cb713a73" providerId="ADAL" clId="{9F2B1DCC-4340-479F-A2C1-6032FCEBD283}" dt="2022-10-17T16:26:16.655" v="83" actId="26606"/>
          <ac:spMkLst>
            <pc:docMk/>
            <pc:sldMk cId="4089661413" sldId="285"/>
            <ac:spMk id="2057" creationId="{CA677DB7-5829-45BD-9754-5EC484CC4253}"/>
          </ac:spMkLst>
        </pc:spChg>
        <pc:spChg chg="add">
          <ac:chgData name="Kasey Carter" userId="d5d64c75-2cb2-4171-bea5-4550cb713a73" providerId="ADAL" clId="{9F2B1DCC-4340-479F-A2C1-6032FCEBD283}" dt="2022-10-17T16:26:16.655" v="83" actId="26606"/>
          <ac:spMkLst>
            <pc:docMk/>
            <pc:sldMk cId="4089661413" sldId="285"/>
            <ac:spMk id="2062" creationId="{419501C6-F015-4273-AF88-E0F6C853899F}"/>
          </ac:spMkLst>
        </pc:spChg>
        <pc:spChg chg="add">
          <ac:chgData name="Kasey Carter" userId="d5d64c75-2cb2-4171-bea5-4550cb713a73" providerId="ADAL" clId="{9F2B1DCC-4340-479F-A2C1-6032FCEBD283}" dt="2022-10-17T16:26:16.655" v="83" actId="26606"/>
          <ac:spMkLst>
            <pc:docMk/>
            <pc:sldMk cId="4089661413" sldId="285"/>
            <ac:spMk id="2064" creationId="{CA677DB7-5829-45BD-9754-5EC484CC4253}"/>
          </ac:spMkLst>
        </pc:spChg>
        <pc:picChg chg="add mod">
          <ac:chgData name="Kasey Carter" userId="d5d64c75-2cb2-4171-bea5-4550cb713a73" providerId="ADAL" clId="{9F2B1DCC-4340-479F-A2C1-6032FCEBD283}" dt="2022-10-17T16:26:16.655" v="83" actId="26606"/>
          <ac:picMkLst>
            <pc:docMk/>
            <pc:sldMk cId="4089661413" sldId="285"/>
            <ac:picMk id="5" creationId="{D1954E87-D8CC-CC28-F085-7576496F5DBF}"/>
          </ac:picMkLst>
        </pc:picChg>
        <pc:picChg chg="del">
          <ac:chgData name="Kasey Carter" userId="d5d64c75-2cb2-4171-bea5-4550cb713a73" providerId="ADAL" clId="{9F2B1DCC-4340-479F-A2C1-6032FCEBD283}" dt="2022-10-17T16:25:32.706" v="78" actId="478"/>
          <ac:picMkLst>
            <pc:docMk/>
            <pc:sldMk cId="4089661413" sldId="285"/>
            <ac:picMk id="2050" creationId="{2B19EF51-DE59-3137-EEB5-6FB4FB42BD4C}"/>
          </ac:picMkLst>
        </pc:picChg>
      </pc:sldChg>
      <pc:sldChg chg="add del">
        <pc:chgData name="Kasey Carter" userId="d5d64c75-2cb2-4171-bea5-4550cb713a73" providerId="ADAL" clId="{9F2B1DCC-4340-479F-A2C1-6032FCEBD283}" dt="2022-10-17T16:21:37.656" v="2" actId="47"/>
        <pc:sldMkLst>
          <pc:docMk/>
          <pc:sldMk cId="3423996035" sldId="344"/>
        </pc:sldMkLst>
      </pc:sldChg>
      <pc:sldChg chg="add del">
        <pc:chgData name="Kasey Carter" userId="d5d64c75-2cb2-4171-bea5-4550cb713a73" providerId="ADAL" clId="{9F2B1DCC-4340-479F-A2C1-6032FCEBD283}" dt="2022-10-17T16:21:37.656" v="2" actId="47"/>
        <pc:sldMkLst>
          <pc:docMk/>
          <pc:sldMk cId="3300742008" sldId="345"/>
        </pc:sldMkLst>
      </pc:sldChg>
      <pc:sldChg chg="add del">
        <pc:chgData name="Kasey Carter" userId="d5d64c75-2cb2-4171-bea5-4550cb713a73" providerId="ADAL" clId="{9F2B1DCC-4340-479F-A2C1-6032FCEBD283}" dt="2022-10-17T16:21:37.656" v="2" actId="47"/>
        <pc:sldMkLst>
          <pc:docMk/>
          <pc:sldMk cId="1845008083" sldId="347"/>
        </pc:sldMkLst>
      </pc:sldChg>
      <pc:sldChg chg="add del">
        <pc:chgData name="Kasey Carter" userId="d5d64c75-2cb2-4171-bea5-4550cb713a73" providerId="ADAL" clId="{9F2B1DCC-4340-479F-A2C1-6032FCEBD283}" dt="2022-10-17T16:21:37.656" v="2" actId="47"/>
        <pc:sldMkLst>
          <pc:docMk/>
          <pc:sldMk cId="1746041253" sldId="348"/>
        </pc:sldMkLst>
      </pc:sldChg>
      <pc:sldChg chg="add del">
        <pc:chgData name="Kasey Carter" userId="d5d64c75-2cb2-4171-bea5-4550cb713a73" providerId="ADAL" clId="{9F2B1DCC-4340-479F-A2C1-6032FCEBD283}" dt="2022-10-17T16:21:37.656" v="2" actId="47"/>
        <pc:sldMkLst>
          <pc:docMk/>
          <pc:sldMk cId="1846951654" sldId="349"/>
        </pc:sldMkLst>
      </pc:sldChg>
      <pc:sldChg chg="add del">
        <pc:chgData name="Kasey Carter" userId="d5d64c75-2cb2-4171-bea5-4550cb713a73" providerId="ADAL" clId="{9F2B1DCC-4340-479F-A2C1-6032FCEBD283}" dt="2022-10-17T16:24:41.576" v="77" actId="2696"/>
        <pc:sldMkLst>
          <pc:docMk/>
          <pc:sldMk cId="1652054828" sldId="350"/>
        </pc:sldMkLst>
      </pc:sldChg>
      <pc:sldChg chg="add">
        <pc:chgData name="Kasey Carter" userId="d5d64c75-2cb2-4171-bea5-4550cb713a73" providerId="ADAL" clId="{9F2B1DCC-4340-479F-A2C1-6032FCEBD283}" dt="2022-10-17T16:18:54.027" v="1"/>
        <pc:sldMkLst>
          <pc:docMk/>
          <pc:sldMk cId="1907505353" sldId="351"/>
        </pc:sldMkLst>
      </pc:sldChg>
      <pc:sldChg chg="add">
        <pc:chgData name="Kasey Carter" userId="d5d64c75-2cb2-4171-bea5-4550cb713a73" providerId="ADAL" clId="{9F2B1DCC-4340-479F-A2C1-6032FCEBD283}" dt="2022-10-17T16:18:54.027" v="1"/>
        <pc:sldMkLst>
          <pc:docMk/>
          <pc:sldMk cId="3103939066" sldId="352"/>
        </pc:sldMkLst>
      </pc:sldChg>
      <pc:sldChg chg="add">
        <pc:chgData name="Kasey Carter" userId="d5d64c75-2cb2-4171-bea5-4550cb713a73" providerId="ADAL" clId="{9F2B1DCC-4340-479F-A2C1-6032FCEBD283}" dt="2022-10-17T16:18:54.027" v="1"/>
        <pc:sldMkLst>
          <pc:docMk/>
          <pc:sldMk cId="3847387773" sldId="353"/>
        </pc:sldMkLst>
      </pc:sldChg>
      <pc:sldChg chg="add">
        <pc:chgData name="Kasey Carter" userId="d5d64c75-2cb2-4171-bea5-4550cb713a73" providerId="ADAL" clId="{9F2B1DCC-4340-479F-A2C1-6032FCEBD283}" dt="2022-10-17T16:18:54.027" v="1"/>
        <pc:sldMkLst>
          <pc:docMk/>
          <pc:sldMk cId="2049724353" sldId="354"/>
        </pc:sldMkLst>
      </pc:sldChg>
      <pc:sldChg chg="addSp delSp modSp new mod setBg modClrScheme delAnim modAnim chgLayout">
        <pc:chgData name="Kasey Carter" userId="d5d64c75-2cb2-4171-bea5-4550cb713a73" providerId="ADAL" clId="{9F2B1DCC-4340-479F-A2C1-6032FCEBD283}" dt="2022-10-17T16:24:20.463" v="76" actId="1076"/>
        <pc:sldMkLst>
          <pc:docMk/>
          <pc:sldMk cId="1867820092" sldId="355"/>
        </pc:sldMkLst>
        <pc:spChg chg="del mod ord">
          <ac:chgData name="Kasey Carter" userId="d5d64c75-2cb2-4171-bea5-4550cb713a73" providerId="ADAL" clId="{9F2B1DCC-4340-479F-A2C1-6032FCEBD283}" dt="2022-10-17T16:22:37.420" v="4" actId="700"/>
          <ac:spMkLst>
            <pc:docMk/>
            <pc:sldMk cId="1867820092" sldId="355"/>
            <ac:spMk id="2" creationId="{B22A8073-6A18-2372-362D-FBC9AE2B6E22}"/>
          </ac:spMkLst>
        </pc:spChg>
        <pc:spChg chg="del mod ord">
          <ac:chgData name="Kasey Carter" userId="d5d64c75-2cb2-4171-bea5-4550cb713a73" providerId="ADAL" clId="{9F2B1DCC-4340-479F-A2C1-6032FCEBD283}" dt="2022-10-17T16:22:37.420" v="4" actId="700"/>
          <ac:spMkLst>
            <pc:docMk/>
            <pc:sldMk cId="1867820092" sldId="355"/>
            <ac:spMk id="3" creationId="{B1EAEEBB-8598-DCA0-ADAC-7AA1F193CF32}"/>
          </ac:spMkLst>
        </pc:spChg>
        <pc:spChg chg="del">
          <ac:chgData name="Kasey Carter" userId="d5d64c75-2cb2-4171-bea5-4550cb713a73" providerId="ADAL" clId="{9F2B1DCC-4340-479F-A2C1-6032FCEBD283}" dt="2022-10-17T16:22:37.420" v="4" actId="700"/>
          <ac:spMkLst>
            <pc:docMk/>
            <pc:sldMk cId="1867820092" sldId="355"/>
            <ac:spMk id="4" creationId="{9850DAD7-C729-5BA5-F1DA-7A20757F68C7}"/>
          </ac:spMkLst>
        </pc:spChg>
        <pc:spChg chg="add mod ord">
          <ac:chgData name="Kasey Carter" userId="d5d64c75-2cb2-4171-bea5-4550cb713a73" providerId="ADAL" clId="{9F2B1DCC-4340-479F-A2C1-6032FCEBD283}" dt="2022-10-17T16:23:10.597" v="22" actId="26606"/>
          <ac:spMkLst>
            <pc:docMk/>
            <pc:sldMk cId="1867820092" sldId="355"/>
            <ac:spMk id="5" creationId="{9AACDEA6-62A9-3321-D545-4C28F75B768F}"/>
          </ac:spMkLst>
        </pc:spChg>
        <pc:spChg chg="add del mod ord">
          <ac:chgData name="Kasey Carter" userId="d5d64c75-2cb2-4171-bea5-4550cb713a73" providerId="ADAL" clId="{9F2B1DCC-4340-479F-A2C1-6032FCEBD283}" dt="2022-10-17T16:22:39.600" v="5" actId="22"/>
          <ac:spMkLst>
            <pc:docMk/>
            <pc:sldMk cId="1867820092" sldId="355"/>
            <ac:spMk id="6" creationId="{199E04BE-D294-A08E-6DE4-BACA2379121D}"/>
          </ac:spMkLst>
        </pc:spChg>
        <pc:spChg chg="add del mod">
          <ac:chgData name="Kasey Carter" userId="d5d64c75-2cb2-4171-bea5-4550cb713a73" providerId="ADAL" clId="{9F2B1DCC-4340-479F-A2C1-6032FCEBD283}" dt="2022-10-17T16:23:06.091" v="17" actId="478"/>
          <ac:spMkLst>
            <pc:docMk/>
            <pc:sldMk cId="1867820092" sldId="355"/>
            <ac:spMk id="9" creationId="{4C2F30A2-DC56-CD12-094E-66091445776F}"/>
          </ac:spMkLst>
        </pc:spChg>
        <pc:spChg chg="add mod">
          <ac:chgData name="Kasey Carter" userId="d5d64c75-2cb2-4171-bea5-4550cb713a73" providerId="ADAL" clId="{9F2B1DCC-4340-479F-A2C1-6032FCEBD283}" dt="2022-10-17T16:23:43.277" v="40" actId="1076"/>
          <ac:spMkLst>
            <pc:docMk/>
            <pc:sldMk cId="1867820092" sldId="355"/>
            <ac:spMk id="10" creationId="{4E78E3EF-55FC-7541-AE92-DE6577435CD9}"/>
          </ac:spMkLst>
        </pc:spChg>
        <pc:spChg chg="add del">
          <ac:chgData name="Kasey Carter" userId="d5d64c75-2cb2-4171-bea5-4550cb713a73" providerId="ADAL" clId="{9F2B1DCC-4340-479F-A2C1-6032FCEBD283}" dt="2022-10-17T16:23:09.768" v="19" actId="26606"/>
          <ac:spMkLst>
            <pc:docMk/>
            <pc:sldMk cId="1867820092" sldId="355"/>
            <ac:spMk id="13" creationId="{419501C6-F015-4273-AF88-E0F6C853899F}"/>
          </ac:spMkLst>
        </pc:spChg>
        <pc:spChg chg="add del">
          <ac:chgData name="Kasey Carter" userId="d5d64c75-2cb2-4171-bea5-4550cb713a73" providerId="ADAL" clId="{9F2B1DCC-4340-479F-A2C1-6032FCEBD283}" dt="2022-10-17T16:23:09.768" v="19" actId="26606"/>
          <ac:spMkLst>
            <pc:docMk/>
            <pc:sldMk cId="1867820092" sldId="355"/>
            <ac:spMk id="15" creationId="{CA677DB7-5829-45BD-9754-5EC484CC4253}"/>
          </ac:spMkLst>
        </pc:spChg>
        <pc:spChg chg="add del">
          <ac:chgData name="Kasey Carter" userId="d5d64c75-2cb2-4171-bea5-4550cb713a73" providerId="ADAL" clId="{9F2B1DCC-4340-479F-A2C1-6032FCEBD283}" dt="2022-10-17T16:23:10.592" v="21" actId="26606"/>
          <ac:spMkLst>
            <pc:docMk/>
            <pc:sldMk cId="1867820092" sldId="355"/>
            <ac:spMk id="17" creationId="{3ED03601-4724-4293-A32A-3A0879C5D491}"/>
          </ac:spMkLst>
        </pc:spChg>
        <pc:spChg chg="add del">
          <ac:chgData name="Kasey Carter" userId="d5d64c75-2cb2-4171-bea5-4550cb713a73" providerId="ADAL" clId="{9F2B1DCC-4340-479F-A2C1-6032FCEBD283}" dt="2022-10-17T16:23:10.592" v="21" actId="26606"/>
          <ac:spMkLst>
            <pc:docMk/>
            <pc:sldMk cId="1867820092" sldId="355"/>
            <ac:spMk id="18" creationId="{5E433AC3-E189-483B-9E8C-DFD5D2A18641}"/>
          </ac:spMkLst>
        </pc:spChg>
        <pc:spChg chg="add mod">
          <ac:chgData name="Kasey Carter" userId="d5d64c75-2cb2-4171-bea5-4550cb713a73" providerId="ADAL" clId="{9F2B1DCC-4340-479F-A2C1-6032FCEBD283}" dt="2022-10-17T16:24:15.568" v="75" actId="1076"/>
          <ac:spMkLst>
            <pc:docMk/>
            <pc:sldMk cId="1867820092" sldId="355"/>
            <ac:spMk id="19" creationId="{00734DEB-0676-5FE5-36FF-B65F14A84B54}"/>
          </ac:spMkLst>
        </pc:spChg>
        <pc:spChg chg="add">
          <ac:chgData name="Kasey Carter" userId="d5d64c75-2cb2-4171-bea5-4550cb713a73" providerId="ADAL" clId="{9F2B1DCC-4340-479F-A2C1-6032FCEBD283}" dt="2022-10-17T16:23:10.597" v="22" actId="26606"/>
          <ac:spMkLst>
            <pc:docMk/>
            <pc:sldMk cId="1867820092" sldId="355"/>
            <ac:spMk id="20" creationId="{419501C6-F015-4273-AF88-E0F6C853899F}"/>
          </ac:spMkLst>
        </pc:spChg>
        <pc:spChg chg="add">
          <ac:chgData name="Kasey Carter" userId="d5d64c75-2cb2-4171-bea5-4550cb713a73" providerId="ADAL" clId="{9F2B1DCC-4340-479F-A2C1-6032FCEBD283}" dt="2022-10-17T16:23:10.597" v="22" actId="26606"/>
          <ac:spMkLst>
            <pc:docMk/>
            <pc:sldMk cId="1867820092" sldId="355"/>
            <ac:spMk id="21" creationId="{CA677DB7-5829-45BD-9754-5EC484CC4253}"/>
          </ac:spMkLst>
        </pc:spChg>
        <pc:spChg chg="add mod">
          <ac:chgData name="Kasey Carter" userId="d5d64c75-2cb2-4171-bea5-4550cb713a73" providerId="ADAL" clId="{9F2B1DCC-4340-479F-A2C1-6032FCEBD283}" dt="2022-10-17T16:24:13.063" v="74" actId="1076"/>
          <ac:spMkLst>
            <pc:docMk/>
            <pc:sldMk cId="1867820092" sldId="355"/>
            <ac:spMk id="22" creationId="{032E33A4-E853-3786-E126-6F36E5C6BE04}"/>
          </ac:spMkLst>
        </pc:spChg>
        <pc:spChg chg="add mod">
          <ac:chgData name="Kasey Carter" userId="d5d64c75-2cb2-4171-bea5-4550cb713a73" providerId="ADAL" clId="{9F2B1DCC-4340-479F-A2C1-6032FCEBD283}" dt="2022-10-17T16:24:20.463" v="76" actId="1076"/>
          <ac:spMkLst>
            <pc:docMk/>
            <pc:sldMk cId="1867820092" sldId="355"/>
            <ac:spMk id="23" creationId="{4A9F3EA8-D6D9-AC85-73A9-10C2893D81BF}"/>
          </ac:spMkLst>
        </pc:spChg>
        <pc:picChg chg="add mod ord">
          <ac:chgData name="Kasey Carter" userId="d5d64c75-2cb2-4171-bea5-4550cb713a73" providerId="ADAL" clId="{9F2B1DCC-4340-479F-A2C1-6032FCEBD283}" dt="2022-10-17T16:23:19.273" v="24" actId="1076"/>
          <ac:picMkLst>
            <pc:docMk/>
            <pc:sldMk cId="1867820092" sldId="355"/>
            <ac:picMk id="8" creationId="{3FAA92D5-3F60-685B-3684-8B3D5E7807E1}"/>
          </ac:picMkLst>
        </pc:picChg>
      </pc:sldChg>
      <pc:sldChg chg="addSp delSp modSp new mod ord setBg modClrScheme chgLayout">
        <pc:chgData name="Kasey Carter" userId="d5d64c75-2cb2-4171-bea5-4550cb713a73" providerId="ADAL" clId="{9F2B1DCC-4340-479F-A2C1-6032FCEBD283}" dt="2022-10-17T16:27:31.635" v="116"/>
        <pc:sldMkLst>
          <pc:docMk/>
          <pc:sldMk cId="4176764875" sldId="356"/>
        </pc:sldMkLst>
        <pc:spChg chg="del mod ord">
          <ac:chgData name="Kasey Carter" userId="d5d64c75-2cb2-4171-bea5-4550cb713a73" providerId="ADAL" clId="{9F2B1DCC-4340-479F-A2C1-6032FCEBD283}" dt="2022-10-17T16:27:14.498" v="85" actId="700"/>
          <ac:spMkLst>
            <pc:docMk/>
            <pc:sldMk cId="4176764875" sldId="356"/>
            <ac:spMk id="2" creationId="{A0F27EF0-2608-D340-97FC-20CDFD93555A}"/>
          </ac:spMkLst>
        </pc:spChg>
        <pc:spChg chg="del mod ord">
          <ac:chgData name="Kasey Carter" userId="d5d64c75-2cb2-4171-bea5-4550cb713a73" providerId="ADAL" clId="{9F2B1DCC-4340-479F-A2C1-6032FCEBD283}" dt="2022-10-17T16:27:14.498" v="85" actId="700"/>
          <ac:spMkLst>
            <pc:docMk/>
            <pc:sldMk cId="4176764875" sldId="356"/>
            <ac:spMk id="3" creationId="{270AC5D0-B0B4-1E74-350F-B9DC4856A446}"/>
          </ac:spMkLst>
        </pc:spChg>
        <pc:spChg chg="del">
          <ac:chgData name="Kasey Carter" userId="d5d64c75-2cb2-4171-bea5-4550cb713a73" providerId="ADAL" clId="{9F2B1DCC-4340-479F-A2C1-6032FCEBD283}" dt="2022-10-17T16:27:14.498" v="85" actId="700"/>
          <ac:spMkLst>
            <pc:docMk/>
            <pc:sldMk cId="4176764875" sldId="356"/>
            <ac:spMk id="4" creationId="{0534F5E8-07E9-58FD-1A41-7B63D1C2A3FE}"/>
          </ac:spMkLst>
        </pc:spChg>
        <pc:spChg chg="add mod ord">
          <ac:chgData name="Kasey Carter" userId="d5d64c75-2cb2-4171-bea5-4550cb713a73" providerId="ADAL" clId="{9F2B1DCC-4340-479F-A2C1-6032FCEBD283}" dt="2022-10-17T16:27:24.782" v="112" actId="20577"/>
          <ac:spMkLst>
            <pc:docMk/>
            <pc:sldMk cId="4176764875" sldId="356"/>
            <ac:spMk id="5" creationId="{0C0E4AEF-4FD8-B05D-2911-26BE13EB8121}"/>
          </ac:spMkLst>
        </pc:spChg>
        <pc:spChg chg="add del mod ord">
          <ac:chgData name="Kasey Carter" userId="d5d64c75-2cb2-4171-bea5-4550cb713a73" providerId="ADAL" clId="{9F2B1DCC-4340-479F-A2C1-6032FCEBD283}" dt="2022-10-17T16:27:16.725" v="86" actId="22"/>
          <ac:spMkLst>
            <pc:docMk/>
            <pc:sldMk cId="4176764875" sldId="356"/>
            <ac:spMk id="6" creationId="{41309067-4497-75BA-C966-50A3453CC3B3}"/>
          </ac:spMkLst>
        </pc:spChg>
        <pc:spChg chg="add">
          <ac:chgData name="Kasey Carter" userId="d5d64c75-2cb2-4171-bea5-4550cb713a73" providerId="ADAL" clId="{9F2B1DCC-4340-479F-A2C1-6032FCEBD283}" dt="2022-10-17T16:27:17.965" v="87" actId="26606"/>
          <ac:spMkLst>
            <pc:docMk/>
            <pc:sldMk cId="4176764875" sldId="356"/>
            <ac:spMk id="13" creationId="{419501C6-F015-4273-AF88-E0F6C853899F}"/>
          </ac:spMkLst>
        </pc:spChg>
        <pc:spChg chg="add">
          <ac:chgData name="Kasey Carter" userId="d5d64c75-2cb2-4171-bea5-4550cb713a73" providerId="ADAL" clId="{9F2B1DCC-4340-479F-A2C1-6032FCEBD283}" dt="2022-10-17T16:27:17.965" v="87" actId="26606"/>
          <ac:spMkLst>
            <pc:docMk/>
            <pc:sldMk cId="4176764875" sldId="356"/>
            <ac:spMk id="15" creationId="{CA677DB7-5829-45BD-9754-5EC484CC4253}"/>
          </ac:spMkLst>
        </pc:spChg>
        <pc:picChg chg="add mod ord">
          <ac:chgData name="Kasey Carter" userId="d5d64c75-2cb2-4171-bea5-4550cb713a73" providerId="ADAL" clId="{9F2B1DCC-4340-479F-A2C1-6032FCEBD283}" dt="2022-10-17T16:27:17.965" v="87" actId="26606"/>
          <ac:picMkLst>
            <pc:docMk/>
            <pc:sldMk cId="4176764875" sldId="356"/>
            <ac:picMk id="8" creationId="{84484ECB-9348-E52D-0543-B54A2FF85E2B}"/>
          </ac:picMkLst>
        </pc:picChg>
      </pc:sldChg>
      <pc:sldChg chg="addSp delSp modSp new mod setBg modClrScheme chgLayout">
        <pc:chgData name="Kasey Carter" userId="d5d64c75-2cb2-4171-bea5-4550cb713a73" providerId="ADAL" clId="{9F2B1DCC-4340-479F-A2C1-6032FCEBD283}" dt="2022-10-17T16:28:36.052" v="137" actId="20577"/>
        <pc:sldMkLst>
          <pc:docMk/>
          <pc:sldMk cId="765400105" sldId="357"/>
        </pc:sldMkLst>
        <pc:spChg chg="del mod ord">
          <ac:chgData name="Kasey Carter" userId="d5d64c75-2cb2-4171-bea5-4550cb713a73" providerId="ADAL" clId="{9F2B1DCC-4340-479F-A2C1-6032FCEBD283}" dt="2022-10-17T16:28:28.759" v="118" actId="700"/>
          <ac:spMkLst>
            <pc:docMk/>
            <pc:sldMk cId="765400105" sldId="357"/>
            <ac:spMk id="2" creationId="{44131E6D-D8A2-08E0-151A-9C4115C2F59C}"/>
          </ac:spMkLst>
        </pc:spChg>
        <pc:spChg chg="del mod ord">
          <ac:chgData name="Kasey Carter" userId="d5d64c75-2cb2-4171-bea5-4550cb713a73" providerId="ADAL" clId="{9F2B1DCC-4340-479F-A2C1-6032FCEBD283}" dt="2022-10-17T16:28:28.759" v="118" actId="700"/>
          <ac:spMkLst>
            <pc:docMk/>
            <pc:sldMk cId="765400105" sldId="357"/>
            <ac:spMk id="3" creationId="{B48318A4-6EB3-53AB-6522-11A84E91A42E}"/>
          </ac:spMkLst>
        </pc:spChg>
        <pc:spChg chg="del">
          <ac:chgData name="Kasey Carter" userId="d5d64c75-2cb2-4171-bea5-4550cb713a73" providerId="ADAL" clId="{9F2B1DCC-4340-479F-A2C1-6032FCEBD283}" dt="2022-10-17T16:28:28.759" v="118" actId="700"/>
          <ac:spMkLst>
            <pc:docMk/>
            <pc:sldMk cId="765400105" sldId="357"/>
            <ac:spMk id="4" creationId="{23E0344A-CF80-9594-E617-C9CEA050C5D6}"/>
          </ac:spMkLst>
        </pc:spChg>
        <pc:spChg chg="add mod ord">
          <ac:chgData name="Kasey Carter" userId="d5d64c75-2cb2-4171-bea5-4550cb713a73" providerId="ADAL" clId="{9F2B1DCC-4340-479F-A2C1-6032FCEBD283}" dt="2022-10-17T16:28:36.052" v="137" actId="20577"/>
          <ac:spMkLst>
            <pc:docMk/>
            <pc:sldMk cId="765400105" sldId="357"/>
            <ac:spMk id="5" creationId="{8D45CDD8-35CF-A581-6716-7CE4BA6360EE}"/>
          </ac:spMkLst>
        </pc:spChg>
        <pc:spChg chg="add del mod ord">
          <ac:chgData name="Kasey Carter" userId="d5d64c75-2cb2-4171-bea5-4550cb713a73" providerId="ADAL" clId="{9F2B1DCC-4340-479F-A2C1-6032FCEBD283}" dt="2022-10-17T16:28:30.621" v="119" actId="22"/>
          <ac:spMkLst>
            <pc:docMk/>
            <pc:sldMk cId="765400105" sldId="357"/>
            <ac:spMk id="6" creationId="{3265A8DA-E4E8-4A87-3B5E-0BD793A1CFF0}"/>
          </ac:spMkLst>
        </pc:spChg>
        <pc:spChg chg="add">
          <ac:chgData name="Kasey Carter" userId="d5d64c75-2cb2-4171-bea5-4550cb713a73" providerId="ADAL" clId="{9F2B1DCC-4340-479F-A2C1-6032FCEBD283}" dt="2022-10-17T16:28:31.922" v="120" actId="26606"/>
          <ac:spMkLst>
            <pc:docMk/>
            <pc:sldMk cId="765400105" sldId="357"/>
            <ac:spMk id="13" creationId="{419501C6-F015-4273-AF88-E0F6C853899F}"/>
          </ac:spMkLst>
        </pc:spChg>
        <pc:spChg chg="add">
          <ac:chgData name="Kasey Carter" userId="d5d64c75-2cb2-4171-bea5-4550cb713a73" providerId="ADAL" clId="{9F2B1DCC-4340-479F-A2C1-6032FCEBD283}" dt="2022-10-17T16:28:31.922" v="120" actId="26606"/>
          <ac:spMkLst>
            <pc:docMk/>
            <pc:sldMk cId="765400105" sldId="357"/>
            <ac:spMk id="15" creationId="{CA677DB7-5829-45BD-9754-5EC484CC4253}"/>
          </ac:spMkLst>
        </pc:spChg>
        <pc:picChg chg="add mod ord">
          <ac:chgData name="Kasey Carter" userId="d5d64c75-2cb2-4171-bea5-4550cb713a73" providerId="ADAL" clId="{9F2B1DCC-4340-479F-A2C1-6032FCEBD283}" dt="2022-10-17T16:28:31.922" v="120" actId="26606"/>
          <ac:picMkLst>
            <pc:docMk/>
            <pc:sldMk cId="765400105" sldId="357"/>
            <ac:picMk id="8" creationId="{1CE16F34-0F46-9ADB-AAB4-385ED333D2AE}"/>
          </ac:picMkLst>
        </pc:picChg>
      </pc:sldChg>
      <pc:sldChg chg="addSp delSp modSp new mod setBg">
        <pc:chgData name="Kasey Carter" userId="d5d64c75-2cb2-4171-bea5-4550cb713a73" providerId="ADAL" clId="{9F2B1DCC-4340-479F-A2C1-6032FCEBD283}" dt="2022-10-17T16:35:44.130" v="203" actId="1076"/>
        <pc:sldMkLst>
          <pc:docMk/>
          <pc:sldMk cId="36332299" sldId="358"/>
        </pc:sldMkLst>
        <pc:spChg chg="mod">
          <ac:chgData name="Kasey Carter" userId="d5d64c75-2cb2-4171-bea5-4550cb713a73" providerId="ADAL" clId="{9F2B1DCC-4340-479F-A2C1-6032FCEBD283}" dt="2022-10-17T16:35:26.558" v="201" actId="20577"/>
          <ac:spMkLst>
            <pc:docMk/>
            <pc:sldMk cId="36332299" sldId="358"/>
            <ac:spMk id="2" creationId="{43FFBE5F-CF8F-1D61-34C2-003037E7F738}"/>
          </ac:spMkLst>
        </pc:spChg>
        <pc:spChg chg="del">
          <ac:chgData name="Kasey Carter" userId="d5d64c75-2cb2-4171-bea5-4550cb713a73" providerId="ADAL" clId="{9F2B1DCC-4340-479F-A2C1-6032FCEBD283}" dt="2022-10-17T16:35:17.518" v="181"/>
          <ac:spMkLst>
            <pc:docMk/>
            <pc:sldMk cId="36332299" sldId="358"/>
            <ac:spMk id="3" creationId="{F4B32480-48DB-9EB1-C7F9-8EAB0A0EC183}"/>
          </ac:spMkLst>
        </pc:spChg>
        <pc:spChg chg="add">
          <ac:chgData name="Kasey Carter" userId="d5d64c75-2cb2-4171-bea5-4550cb713a73" providerId="ADAL" clId="{9F2B1DCC-4340-479F-A2C1-6032FCEBD283}" dt="2022-10-17T16:35:20.815" v="182" actId="26606"/>
          <ac:spMkLst>
            <pc:docMk/>
            <pc:sldMk cId="36332299" sldId="358"/>
            <ac:spMk id="9" creationId="{419501C6-F015-4273-AF88-E0F6C853899F}"/>
          </ac:spMkLst>
        </pc:spChg>
        <pc:spChg chg="add">
          <ac:chgData name="Kasey Carter" userId="d5d64c75-2cb2-4171-bea5-4550cb713a73" providerId="ADAL" clId="{9F2B1DCC-4340-479F-A2C1-6032FCEBD283}" dt="2022-10-17T16:35:20.815" v="182" actId="26606"/>
          <ac:spMkLst>
            <pc:docMk/>
            <pc:sldMk cId="36332299" sldId="358"/>
            <ac:spMk id="11" creationId="{CA677DB7-5829-45BD-9754-5EC484CC4253}"/>
          </ac:spMkLst>
        </pc:spChg>
        <pc:picChg chg="add mod">
          <ac:chgData name="Kasey Carter" userId="d5d64c75-2cb2-4171-bea5-4550cb713a73" providerId="ADAL" clId="{9F2B1DCC-4340-479F-A2C1-6032FCEBD283}" dt="2022-10-17T16:35:44.130" v="203" actId="1076"/>
          <ac:picMkLst>
            <pc:docMk/>
            <pc:sldMk cId="36332299" sldId="358"/>
            <ac:picMk id="4" creationId="{7105E943-5DDF-945A-3C35-32CB063F50A5}"/>
          </ac:picMkLst>
        </pc:picChg>
      </pc:sldChg>
    </pc:docChg>
  </pc:docChgLst>
  <pc:docChgLst>
    <pc:chgData clId="Web-{568D3A0C-F1CB-74AF-8BF2-C68385571431}"/>
    <pc:docChg chg="modSld">
      <pc:chgData name="" userId="" providerId="" clId="Web-{568D3A0C-F1CB-74AF-8BF2-C68385571431}" dt="2022-07-11T09:57:03.026" v="1" actId="20577"/>
      <pc:docMkLst>
        <pc:docMk/>
      </pc:docMkLst>
      <pc:sldChg chg="modSp">
        <pc:chgData name="" userId="" providerId="" clId="Web-{568D3A0C-F1CB-74AF-8BF2-C68385571431}" dt="2022-07-11T09:57:03.026" v="1" actId="20577"/>
        <pc:sldMkLst>
          <pc:docMk/>
          <pc:sldMk cId="606468625" sldId="256"/>
        </pc:sldMkLst>
        <pc:spChg chg="mod">
          <ac:chgData name="" userId="" providerId="" clId="Web-{568D3A0C-F1CB-74AF-8BF2-C68385571431}" dt="2022-07-11T09:57:03.026" v="1" actId="20577"/>
          <ac:spMkLst>
            <pc:docMk/>
            <pc:sldMk cId="606468625" sldId="256"/>
            <ac:spMk id="2" creationId="{00000000-0000-0000-0000-000000000000}"/>
          </ac:spMkLst>
        </pc:spChg>
      </pc:sldChg>
    </pc:docChg>
  </pc:docChgLst>
  <pc:docChgLst>
    <pc:chgData name="Kasey Dykes" userId="S::kasey.dykes@chichester.ac.uk::d5d64c75-2cb2-4171-bea5-4550cb713a73" providerId="AD" clId="Web-{ADC3A40F-34BB-ED26-12FA-2F980A5BED26}"/>
    <pc:docChg chg="delSld modSld">
      <pc:chgData name="Kasey Dykes" userId="S::kasey.dykes@chichester.ac.uk::d5d64c75-2cb2-4171-bea5-4550cb713a73" providerId="AD" clId="Web-{ADC3A40F-34BB-ED26-12FA-2F980A5BED26}" dt="2022-07-11T09:56:18.390" v="21" actId="20577"/>
      <pc:docMkLst>
        <pc:docMk/>
      </pc:docMkLst>
      <pc:sldChg chg="modSp">
        <pc:chgData name="Kasey Dykes" userId="S::kasey.dykes@chichester.ac.uk::d5d64c75-2cb2-4171-bea5-4550cb713a73" providerId="AD" clId="Web-{ADC3A40F-34BB-ED26-12FA-2F980A5BED26}" dt="2022-07-11T08:53:41.166" v="15" actId="20577"/>
        <pc:sldMkLst>
          <pc:docMk/>
          <pc:sldMk cId="1065986319" sldId="258"/>
        </pc:sldMkLst>
        <pc:spChg chg="mod">
          <ac:chgData name="Kasey Dykes" userId="S::kasey.dykes@chichester.ac.uk::d5d64c75-2cb2-4171-bea5-4550cb713a73" providerId="AD" clId="Web-{ADC3A40F-34BB-ED26-12FA-2F980A5BED26}" dt="2022-07-11T08:53:41.166" v="15" actId="20577"/>
          <ac:spMkLst>
            <pc:docMk/>
            <pc:sldMk cId="1065986319" sldId="258"/>
            <ac:spMk id="3" creationId="{00000000-0000-0000-0000-000000000000}"/>
          </ac:spMkLst>
        </pc:spChg>
      </pc:sldChg>
      <pc:sldChg chg="modSp">
        <pc:chgData name="Kasey Dykes" userId="S::kasey.dykes@chichester.ac.uk::d5d64c75-2cb2-4171-bea5-4550cb713a73" providerId="AD" clId="Web-{ADC3A40F-34BB-ED26-12FA-2F980A5BED26}" dt="2022-07-11T09:56:18.390" v="21" actId="20577"/>
        <pc:sldMkLst>
          <pc:docMk/>
          <pc:sldMk cId="738643209" sldId="260"/>
        </pc:sldMkLst>
        <pc:spChg chg="mod">
          <ac:chgData name="Kasey Dykes" userId="S::kasey.dykes@chichester.ac.uk::d5d64c75-2cb2-4171-bea5-4550cb713a73" providerId="AD" clId="Web-{ADC3A40F-34BB-ED26-12FA-2F980A5BED26}" dt="2022-07-11T09:56:18.390" v="21" actId="20577"/>
          <ac:spMkLst>
            <pc:docMk/>
            <pc:sldMk cId="738643209" sldId="260"/>
            <ac:spMk id="3" creationId="{00000000-0000-0000-0000-000000000000}"/>
          </ac:spMkLst>
        </pc:spChg>
      </pc:sldChg>
      <pc:sldChg chg="delSp modSp delAnim">
        <pc:chgData name="Kasey Dykes" userId="S::kasey.dykes@chichester.ac.uk::d5d64c75-2cb2-4171-bea5-4550cb713a73" providerId="AD" clId="Web-{ADC3A40F-34BB-ED26-12FA-2F980A5BED26}" dt="2022-07-11T09:55:54.607" v="19" actId="20577"/>
        <pc:sldMkLst>
          <pc:docMk/>
          <pc:sldMk cId="2395014320" sldId="263"/>
        </pc:sldMkLst>
        <pc:spChg chg="mod">
          <ac:chgData name="Kasey Dykes" userId="S::kasey.dykes@chichester.ac.uk::d5d64c75-2cb2-4171-bea5-4550cb713a73" providerId="AD" clId="Web-{ADC3A40F-34BB-ED26-12FA-2F980A5BED26}" dt="2022-07-11T09:55:54.607" v="19" actId="20577"/>
          <ac:spMkLst>
            <pc:docMk/>
            <pc:sldMk cId="2395014320" sldId="263"/>
            <ac:spMk id="3" creationId="{00000000-0000-0000-0000-000000000000}"/>
          </ac:spMkLst>
        </pc:spChg>
        <pc:picChg chg="del">
          <ac:chgData name="Kasey Dykes" userId="S::kasey.dykes@chichester.ac.uk::d5d64c75-2cb2-4171-bea5-4550cb713a73" providerId="AD" clId="Web-{ADC3A40F-34BB-ED26-12FA-2F980A5BED26}" dt="2022-07-11T09:55:47.123" v="16"/>
          <ac:picMkLst>
            <pc:docMk/>
            <pc:sldMk cId="2395014320" sldId="263"/>
            <ac:picMk id="5" creationId="{00000000-0000-0000-0000-000000000000}"/>
          </ac:picMkLst>
        </pc:picChg>
        <pc:picChg chg="del">
          <ac:chgData name="Kasey Dykes" userId="S::kasey.dykes@chichester.ac.uk::d5d64c75-2cb2-4171-bea5-4550cb713a73" providerId="AD" clId="Web-{ADC3A40F-34BB-ED26-12FA-2F980A5BED26}" dt="2022-07-11T09:55:49.076" v="17"/>
          <ac:picMkLst>
            <pc:docMk/>
            <pc:sldMk cId="2395014320" sldId="263"/>
            <ac:picMk id="7" creationId="{00000000-0000-0000-0000-000000000000}"/>
          </ac:picMkLst>
        </pc:picChg>
      </pc:sldChg>
      <pc:sldChg chg="del">
        <pc:chgData name="Kasey Dykes" userId="S::kasey.dykes@chichester.ac.uk::d5d64c75-2cb2-4171-bea5-4550cb713a73" providerId="AD" clId="Web-{ADC3A40F-34BB-ED26-12FA-2F980A5BED26}" dt="2022-07-11T08:53:09.680" v="14"/>
        <pc:sldMkLst>
          <pc:docMk/>
          <pc:sldMk cId="4003409656" sldId="264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3"/>
        <pc:sldMkLst>
          <pc:docMk/>
          <pc:sldMk cId="235607770" sldId="265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2"/>
        <pc:sldMkLst>
          <pc:docMk/>
          <pc:sldMk cId="388062634" sldId="266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1"/>
        <pc:sldMkLst>
          <pc:docMk/>
          <pc:sldMk cId="2975866777" sldId="267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1"/>
        <pc:sldMkLst>
          <pc:docMk/>
          <pc:sldMk cId="2840417244" sldId="27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2"/>
        <pc:sldMkLst>
          <pc:docMk/>
          <pc:sldMk cId="3040762610" sldId="27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10"/>
        <pc:sldMkLst>
          <pc:docMk/>
          <pc:sldMk cId="660131162" sldId="27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9"/>
        <pc:sldMkLst>
          <pc:docMk/>
          <pc:sldMk cId="864755259" sldId="27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80" v="8"/>
        <pc:sldMkLst>
          <pc:docMk/>
          <pc:sldMk cId="354398946" sldId="28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7"/>
        <pc:sldMkLst>
          <pc:docMk/>
          <pc:sldMk cId="3478131453" sldId="281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6"/>
        <pc:sldMkLst>
          <pc:docMk/>
          <pc:sldMk cId="2272917950" sldId="282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4"/>
        <pc:sldMkLst>
          <pc:docMk/>
          <pc:sldMk cId="3199985080" sldId="288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3"/>
        <pc:sldMkLst>
          <pc:docMk/>
          <pc:sldMk cId="3411374743" sldId="289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0"/>
        <pc:sldMkLst>
          <pc:docMk/>
          <pc:sldMk cId="2698853886" sldId="290"/>
        </pc:sldMkLst>
      </pc:sldChg>
      <pc:sldChg chg="del">
        <pc:chgData name="Kasey Dykes" userId="S::kasey.dykes@chichester.ac.uk::d5d64c75-2cb2-4171-bea5-4550cb713a73" providerId="AD" clId="Web-{ADC3A40F-34BB-ED26-12FA-2F980A5BED26}" dt="2022-07-11T08:53:09.665" v="5"/>
        <pc:sldMkLst>
          <pc:docMk/>
          <pc:sldMk cId="1485318752" sldId="29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80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94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99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09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2913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3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4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58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9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29AE258-81C4-42D2-A961-64C8B9A26981}" type="datetimeFigureOut">
              <a:rPr lang="en-GB" smtClean="0"/>
              <a:t>18/10/2022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45F2FB2-6F65-4AF8-BC3D-783D5D974C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02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Functional Skills L2 </a:t>
            </a:r>
            <a:r>
              <a:rPr lang="en-US" dirty="0" err="1"/>
              <a:t>Maths</a:t>
            </a:r>
            <a:endParaRPr lang="en-GB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Session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468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C0E4AEF-4FD8-B05D-2911-26BE13EB8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Practice Question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4484ECB-9348-E52D-0543-B54A2FF85E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433494"/>
            <a:ext cx="6257544" cy="367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64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 work out the Area:</a:t>
            </a:r>
          </a:p>
          <a:p>
            <a:pPr marL="0" indent="0" algn="ctr">
              <a:buNone/>
            </a:pPr>
            <a:r>
              <a:rPr lang="el-GR" sz="2000" dirty="0"/>
              <a:t>π</a:t>
            </a:r>
            <a:r>
              <a:rPr lang="en-US" sz="2000" dirty="0"/>
              <a:t> x r</a:t>
            </a:r>
            <a:r>
              <a:rPr lang="en-US" sz="2000" baseline="30000" dirty="0"/>
              <a:t>2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l-GR" sz="2000" b="1" dirty="0"/>
              <a:t>π</a:t>
            </a:r>
            <a:r>
              <a:rPr lang="en-US" sz="2000" b="1" dirty="0"/>
              <a:t> = 3.14</a:t>
            </a:r>
          </a:p>
          <a:p>
            <a:pPr marL="0" indent="0" algn="ctr">
              <a:buNone/>
            </a:pPr>
            <a:endParaRPr lang="en-US" sz="2000" b="1" dirty="0"/>
          </a:p>
        </p:txBody>
      </p:sp>
      <p:pic>
        <p:nvPicPr>
          <p:cNvPr id="60" name="Content Placeholder 5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81141" y="2666341"/>
            <a:ext cx="2865368" cy="2755631"/>
          </a:xfrm>
          <a:prstGeom prst="rect">
            <a:avLst/>
          </a:prstGeom>
        </p:spPr>
      </p:pic>
      <p:sp>
        <p:nvSpPr>
          <p:cNvPr id="6" name="Folded Corner 5"/>
          <p:cNvSpPr/>
          <p:nvPr/>
        </p:nvSpPr>
        <p:spPr>
          <a:xfrm rot="647558">
            <a:off x="9169059" y="926262"/>
            <a:ext cx="2354638" cy="188041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radius is half the diameter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diameter is double the radius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7387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So if the radius of the circle is 6cm, what is the area?</a:t>
            </a:r>
          </a:p>
          <a:p>
            <a:pPr marL="0" indent="0" algn="ctr">
              <a:buNone/>
            </a:pPr>
            <a:r>
              <a:rPr lang="el-GR" sz="2000" b="1" dirty="0"/>
              <a:t>π</a:t>
            </a:r>
            <a:r>
              <a:rPr lang="en-US" sz="2000" b="1" dirty="0"/>
              <a:t> = 3.14</a:t>
            </a:r>
          </a:p>
          <a:p>
            <a:pPr marL="0" indent="0" algn="ctr">
              <a:buNone/>
            </a:pPr>
            <a:endParaRPr lang="en-US" sz="2000" b="1" dirty="0"/>
          </a:p>
        </p:txBody>
      </p:sp>
      <p:pic>
        <p:nvPicPr>
          <p:cNvPr id="60" name="Content Placeholder 5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81141" y="2666341"/>
            <a:ext cx="2865368" cy="2755631"/>
          </a:xfrm>
          <a:prstGeom prst="rect">
            <a:avLst/>
          </a:prstGeom>
        </p:spPr>
      </p:pic>
      <p:sp>
        <p:nvSpPr>
          <p:cNvPr id="6" name="Folded Corner 5"/>
          <p:cNvSpPr/>
          <p:nvPr/>
        </p:nvSpPr>
        <p:spPr>
          <a:xfrm rot="647558">
            <a:off x="9169059" y="926262"/>
            <a:ext cx="2354638" cy="188041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radius is half the diameter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diameter is double the radius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724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D9301E-FF06-EDEC-F407-53EC2308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Find the area of these Circles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DCA54C-B119-8628-7E10-CB0591BF2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880" y="587857"/>
            <a:ext cx="3923128" cy="3301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4C2F51-12D3-C6DC-F784-55916F297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16" y="604498"/>
            <a:ext cx="4297680" cy="326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50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D45CDD8-35CF-A581-6716-7CE4BA636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Practice Question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1CE16F34-0F46-9ADB-AAB4-385ED333D2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2850" y="640080"/>
            <a:ext cx="5880596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40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3E477-C8FB-F328-C658-9D37F7AB9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Volume</a:t>
            </a:r>
          </a:p>
        </p:txBody>
      </p:sp>
    </p:spTree>
    <p:extLst>
      <p:ext uri="{BB962C8B-B14F-4D97-AF65-F5344CB8AC3E}">
        <p14:creationId xmlns:p14="http://schemas.microsoft.com/office/powerpoint/2010/main" val="3870969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9FAB-E61D-23E0-B861-BCA914A47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4822B-F862-10E0-0197-4FC3142C5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Finding the area is the starting point to be able to find the volume of a shape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Let’s recap how to do that first!</a:t>
            </a:r>
          </a:p>
        </p:txBody>
      </p:sp>
    </p:spTree>
    <p:extLst>
      <p:ext uri="{BB962C8B-B14F-4D97-AF65-F5344CB8AC3E}">
        <p14:creationId xmlns:p14="http://schemas.microsoft.com/office/powerpoint/2010/main" val="3006512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618A-B03D-F310-AA60-B5731D7C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 of these shapes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E6E320-DCC3-0F23-3AD9-FFC1F0C65706}"/>
              </a:ext>
            </a:extLst>
          </p:cNvPr>
          <p:cNvSpPr/>
          <p:nvPr/>
        </p:nvSpPr>
        <p:spPr>
          <a:xfrm>
            <a:off x="2231136" y="3524596"/>
            <a:ext cx="2427316" cy="1330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L-Shape 4">
            <a:extLst>
              <a:ext uri="{FF2B5EF4-FFF2-40B4-BE49-F238E27FC236}">
                <a16:creationId xmlns:a16="http://schemas.microsoft.com/office/drawing/2014/main" id="{BD17027C-D0C8-4C18-D61C-A02C1982E174}"/>
              </a:ext>
            </a:extLst>
          </p:cNvPr>
          <p:cNvSpPr/>
          <p:nvPr/>
        </p:nvSpPr>
        <p:spPr>
          <a:xfrm rot="10800000">
            <a:off x="7259228" y="3395750"/>
            <a:ext cx="2701636" cy="2007524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70B350-F898-40A5-DDDC-91E82F4D2350}"/>
              </a:ext>
            </a:extLst>
          </p:cNvPr>
          <p:cNvSpPr/>
          <p:nvPr/>
        </p:nvSpPr>
        <p:spPr>
          <a:xfrm>
            <a:off x="3034265" y="3071794"/>
            <a:ext cx="8210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11m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C3449C-BF04-B9AB-04C4-BE9B79FAA948}"/>
              </a:ext>
            </a:extLst>
          </p:cNvPr>
          <p:cNvSpPr/>
          <p:nvPr/>
        </p:nvSpPr>
        <p:spPr>
          <a:xfrm>
            <a:off x="4672971" y="3928004"/>
            <a:ext cx="641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8829A3-5741-31FB-B3C8-4EAD18D1CE8B}"/>
              </a:ext>
            </a:extLst>
          </p:cNvPr>
          <p:cNvSpPr/>
          <p:nvPr/>
        </p:nvSpPr>
        <p:spPr>
          <a:xfrm>
            <a:off x="7663049" y="4331413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6cm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22B1F5-8B39-2089-3D82-E1A2531F31CA}"/>
              </a:ext>
            </a:extLst>
          </p:cNvPr>
          <p:cNvSpPr/>
          <p:nvPr/>
        </p:nvSpPr>
        <p:spPr>
          <a:xfrm>
            <a:off x="9066671" y="5403275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2cm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640ACC-2F79-8881-20E0-C4DFFF46ABCB}"/>
              </a:ext>
            </a:extLst>
          </p:cNvPr>
          <p:cNvSpPr/>
          <p:nvPr/>
        </p:nvSpPr>
        <p:spPr>
          <a:xfrm>
            <a:off x="6443350" y="3595014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3cm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C25C2D-3DFB-63A5-D434-FFA39382C14E}"/>
              </a:ext>
            </a:extLst>
          </p:cNvPr>
          <p:cNvSpPr/>
          <p:nvPr/>
        </p:nvSpPr>
        <p:spPr>
          <a:xfrm>
            <a:off x="9909761" y="4137902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7cm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558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618A-B03D-F310-AA60-B5731D7C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 the Area of these shapes</a:t>
            </a:r>
          </a:p>
        </p:txBody>
      </p:sp>
      <p:sp>
        <p:nvSpPr>
          <p:cNvPr id="4" name="L-Shape 3">
            <a:extLst>
              <a:ext uri="{FF2B5EF4-FFF2-40B4-BE49-F238E27FC236}">
                <a16:creationId xmlns:a16="http://schemas.microsoft.com/office/drawing/2014/main" id="{BC77F28C-548A-C676-35C9-FCD44CF0E0D2}"/>
              </a:ext>
            </a:extLst>
          </p:cNvPr>
          <p:cNvSpPr/>
          <p:nvPr/>
        </p:nvSpPr>
        <p:spPr>
          <a:xfrm rot="16200000">
            <a:off x="1729047" y="3524596"/>
            <a:ext cx="2028306" cy="1421477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7AE14473-EB69-DCE1-03BB-58DB83A85869}"/>
              </a:ext>
            </a:extLst>
          </p:cNvPr>
          <p:cNvSpPr/>
          <p:nvPr/>
        </p:nvSpPr>
        <p:spPr>
          <a:xfrm>
            <a:off x="6625244" y="3436898"/>
            <a:ext cx="3335620" cy="1849583"/>
          </a:xfrm>
          <a:prstGeom prst="triangle">
            <a:avLst>
              <a:gd name="adj" fmla="val 706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30457A-81D7-EE9C-967F-0F6831A9DDAF}"/>
              </a:ext>
            </a:extLst>
          </p:cNvPr>
          <p:cNvSpPr/>
          <p:nvPr/>
        </p:nvSpPr>
        <p:spPr>
          <a:xfrm>
            <a:off x="3350149" y="4100079"/>
            <a:ext cx="8210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10m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87DE95-3610-5397-DBFF-9B332D27E08F}"/>
              </a:ext>
            </a:extLst>
          </p:cNvPr>
          <p:cNvSpPr/>
          <p:nvPr/>
        </p:nvSpPr>
        <p:spPr>
          <a:xfrm>
            <a:off x="1301171" y="4623299"/>
            <a:ext cx="641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4m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4B6290-E60A-2CBF-90AB-C43AB79DA7D5}"/>
              </a:ext>
            </a:extLst>
          </p:cNvPr>
          <p:cNvSpPr/>
          <p:nvPr/>
        </p:nvSpPr>
        <p:spPr>
          <a:xfrm>
            <a:off x="2032461" y="4100079"/>
            <a:ext cx="641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3m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AD69B1-BE2A-B5CD-40CE-A2BAD39F15B3}"/>
              </a:ext>
            </a:extLst>
          </p:cNvPr>
          <p:cNvSpPr/>
          <p:nvPr/>
        </p:nvSpPr>
        <p:spPr>
          <a:xfrm>
            <a:off x="2763751" y="2757921"/>
            <a:ext cx="6415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3m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75E421-4046-8978-3E51-DC44FB38774E}"/>
              </a:ext>
            </a:extLst>
          </p:cNvPr>
          <p:cNvSpPr/>
          <p:nvPr/>
        </p:nvSpPr>
        <p:spPr>
          <a:xfrm>
            <a:off x="7910103" y="5286481"/>
            <a:ext cx="9781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Gill Sans MT" panose="020B0502020104020203"/>
                <a:ea typeface="+mn-ea"/>
                <a:cs typeface="+mn-cs"/>
              </a:rPr>
              <a:t>16cm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65836D-776A-8065-6D9F-53E1F956D033}"/>
              </a:ext>
            </a:extLst>
          </p:cNvPr>
          <p:cNvSpPr/>
          <p:nvPr/>
        </p:nvSpPr>
        <p:spPr>
          <a:xfrm>
            <a:off x="10058539" y="4094154"/>
            <a:ext cx="798617" cy="52322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ln w="0"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Gill Sans MT" panose="020B0502020104020203"/>
              </a:rPr>
              <a:t>9cm</a:t>
            </a:r>
            <a:endParaRPr kumimoji="0" lang="en-US" sz="54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032F3A2-2536-960B-3DDF-FD959A65CCBC}"/>
              </a:ext>
            </a:extLst>
          </p:cNvPr>
          <p:cNvCxnSpPr/>
          <p:nvPr/>
        </p:nvCxnSpPr>
        <p:spPr>
          <a:xfrm>
            <a:off x="10033462" y="3429000"/>
            <a:ext cx="0" cy="1820488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397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D2196-8E87-BA33-6EDA-8919CF42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Finding the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BB79D-730D-AEB4-6A35-A7B44F7B4E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Where area is for 2D shapes, volume is for 3D shapes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Find the area of the 2D shape on one side, then multiply by the depth of the shape to give you the volume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 descr="See the source image">
            <a:extLst>
              <a:ext uri="{FF2B5EF4-FFF2-40B4-BE49-F238E27FC236}">
                <a16:creationId xmlns:a16="http://schemas.microsoft.com/office/drawing/2014/main" id="{B6CB7F46-E65B-DEB7-6E75-7F0021047BB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8888" y="3018213"/>
            <a:ext cx="4270375" cy="234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6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7F8B-7FDC-2FCC-BE7F-DCF0C681E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Activity</a:t>
            </a:r>
            <a:br>
              <a:rPr lang="en-US" dirty="0"/>
            </a:br>
            <a:r>
              <a:rPr lang="en-US" dirty="0"/>
              <a:t>5 in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5000684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How do you find the perimeter of a shape?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372 ÷ 3 = ?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Find 85% of 670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Simplify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0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𝟏𝟖</m:t>
                                  </m:r>
                                </m:num>
                                <m:den>
                                  <m:r>
                                    <a:rPr lang="en-GB" sz="20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𝟒𝟖</m:t>
                                  </m:r>
                                </m:den>
                              </m:f>
                            </m:oMath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>
                              <a:solidFill>
                                <a:schemeClr val="tx1"/>
                              </a:solidFill>
                            </a:rPr>
                            <a:t>452 – 118 = ?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7C4F514F-BA49-EAF5-3AFD-38F717BC05E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515000684"/>
                  </p:ext>
                </p:extLst>
              </p:nvPr>
            </p:nvGraphicFramePr>
            <p:xfrm>
              <a:off x="975731" y="2639121"/>
              <a:ext cx="10165820" cy="3351480"/>
            </p:xfrm>
            <a:graphic>
              <a:graphicData uri="http://schemas.openxmlformats.org/drawingml/2006/table">
                <a:tbl>
                  <a:tblPr firstRow="1" bandRow="1">
                    <a:tableStyleId>{0660B408-B3CF-4A94-85FC-2B1E0A45F4A2}</a:tableStyleId>
                  </a:tblPr>
                  <a:tblGrid>
                    <a:gridCol w="2033164">
                      <a:extLst>
                        <a:ext uri="{9D8B030D-6E8A-4147-A177-3AD203B41FA5}">
                          <a16:colId xmlns:a16="http://schemas.microsoft.com/office/drawing/2014/main" val="414650779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859604145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674085111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3036322766"/>
                        </a:ext>
                      </a:extLst>
                    </a:gridCol>
                    <a:gridCol w="2033164">
                      <a:extLst>
                        <a:ext uri="{9D8B030D-6E8A-4147-A177-3AD203B41FA5}">
                          <a16:colId xmlns:a16="http://schemas.microsoft.com/office/drawing/2014/main" val="4039451405"/>
                        </a:ext>
                      </a:extLst>
                    </a:gridCol>
                  </a:tblGrid>
                  <a:tr h="16757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How do you find the perimeter of a shape?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372 ÷ 3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Find 85% of 670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blipFill>
                          <a:blip r:embed="rId2"/>
                          <a:stretch>
                            <a:fillRect l="-300901" t="-362" r="-100901" b="-100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452 – 118 = ?</a:t>
                          </a:r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>
                          <a:solidFill>
                            <a:schemeClr val="tx1"/>
                          </a:solidFill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28105674"/>
                      </a:ext>
                    </a:extLst>
                  </a:tr>
                  <a:tr h="16757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>
                        <a:lnL w="12700">
                          <a:solidFill>
                            <a:schemeClr val="tx1"/>
                          </a:solidFill>
                        </a:lnL>
                        <a:lnR w="12700">
                          <a:solidFill>
                            <a:schemeClr val="tx1"/>
                          </a:solidFill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>
                          <a:solidFill>
                            <a:schemeClr val="tx1"/>
                          </a:solidFill>
                        </a:lnB>
                        <a:solidFill>
                          <a:schemeClr val="bg1">
                            <a:lumMod val="9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707122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61947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D9301E-FF06-EDEC-F407-53EC2308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Find the volume of these shapes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48D8CE-2267-C9DF-F8A6-B26B05F49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004" y="750440"/>
            <a:ext cx="4297680" cy="297614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C3AED82-B549-274F-0CA7-133B5A8E81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18" y="989556"/>
            <a:ext cx="4297680" cy="300837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0DCE4A8-14BD-3233-5985-CB112A1542CC}"/>
              </a:ext>
            </a:extLst>
          </p:cNvPr>
          <p:cNvSpPr/>
          <p:nvPr/>
        </p:nvSpPr>
        <p:spPr>
          <a:xfrm>
            <a:off x="1727094" y="823575"/>
            <a:ext cx="156485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Cuboid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E43646-CDC6-585E-8A1B-0A211DAB2B37}"/>
              </a:ext>
            </a:extLst>
          </p:cNvPr>
          <p:cNvSpPr/>
          <p:nvPr/>
        </p:nvSpPr>
        <p:spPr>
          <a:xfrm>
            <a:off x="8323200" y="427274"/>
            <a:ext cx="1194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Cube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811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D9301E-FF06-EDEC-F407-53EC2308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Find the volume of these shapes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5FFFE84-30BF-1D2A-223C-6656E8638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483" y="869281"/>
            <a:ext cx="2662742" cy="27384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F72283-FD32-8703-4F60-C642883DED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8316" y="869281"/>
            <a:ext cx="4297680" cy="27384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11D8586-3699-F70C-C5ED-8628356FD11C}"/>
              </a:ext>
            </a:extLst>
          </p:cNvPr>
          <p:cNvSpPr/>
          <p:nvPr/>
        </p:nvSpPr>
        <p:spPr>
          <a:xfrm>
            <a:off x="529369" y="3105834"/>
            <a:ext cx="17860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Cylinder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7FB8DD-3C2F-8F05-DD55-1B509E22072D}"/>
              </a:ext>
            </a:extLst>
          </p:cNvPr>
          <p:cNvSpPr/>
          <p:nvPr/>
        </p:nvSpPr>
        <p:spPr>
          <a:xfrm>
            <a:off x="8393478" y="253746"/>
            <a:ext cx="320792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Triangular Prism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225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89E4D-024F-A8D9-0233-8D903471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Practice Question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616919-746A-033B-1070-A4C1D22F5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465865"/>
            <a:ext cx="6257544" cy="35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4698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2" name="Rectangle 2061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4" name="Rectangle 2063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989E4D-024F-A8D9-0233-8D903471B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Exam Question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954E87-D8CC-CC28-F085-7576496F5D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07284" y="640080"/>
            <a:ext cx="5831727" cy="526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661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FFBE5F-CF8F-1D61-34C2-003037E7F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Exam Question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105E943-5DDF-945A-3C35-32CB063F50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500598"/>
            <a:ext cx="6092952" cy="429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2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06B69-C17B-4CD3-DDF9-9033033B2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learnt today?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BEFE1E-3982-48CA-2C69-798ADEB91B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069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BF5A14-BE57-443F-955E-196AB6D074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198" y="2490283"/>
            <a:ext cx="5602383" cy="1877437"/>
          </a:xfrm>
        </p:spPr>
        <p:txBody>
          <a:bodyPr>
            <a:normAutofit/>
          </a:bodyPr>
          <a:lstStyle/>
          <a:p>
            <a:r>
              <a:rPr lang="en-GB" dirty="0"/>
              <a:t>All done!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5040EF-32B8-46F3-823C-6BA3A49A77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BB08A7C-440B-4AD9-8F45-70E0AED36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9873" y="2173266"/>
            <a:ext cx="3657119" cy="2511468"/>
          </a:xfrm>
        </p:spPr>
        <p:txBody>
          <a:bodyPr anchor="ctr">
            <a:normAutofit/>
          </a:bodyPr>
          <a:lstStyle/>
          <a:p>
            <a:r>
              <a:rPr lang="en-GB" sz="2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Next week’s topics are: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Angles</a:t>
            </a:r>
            <a:endParaRPr lang="en-GB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>
                <a:solidFill>
                  <a:schemeClr val="bg1">
                    <a:lumMod val="75000"/>
                    <a:lumOff val="25000"/>
                  </a:schemeClr>
                </a:solidFill>
              </a:rPr>
              <a:t>Scale &amp; Bearings</a:t>
            </a:r>
            <a:endParaRPr lang="en-GB" sz="2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598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0AC0E-CD2E-EA38-E41F-9F4F63A99C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Circles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627A55D-87EC-9F9B-C706-C4D107A0722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66769" y="3143250"/>
            <a:ext cx="2597150" cy="259715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5E1AA98-4B6B-2175-EC87-9136D70787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Volume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doing today?</a:t>
            </a:r>
            <a:endParaRPr lang="en-GB" dirty="0"/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83B14CA7-18DC-F9C2-F4C9-B0D83F13F3C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3143250"/>
            <a:ext cx="2597150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014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Key parts of a circle</a:t>
            </a:r>
          </a:p>
          <a:p>
            <a:r>
              <a:rPr lang="en-US" sz="2800" dirty="0"/>
              <a:t>How to find the circumference of a circle</a:t>
            </a:r>
          </a:p>
          <a:p>
            <a:r>
              <a:rPr lang="en-US" sz="2800" dirty="0"/>
              <a:t>How to find the area of a circle</a:t>
            </a:r>
          </a:p>
          <a:p>
            <a:endParaRPr lang="en-US" sz="2800" dirty="0"/>
          </a:p>
          <a:p>
            <a:r>
              <a:rPr lang="en-US" sz="2800" dirty="0"/>
              <a:t>How to find the volume of simple shapes</a:t>
            </a:r>
          </a:p>
        </p:txBody>
      </p:sp>
    </p:spTree>
    <p:extLst>
      <p:ext uri="{BB962C8B-B14F-4D97-AF65-F5344CB8AC3E}">
        <p14:creationId xmlns:p14="http://schemas.microsoft.com/office/powerpoint/2010/main" val="1065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F7E08-CFB6-9D5E-05ED-63242298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Circles</a:t>
            </a:r>
          </a:p>
        </p:txBody>
      </p:sp>
    </p:spTree>
    <p:extLst>
      <p:ext uri="{BB962C8B-B14F-4D97-AF65-F5344CB8AC3E}">
        <p14:creationId xmlns:p14="http://schemas.microsoft.com/office/powerpoint/2010/main" val="1847783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2">
            <a:extLst>
              <a:ext uri="{FF2B5EF4-FFF2-40B4-BE49-F238E27FC236}">
                <a16:creationId xmlns:a16="http://schemas.microsoft.com/office/drawing/2014/main" id="{419501C6-F015-4273-AF88-E0F6C8538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CA677DB7-5829-45BD-9754-5EC484CC42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AACDEA6-62A9-3321-D545-4C28F75B7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/>
              <a:t>Circles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FAA92D5-3F60-685B-3684-8B3D5E7807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8275" y="559650"/>
            <a:ext cx="6532245" cy="440926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E78E3EF-55FC-7541-AE92-DE6577435CD9}"/>
              </a:ext>
            </a:extLst>
          </p:cNvPr>
          <p:cNvSpPr/>
          <p:nvPr/>
        </p:nvSpPr>
        <p:spPr>
          <a:xfrm>
            <a:off x="5651442" y="5236177"/>
            <a:ext cx="127150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Radius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0734DEB-0676-5FE5-36FF-B65F14A84B54}"/>
              </a:ext>
            </a:extLst>
          </p:cNvPr>
          <p:cNvSpPr/>
          <p:nvPr/>
        </p:nvSpPr>
        <p:spPr>
          <a:xfrm>
            <a:off x="9381749" y="5980837"/>
            <a:ext cx="17652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Diameter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2E33A4-E853-3786-E126-6F36E5C6BE04}"/>
              </a:ext>
            </a:extLst>
          </p:cNvPr>
          <p:cNvSpPr/>
          <p:nvPr/>
        </p:nvSpPr>
        <p:spPr>
          <a:xfrm>
            <a:off x="7619087" y="5253403"/>
            <a:ext cx="26452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Circumference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9F3EA8-D6D9-AC85-73A9-10C2893D81BF}"/>
              </a:ext>
            </a:extLst>
          </p:cNvPr>
          <p:cNvSpPr/>
          <p:nvPr/>
        </p:nvSpPr>
        <p:spPr>
          <a:xfrm>
            <a:off x="6580412" y="5980837"/>
            <a:ext cx="136428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Centre</a:t>
            </a:r>
          </a:p>
        </p:txBody>
      </p:sp>
    </p:spTree>
    <p:extLst>
      <p:ext uri="{BB962C8B-B14F-4D97-AF65-F5344CB8AC3E}">
        <p14:creationId xmlns:p14="http://schemas.microsoft.com/office/powerpoint/2010/main" val="186782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 work out the Circumference:</a:t>
            </a:r>
          </a:p>
          <a:p>
            <a:pPr marL="0" indent="0" algn="ctr">
              <a:buNone/>
            </a:pPr>
            <a:r>
              <a:rPr lang="el-GR" sz="2000" dirty="0"/>
              <a:t>π</a:t>
            </a:r>
            <a:r>
              <a:rPr lang="en-US" sz="2000" dirty="0"/>
              <a:t> x d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l-GR" sz="2000" b="1" dirty="0"/>
              <a:t>π</a:t>
            </a:r>
            <a:r>
              <a:rPr lang="en-US" sz="2000" b="1" dirty="0"/>
              <a:t> = 3.14</a:t>
            </a:r>
          </a:p>
          <a:p>
            <a:pPr marL="0" indent="0" algn="ctr">
              <a:buNone/>
            </a:pPr>
            <a:endParaRPr lang="en-US" sz="2000" b="1" dirty="0"/>
          </a:p>
        </p:txBody>
      </p:sp>
      <p:pic>
        <p:nvPicPr>
          <p:cNvPr id="60" name="Content Placeholder 5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81141" y="2666341"/>
            <a:ext cx="2865368" cy="2755631"/>
          </a:xfrm>
          <a:prstGeom prst="rect">
            <a:avLst/>
          </a:prstGeom>
        </p:spPr>
      </p:pic>
      <p:sp>
        <p:nvSpPr>
          <p:cNvPr id="7" name="Folded Corner 6"/>
          <p:cNvSpPr/>
          <p:nvPr/>
        </p:nvSpPr>
        <p:spPr>
          <a:xfrm rot="647558">
            <a:off x="9169059" y="926262"/>
            <a:ext cx="2354638" cy="188041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radius is half the diameter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diameter is double the radius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750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So if the diameter of the circle is 12cm, what is the circumference?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l-GR" sz="2000" b="1" dirty="0"/>
              <a:t>π</a:t>
            </a:r>
            <a:r>
              <a:rPr lang="en-US" sz="2000" b="1" dirty="0"/>
              <a:t> = 3.14</a:t>
            </a:r>
          </a:p>
          <a:p>
            <a:pPr marL="0" indent="0" algn="ctr">
              <a:buNone/>
            </a:pPr>
            <a:endParaRPr lang="en-US" sz="2000" b="1" dirty="0"/>
          </a:p>
        </p:txBody>
      </p:sp>
      <p:pic>
        <p:nvPicPr>
          <p:cNvPr id="60" name="Content Placeholder 5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81141" y="2666341"/>
            <a:ext cx="2865368" cy="2755631"/>
          </a:xfrm>
          <a:prstGeom prst="rect">
            <a:avLst/>
          </a:prstGeom>
        </p:spPr>
      </p:pic>
      <p:sp>
        <p:nvSpPr>
          <p:cNvPr id="6" name="Folded Corner 5"/>
          <p:cNvSpPr/>
          <p:nvPr/>
        </p:nvSpPr>
        <p:spPr>
          <a:xfrm rot="647558">
            <a:off x="9169059" y="926262"/>
            <a:ext cx="2354638" cy="188041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radius is half the diameter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The diameter is double the radius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3939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E9F26AF7-9AC1-49A4-8F89-2C63E1C0A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49185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D9301E-FF06-EDEC-F407-53EC2308B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 dirty="0"/>
              <a:t>Find the circumference of these Circles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6E52C1-A1E0-73A6-A151-6CDA9B315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5853" y="604498"/>
            <a:ext cx="4084091" cy="33013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F4C2F51-12D3-C6DC-F784-55916F297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056" y="637778"/>
            <a:ext cx="4297680" cy="326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87532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00FAD1F0456B4A93FB2D3CDECBBB4E" ma:contentTypeVersion="13" ma:contentTypeDescription="Create a new document." ma:contentTypeScope="" ma:versionID="561d4b22f98b0ff4af5eaf0924c53606">
  <xsd:schema xmlns:xsd="http://www.w3.org/2001/XMLSchema" xmlns:xs="http://www.w3.org/2001/XMLSchema" xmlns:p="http://schemas.microsoft.com/office/2006/metadata/properties" xmlns:ns2="924b722f-815d-42a8-a398-880368789fe5" xmlns:ns3="dc70068d-d4a8-4c8c-81e4-1587bdb1bb12" targetNamespace="http://schemas.microsoft.com/office/2006/metadata/properties" ma:root="true" ma:fieldsID="191f006b7e2a3f587acb7ecf49e722cf" ns2:_="" ns3:_="">
    <xsd:import namespace="924b722f-815d-42a8-a398-880368789fe5"/>
    <xsd:import namespace="dc70068d-d4a8-4c8c-81e4-1587bdb1bb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4b722f-815d-42a8-a398-880368789f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b81377d7-4678-41c4-aba3-c68a5ebeb47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70068d-d4a8-4c8c-81e4-1587bdb1bb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d03974b-8878-469d-ab28-80ac5cbb371d}" ma:internalName="TaxCatchAll" ma:showField="CatchAllData" ma:web="dc70068d-d4a8-4c8c-81e4-1587bdb1bb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c70068d-d4a8-4c8c-81e4-1587bdb1bb12" xsi:nil="true"/>
    <lcf76f155ced4ddcb4097134ff3c332f xmlns="924b722f-815d-42a8-a398-880368789fe5">
      <Terms xmlns="http://schemas.microsoft.com/office/infopath/2007/PartnerControls"/>
    </lcf76f155ced4ddcb4097134ff3c332f>
    <SharedWithUsers xmlns="dc70068d-d4a8-4c8c-81e4-1587bdb1bb12">
      <UserInfo>
        <DisplayName/>
        <AccountId xsi:nil="true"/>
        <AccountType/>
      </UserInfo>
    </SharedWithUsers>
    <MediaLengthInSeconds xmlns="924b722f-815d-42a8-a398-880368789fe5" xsi:nil="true"/>
  </documentManagement>
</p:properties>
</file>

<file path=customXml/itemProps1.xml><?xml version="1.0" encoding="utf-8"?>
<ds:datastoreItem xmlns:ds="http://schemas.openxmlformats.org/officeDocument/2006/customXml" ds:itemID="{2F2784E0-E5A8-460A-ADE1-0018203A97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73289C-1EE2-44DF-94EF-77D1323E202B}"/>
</file>

<file path=customXml/itemProps3.xml><?xml version="1.0" encoding="utf-8"?>
<ds:datastoreItem xmlns:ds="http://schemas.openxmlformats.org/officeDocument/2006/customXml" ds:itemID="{A3452493-D7D6-4173-8632-9B2178717EAC}">
  <ds:schemaRefs>
    <ds:schemaRef ds:uri="32a3d327-319a-4891-a29f-6151636f0e03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42420e0f-129b-4816-94a7-95fce393a76c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1696</TotalTime>
  <Words>348</Words>
  <Application>Microsoft Office PowerPoint</Application>
  <PresentationFormat>Widescreen</PresentationFormat>
  <Paragraphs>93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Corbel</vt:lpstr>
      <vt:lpstr>Gill Sans MT</vt:lpstr>
      <vt:lpstr>Parcel</vt:lpstr>
      <vt:lpstr>Functional Skills L2 Maths</vt:lpstr>
      <vt:lpstr>Starter Activity 5 in 5</vt:lpstr>
      <vt:lpstr>What are we doing today?</vt:lpstr>
      <vt:lpstr>What do we need to know?</vt:lpstr>
      <vt:lpstr>Circles</vt:lpstr>
      <vt:lpstr>Circles</vt:lpstr>
      <vt:lpstr>Circles</vt:lpstr>
      <vt:lpstr>Circles</vt:lpstr>
      <vt:lpstr>Find the circumference of these Circles</vt:lpstr>
      <vt:lpstr>Practice Question</vt:lpstr>
      <vt:lpstr>Circles</vt:lpstr>
      <vt:lpstr>Circles</vt:lpstr>
      <vt:lpstr>Find the area of these Circles</vt:lpstr>
      <vt:lpstr>Practice Question</vt:lpstr>
      <vt:lpstr>Volume</vt:lpstr>
      <vt:lpstr>Area</vt:lpstr>
      <vt:lpstr>Find the Area of these shapes</vt:lpstr>
      <vt:lpstr>Find the Area of these shapes</vt:lpstr>
      <vt:lpstr>Finding the volume</vt:lpstr>
      <vt:lpstr>Find the volume of these shapes</vt:lpstr>
      <vt:lpstr>Find the volume of these shapes</vt:lpstr>
      <vt:lpstr>Practice Question</vt:lpstr>
      <vt:lpstr>Exam Question</vt:lpstr>
      <vt:lpstr>Exam Question</vt:lpstr>
      <vt:lpstr>What have we learnt today?</vt:lpstr>
      <vt:lpstr>All done!</vt:lpstr>
    </vt:vector>
  </TitlesOfParts>
  <Company>Chichester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Kasey Dykes</dc:creator>
  <cp:lastModifiedBy>Kasey Carter</cp:lastModifiedBy>
  <cp:revision>43</cp:revision>
  <dcterms:created xsi:type="dcterms:W3CDTF">2021-09-22T09:27:53Z</dcterms:created>
  <dcterms:modified xsi:type="dcterms:W3CDTF">2022-10-18T08:04:26Z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0x010100D700FAD1F0456B4A93FB2D3CDECBBB4E</vt:lpwstr>
  </property>
  <property fmtid="{D5CDD505-2E9C-101B-9397-08002B2CF9AE}" pid="3" name="Order">
    <vt:r8>1204500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MediaServiceImageTags">
    <vt:lpwstr/>
  </property>
</Properties>
</file>