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7"/>
  </p:notesMasterIdLst>
  <p:sldIdLst>
    <p:sldId id="256" r:id="rId5"/>
    <p:sldId id="273" r:id="rId6"/>
    <p:sldId id="274" r:id="rId7"/>
    <p:sldId id="297" r:id="rId8"/>
    <p:sldId id="263" r:id="rId9"/>
    <p:sldId id="258" r:id="rId10"/>
    <p:sldId id="276" r:id="rId11"/>
    <p:sldId id="291" r:id="rId12"/>
    <p:sldId id="298" r:id="rId13"/>
    <p:sldId id="290" r:id="rId14"/>
    <p:sldId id="289" r:id="rId15"/>
    <p:sldId id="288" r:id="rId16"/>
    <p:sldId id="287" r:id="rId17"/>
    <p:sldId id="299" r:id="rId18"/>
    <p:sldId id="302" r:id="rId19"/>
    <p:sldId id="303" r:id="rId20"/>
    <p:sldId id="304" r:id="rId21"/>
    <p:sldId id="306" r:id="rId22"/>
    <p:sldId id="277" r:id="rId23"/>
    <p:sldId id="296" r:id="rId24"/>
    <p:sldId id="295" r:id="rId25"/>
    <p:sldId id="294" r:id="rId26"/>
    <p:sldId id="293" r:id="rId27"/>
    <p:sldId id="292" r:id="rId28"/>
    <p:sldId id="278" r:id="rId29"/>
    <p:sldId id="284" r:id="rId30"/>
    <p:sldId id="282" r:id="rId31"/>
    <p:sldId id="281" r:id="rId32"/>
    <p:sldId id="280" r:id="rId33"/>
    <p:sldId id="279" r:id="rId34"/>
    <p:sldId id="307" r:id="rId35"/>
    <p:sldId id="272" r:id="rId3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74C5B-CC6C-4EF0-8A60-F4E2D5E1E57A}" v="1" dt="2022-10-31T14:19:39.496"/>
    <p1510:client id="{D14529ED-7E6B-3FE9-18D8-5C34D96F4B58}" v="1" dt="2022-10-31T17:18:29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Carter" userId="S::carterk@chichester.ac.uk::d5d64c75-2cb2-4171-bea5-4550cb713a73" providerId="AD" clId="Web-{EC1CE4C0-AFEA-6E90-4D88-496A6C1D88E8}"/>
    <pc:docChg chg="delSld">
      <pc:chgData name="Kasey Carter" userId="S::carterk@chichester.ac.uk::d5d64c75-2cb2-4171-bea5-4550cb713a73" providerId="AD" clId="Web-{EC1CE4C0-AFEA-6E90-4D88-496A6C1D88E8}" dt="2022-09-02T09:52:06.890" v="1"/>
      <pc:docMkLst>
        <pc:docMk/>
      </pc:docMkLst>
      <pc:sldChg chg="del">
        <pc:chgData name="Kasey Carter" userId="S::carterk@chichester.ac.uk::d5d64c75-2cb2-4171-bea5-4550cb713a73" providerId="AD" clId="Web-{EC1CE4C0-AFEA-6E90-4D88-496A6C1D88E8}" dt="2022-09-02T09:52:06.062" v="0"/>
        <pc:sldMkLst>
          <pc:docMk/>
          <pc:sldMk cId="837439774" sldId="285"/>
        </pc:sldMkLst>
      </pc:sldChg>
      <pc:sldChg chg="del">
        <pc:chgData name="Kasey Carter" userId="S::carterk@chichester.ac.uk::d5d64c75-2cb2-4171-bea5-4550cb713a73" providerId="AD" clId="Web-{EC1CE4C0-AFEA-6E90-4D88-496A6C1D88E8}" dt="2022-09-02T09:52:06.890" v="1"/>
        <pc:sldMkLst>
          <pc:docMk/>
          <pc:sldMk cId="2970863944" sldId="286"/>
        </pc:sldMkLst>
      </pc:sldChg>
    </pc:docChg>
  </pc:docChgLst>
  <pc:docChgLst>
    <pc:chgData name="Kasey Carter" userId="S::carterk@chichester.ac.uk::d5d64c75-2cb2-4171-bea5-4550cb713a73" providerId="AD" clId="Web-{266D0EA7-3A9A-EE03-9CD5-74E285E494DE}"/>
    <pc:docChg chg="addSld sldOrd">
      <pc:chgData name="Kasey Carter" userId="S::carterk@chichester.ac.uk::d5d64c75-2cb2-4171-bea5-4550cb713a73" providerId="AD" clId="Web-{266D0EA7-3A9A-EE03-9CD5-74E285E494DE}" dt="2022-08-23T09:28:03.522" v="25"/>
      <pc:docMkLst>
        <pc:docMk/>
      </pc:docMkLst>
      <pc:sldChg chg="add ord">
        <pc:chgData name="Kasey Carter" userId="S::carterk@chichester.ac.uk::d5d64c75-2cb2-4171-bea5-4550cb713a73" providerId="AD" clId="Web-{266D0EA7-3A9A-EE03-9CD5-74E285E494DE}" dt="2022-08-23T09:28:03.522" v="20"/>
        <pc:sldMkLst>
          <pc:docMk/>
          <pc:sldMk cId="289227390" sldId="279"/>
        </pc:sldMkLst>
      </pc:sldChg>
      <pc:sldChg chg="add ord">
        <pc:chgData name="Kasey Carter" userId="S::carterk@chichester.ac.uk::d5d64c75-2cb2-4171-bea5-4550cb713a73" providerId="AD" clId="Web-{266D0EA7-3A9A-EE03-9CD5-74E285E494DE}" dt="2022-08-23T09:28:03.522" v="21"/>
        <pc:sldMkLst>
          <pc:docMk/>
          <pc:sldMk cId="2268042206" sldId="280"/>
        </pc:sldMkLst>
      </pc:sldChg>
      <pc:sldChg chg="add ord">
        <pc:chgData name="Kasey Carter" userId="S::carterk@chichester.ac.uk::d5d64c75-2cb2-4171-bea5-4550cb713a73" providerId="AD" clId="Web-{266D0EA7-3A9A-EE03-9CD5-74E285E494DE}" dt="2022-08-23T09:28:03.522" v="22"/>
        <pc:sldMkLst>
          <pc:docMk/>
          <pc:sldMk cId="3784254459" sldId="281"/>
        </pc:sldMkLst>
      </pc:sldChg>
      <pc:sldChg chg="add ord">
        <pc:chgData name="Kasey Carter" userId="S::carterk@chichester.ac.uk::d5d64c75-2cb2-4171-bea5-4550cb713a73" providerId="AD" clId="Web-{266D0EA7-3A9A-EE03-9CD5-74E285E494DE}" dt="2022-08-23T09:28:03.522" v="23"/>
        <pc:sldMkLst>
          <pc:docMk/>
          <pc:sldMk cId="1421584933" sldId="282"/>
        </pc:sldMkLst>
      </pc:sldChg>
      <pc:sldChg chg="add ord">
        <pc:chgData name="Kasey Carter" userId="S::carterk@chichester.ac.uk::d5d64c75-2cb2-4171-bea5-4550cb713a73" providerId="AD" clId="Web-{266D0EA7-3A9A-EE03-9CD5-74E285E494DE}" dt="2022-08-23T09:28:03.522" v="24"/>
        <pc:sldMkLst>
          <pc:docMk/>
          <pc:sldMk cId="1314000004" sldId="283"/>
        </pc:sldMkLst>
      </pc:sldChg>
      <pc:sldChg chg="add ord">
        <pc:chgData name="Kasey Carter" userId="S::carterk@chichester.ac.uk::d5d64c75-2cb2-4171-bea5-4550cb713a73" providerId="AD" clId="Web-{266D0EA7-3A9A-EE03-9CD5-74E285E494DE}" dt="2022-08-23T09:28:03.522" v="25"/>
        <pc:sldMkLst>
          <pc:docMk/>
          <pc:sldMk cId="792857719" sldId="284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3"/>
        <pc:sldMkLst>
          <pc:docMk/>
          <pc:sldMk cId="837439774" sldId="285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4"/>
        <pc:sldMkLst>
          <pc:docMk/>
          <pc:sldMk cId="2970863944" sldId="286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5"/>
        <pc:sldMkLst>
          <pc:docMk/>
          <pc:sldMk cId="1537370134" sldId="287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6"/>
        <pc:sldMkLst>
          <pc:docMk/>
          <pc:sldMk cId="3617909659" sldId="288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7"/>
        <pc:sldMkLst>
          <pc:docMk/>
          <pc:sldMk cId="3345762133" sldId="289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8"/>
        <pc:sldMkLst>
          <pc:docMk/>
          <pc:sldMk cId="3803551260" sldId="290"/>
        </pc:sldMkLst>
      </pc:sldChg>
      <pc:sldChg chg="add ord">
        <pc:chgData name="Kasey Carter" userId="S::carterk@chichester.ac.uk::d5d64c75-2cb2-4171-bea5-4550cb713a73" providerId="AD" clId="Web-{266D0EA7-3A9A-EE03-9CD5-74E285E494DE}" dt="2022-08-23T09:27:52.741" v="19"/>
        <pc:sldMkLst>
          <pc:docMk/>
          <pc:sldMk cId="3688578386" sldId="291"/>
        </pc:sldMkLst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FD875842-38F3-E8CF-0C76-F2468F448526}"/>
    <pc:docChg chg="addSld modSld">
      <pc:chgData name="Kasey Carter" userId="S::carterk@chichester.ac.uk::d5d64c75-2cb2-4171-bea5-4550cb713a73" providerId="AD" clId="Web-{FD875842-38F3-E8CF-0C76-F2468F448526}" dt="2022-09-02T09:53:34.856" v="6" actId="20577"/>
      <pc:docMkLst>
        <pc:docMk/>
      </pc:docMkLst>
      <pc:sldChg chg="add">
        <pc:chgData name="Kasey Carter" userId="S::carterk@chichester.ac.uk::d5d64c75-2cb2-4171-bea5-4550cb713a73" providerId="AD" clId="Web-{FD875842-38F3-E8CF-0C76-F2468F448526}" dt="2022-09-02T09:53:27.434" v="0"/>
        <pc:sldMkLst>
          <pc:docMk/>
          <pc:sldMk cId="2412199933" sldId="292"/>
        </pc:sldMkLst>
      </pc:sldChg>
      <pc:sldChg chg="add">
        <pc:chgData name="Kasey Carter" userId="S::carterk@chichester.ac.uk::d5d64c75-2cb2-4171-bea5-4550cb713a73" providerId="AD" clId="Web-{FD875842-38F3-E8CF-0C76-F2468F448526}" dt="2022-09-02T09:53:27.575" v="1"/>
        <pc:sldMkLst>
          <pc:docMk/>
          <pc:sldMk cId="2483563833" sldId="293"/>
        </pc:sldMkLst>
      </pc:sldChg>
      <pc:sldChg chg="add">
        <pc:chgData name="Kasey Carter" userId="S::carterk@chichester.ac.uk::d5d64c75-2cb2-4171-bea5-4550cb713a73" providerId="AD" clId="Web-{FD875842-38F3-E8CF-0C76-F2468F448526}" dt="2022-09-02T09:53:27.778" v="2"/>
        <pc:sldMkLst>
          <pc:docMk/>
          <pc:sldMk cId="2872916937" sldId="294"/>
        </pc:sldMkLst>
      </pc:sldChg>
      <pc:sldChg chg="add">
        <pc:chgData name="Kasey Carter" userId="S::carterk@chichester.ac.uk::d5d64c75-2cb2-4171-bea5-4550cb713a73" providerId="AD" clId="Web-{FD875842-38F3-E8CF-0C76-F2468F448526}" dt="2022-09-02T09:53:27.809" v="3"/>
        <pc:sldMkLst>
          <pc:docMk/>
          <pc:sldMk cId="2472440773" sldId="295"/>
        </pc:sldMkLst>
      </pc:sldChg>
      <pc:sldChg chg="modSp add">
        <pc:chgData name="Kasey Carter" userId="S::carterk@chichester.ac.uk::d5d64c75-2cb2-4171-bea5-4550cb713a73" providerId="AD" clId="Web-{FD875842-38F3-E8CF-0C76-F2468F448526}" dt="2022-09-02T09:53:34.856" v="6" actId="20577"/>
        <pc:sldMkLst>
          <pc:docMk/>
          <pc:sldMk cId="1908784529" sldId="296"/>
        </pc:sldMkLst>
        <pc:spChg chg="mod">
          <ac:chgData name="Kasey Carter" userId="S::carterk@chichester.ac.uk::d5d64c75-2cb2-4171-bea5-4550cb713a73" providerId="AD" clId="Web-{FD875842-38F3-E8CF-0C76-F2468F448526}" dt="2022-09-02T09:53:34.856" v="6" actId="20577"/>
          <ac:spMkLst>
            <pc:docMk/>
            <pc:sldMk cId="1908784529" sldId="296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D5DD7BF1-4921-E5B5-90AB-D3E3A58E4552}"/>
    <pc:docChg chg="modSld">
      <pc:chgData name="Kasey Carter" userId="S::carterk@chichester.ac.uk::d5d64c75-2cb2-4171-bea5-4550cb713a73" providerId="AD" clId="Web-{D5DD7BF1-4921-E5B5-90AB-D3E3A58E4552}" dt="2022-10-28T14:44:28.256" v="28"/>
      <pc:docMkLst>
        <pc:docMk/>
      </pc:docMkLst>
      <pc:sldChg chg="addSp delSp modSp mod setBg">
        <pc:chgData name="Kasey Carter" userId="S::carterk@chichester.ac.uk::d5d64c75-2cb2-4171-bea5-4550cb713a73" providerId="AD" clId="Web-{D5DD7BF1-4921-E5B5-90AB-D3E3A58E4552}" dt="2022-10-28T14:44:28.256" v="28"/>
        <pc:sldMkLst>
          <pc:docMk/>
          <pc:sldMk cId="2256242682" sldId="298"/>
        </pc:sldMkLst>
        <pc:spChg chg="mod">
          <ac:chgData name="Kasey Carter" userId="S::carterk@chichester.ac.uk::d5d64c75-2cb2-4171-bea5-4550cb713a73" providerId="AD" clId="Web-{D5DD7BF1-4921-E5B5-90AB-D3E3A58E4552}" dt="2022-10-28T14:44:28.256" v="28"/>
          <ac:spMkLst>
            <pc:docMk/>
            <pc:sldMk cId="2256242682" sldId="298"/>
            <ac:spMk id="2" creationId="{827A0C14-5B55-DF86-B8FA-7877F18AAA56}"/>
          </ac:spMkLst>
        </pc:spChg>
        <pc:spChg chg="del">
          <ac:chgData name="Kasey Carter" userId="S::carterk@chichester.ac.uk::d5d64c75-2cb2-4171-bea5-4550cb713a73" providerId="AD" clId="Web-{D5DD7BF1-4921-E5B5-90AB-D3E3A58E4552}" dt="2022-10-28T14:41:27.181" v="0"/>
          <ac:spMkLst>
            <pc:docMk/>
            <pc:sldMk cId="2256242682" sldId="298"/>
            <ac:spMk id="3" creationId="{33152425-D1D4-1655-A3E5-F0EBF92CD5FA}"/>
          </ac:spMkLst>
        </pc:spChg>
        <pc:spChg chg="add del">
          <ac:chgData name="Kasey Carter" userId="S::carterk@chichester.ac.uk::d5d64c75-2cb2-4171-bea5-4550cb713a73" providerId="AD" clId="Web-{D5DD7BF1-4921-E5B5-90AB-D3E3A58E4552}" dt="2022-10-28T14:42:10.699" v="3"/>
          <ac:spMkLst>
            <pc:docMk/>
            <pc:sldMk cId="2256242682" sldId="298"/>
            <ac:spMk id="10" creationId="{E9F26AF7-9AC1-49A4-8F89-2C63E1C0A0BB}"/>
          </ac:spMkLst>
        </pc:spChg>
        <pc:spChg chg="add del">
          <ac:chgData name="Kasey Carter" userId="S::carterk@chichester.ac.uk::d5d64c75-2cb2-4171-bea5-4550cb713a73" providerId="AD" clId="Web-{D5DD7BF1-4921-E5B5-90AB-D3E3A58E4552}" dt="2022-10-28T14:42:20.169" v="5"/>
          <ac:spMkLst>
            <pc:docMk/>
            <pc:sldMk cId="2256242682" sldId="298"/>
            <ac:spMk id="12" creationId="{2F0F143B-3981-4FC2-BB15-0C5867633489}"/>
          </ac:spMkLst>
        </pc:spChg>
        <pc:spChg chg="add del">
          <ac:chgData name="Kasey Carter" userId="S::carterk@chichester.ac.uk::d5d64c75-2cb2-4171-bea5-4550cb713a73" providerId="AD" clId="Web-{D5DD7BF1-4921-E5B5-90AB-D3E3A58E4552}" dt="2022-10-28T14:43:29.080" v="20"/>
          <ac:spMkLst>
            <pc:docMk/>
            <pc:sldMk cId="2256242682" sldId="298"/>
            <ac:spMk id="14" creationId="{E9F26AF7-9AC1-49A4-8F89-2C63E1C0A0BB}"/>
          </ac:spMkLst>
        </pc:spChg>
        <pc:spChg chg="add del">
          <ac:chgData name="Kasey Carter" userId="S::carterk@chichester.ac.uk::d5d64c75-2cb2-4171-bea5-4550cb713a73" providerId="AD" clId="Web-{D5DD7BF1-4921-E5B5-90AB-D3E3A58E4552}" dt="2022-10-28T14:44:28.256" v="28"/>
          <ac:spMkLst>
            <pc:docMk/>
            <pc:sldMk cId="2256242682" sldId="298"/>
            <ac:spMk id="19" creationId="{2F0F143B-3981-4FC2-BB15-0C5867633489}"/>
          </ac:spMkLst>
        </pc:spChg>
        <pc:spChg chg="add">
          <ac:chgData name="Kasey Carter" userId="S::carterk@chichester.ac.uk::d5d64c75-2cb2-4171-bea5-4550cb713a73" providerId="AD" clId="Web-{D5DD7BF1-4921-E5B5-90AB-D3E3A58E4552}" dt="2022-10-28T14:44:28.256" v="28"/>
          <ac:spMkLst>
            <pc:docMk/>
            <pc:sldMk cId="2256242682" sldId="298"/>
            <ac:spMk id="24" creationId="{EC7FF834-B204-4967-8D47-8BB36EAF0EF5}"/>
          </ac:spMkLst>
        </pc:spChg>
        <pc:spChg chg="add">
          <ac:chgData name="Kasey Carter" userId="S::carterk@chichester.ac.uk::d5d64c75-2cb2-4171-bea5-4550cb713a73" providerId="AD" clId="Web-{D5DD7BF1-4921-E5B5-90AB-D3E3A58E4552}" dt="2022-10-28T14:44:28.256" v="28"/>
          <ac:spMkLst>
            <pc:docMk/>
            <pc:sldMk cId="2256242682" sldId="298"/>
            <ac:spMk id="26" creationId="{F780A22D-61EA-43E3-BD94-3E39CF902160}"/>
          </ac:spMkLst>
        </pc:spChg>
        <pc:picChg chg="add mod ord">
          <ac:chgData name="Kasey Carter" userId="S::carterk@chichester.ac.uk::d5d64c75-2cb2-4171-bea5-4550cb713a73" providerId="AD" clId="Web-{D5DD7BF1-4921-E5B5-90AB-D3E3A58E4552}" dt="2022-10-28T14:44:28.256" v="28"/>
          <ac:picMkLst>
            <pc:docMk/>
            <pc:sldMk cId="2256242682" sldId="298"/>
            <ac:picMk id="4" creationId="{2A762042-5E25-9065-FE34-7AF4E81F5A9C}"/>
          </ac:picMkLst>
        </pc:picChg>
        <pc:picChg chg="add del mod">
          <ac:chgData name="Kasey Carter" userId="S::carterk@chichester.ac.uk::d5d64c75-2cb2-4171-bea5-4550cb713a73" providerId="AD" clId="Web-{D5DD7BF1-4921-E5B5-90AB-D3E3A58E4552}" dt="2022-10-28T14:44:25.552" v="27"/>
          <ac:picMkLst>
            <pc:docMk/>
            <pc:sldMk cId="2256242682" sldId="298"/>
            <ac:picMk id="5" creationId="{B6E8D502-1144-F3D6-74A9-19AC7ADE6369}"/>
          </ac:picMkLst>
        </pc:picChg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  <pc:docChgLst>
    <pc:chgData name="Kasey Carter" userId="S::carterk@chichester.ac.uk::d5d64c75-2cb2-4171-bea5-4550cb713a73" providerId="AD" clId="Web-{E81ECEFC-7D01-F81F-C6BC-6C01D5C87D5C}"/>
    <pc:docChg chg="modSld">
      <pc:chgData name="Kasey Carter" userId="S::carterk@chichester.ac.uk::d5d64c75-2cb2-4171-bea5-4550cb713a73" providerId="AD" clId="Web-{E81ECEFC-7D01-F81F-C6BC-6C01D5C87D5C}" dt="2022-10-26T17:58:13.218" v="175"/>
      <pc:docMkLst>
        <pc:docMk/>
      </pc:docMkLst>
      <pc:sldChg chg="modSp">
        <pc:chgData name="Kasey Carter" userId="S::carterk@chichester.ac.uk::d5d64c75-2cb2-4171-bea5-4550cb713a73" providerId="AD" clId="Web-{E81ECEFC-7D01-F81F-C6BC-6C01D5C87D5C}" dt="2022-10-26T17:58:13.218" v="175"/>
        <pc:sldMkLst>
          <pc:docMk/>
          <pc:sldMk cId="4161947604" sldId="273"/>
        </pc:sldMkLst>
        <pc:graphicFrameChg chg="mod modGraphic">
          <ac:chgData name="Kasey Carter" userId="S::carterk@chichester.ac.uk::d5d64c75-2cb2-4171-bea5-4550cb713a73" providerId="AD" clId="Web-{E81ECEFC-7D01-F81F-C6BC-6C01D5C87D5C}" dt="2022-10-26T17:58:13.218" v="175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Dykes" userId="d5d64c75-2cb2-4171-bea5-4550cb713a73" providerId="ADAL" clId="{ECA0A1A5-742F-429F-839F-05D43241F42C}"/>
    <pc:docChg chg="undo redo custSel addSld delSld modSld">
      <pc:chgData name="Kasey Dykes" userId="d5d64c75-2cb2-4171-bea5-4550cb713a73" providerId="ADAL" clId="{ECA0A1A5-742F-429F-839F-05D43241F42C}" dt="2022-10-28T14:37:31.204" v="761" actId="1036"/>
      <pc:docMkLst>
        <pc:docMk/>
      </pc:docMkLst>
      <pc:sldChg chg="modSp mod">
        <pc:chgData name="Kasey Dykes" userId="d5d64c75-2cb2-4171-bea5-4550cb713a73" providerId="ADAL" clId="{ECA0A1A5-742F-429F-839F-05D43241F42C}" dt="2022-10-26T18:17:25.429" v="12" actId="403"/>
        <pc:sldMkLst>
          <pc:docMk/>
          <pc:sldMk cId="4161947604" sldId="273"/>
        </pc:sldMkLst>
        <pc:graphicFrameChg chg="mod modGraphic">
          <ac:chgData name="Kasey Dykes" userId="d5d64c75-2cb2-4171-bea5-4550cb713a73" providerId="ADAL" clId="{ECA0A1A5-742F-429F-839F-05D43241F42C}" dt="2022-10-26T18:17:25.429" v="12" actId="403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delSp del mod">
        <pc:chgData name="Kasey Dykes" userId="d5d64c75-2cb2-4171-bea5-4550cb713a73" providerId="ADAL" clId="{ECA0A1A5-742F-429F-839F-05D43241F42C}" dt="2022-10-26T18:29:59.707" v="36" actId="47"/>
        <pc:sldMkLst>
          <pc:docMk/>
          <pc:sldMk cId="1457506959" sldId="275"/>
        </pc:sldMkLst>
        <pc:spChg chg="del">
          <ac:chgData name="Kasey Dykes" userId="d5d64c75-2cb2-4171-bea5-4550cb713a73" providerId="ADAL" clId="{ECA0A1A5-742F-429F-839F-05D43241F42C}" dt="2022-10-26T18:29:55.022" v="35" actId="478"/>
          <ac:spMkLst>
            <pc:docMk/>
            <pc:sldMk cId="1457506959" sldId="275"/>
            <ac:spMk id="3" creationId="{76BEFE1E-3982-48CA-2C69-798ADEB91B7C}"/>
          </ac:spMkLst>
        </pc:spChg>
      </pc:sldChg>
      <pc:sldChg chg="addSp modSp mod setBg">
        <pc:chgData name="Kasey Dykes" userId="d5d64c75-2cb2-4171-bea5-4550cb713a73" providerId="ADAL" clId="{ECA0A1A5-742F-429F-839F-05D43241F42C}" dt="2022-10-28T14:01:15.994" v="53" actId="26606"/>
        <pc:sldMkLst>
          <pc:docMk/>
          <pc:sldMk cId="1537370134" sldId="287"/>
        </pc:sldMkLst>
        <pc:spChg chg="mod">
          <ac:chgData name="Kasey Dykes" userId="d5d64c75-2cb2-4171-bea5-4550cb713a73" providerId="ADAL" clId="{ECA0A1A5-742F-429F-839F-05D43241F42C}" dt="2022-10-28T14:01:15.994" v="53" actId="26606"/>
          <ac:spMkLst>
            <pc:docMk/>
            <pc:sldMk cId="1537370134" sldId="287"/>
            <ac:spMk id="2" creationId="{00000000-0000-0000-0000-000000000000}"/>
          </ac:spMkLst>
        </pc:spChg>
        <pc:spChg chg="add">
          <ac:chgData name="Kasey Dykes" userId="d5d64c75-2cb2-4171-bea5-4550cb713a73" providerId="ADAL" clId="{ECA0A1A5-742F-429F-839F-05D43241F42C}" dt="2022-10-28T14:01:15.994" v="53" actId="26606"/>
          <ac:spMkLst>
            <pc:docMk/>
            <pc:sldMk cId="1537370134" sldId="287"/>
            <ac:spMk id="9" creationId="{B8AFBB67-2575-4F5A-96CF-CD2EB02A1EF0}"/>
          </ac:spMkLst>
        </pc:spChg>
        <pc:picChg chg="mod">
          <ac:chgData name="Kasey Dykes" userId="d5d64c75-2cb2-4171-bea5-4550cb713a73" providerId="ADAL" clId="{ECA0A1A5-742F-429F-839F-05D43241F42C}" dt="2022-10-28T14:01:15.994" v="53" actId="26606"/>
          <ac:picMkLst>
            <pc:docMk/>
            <pc:sldMk cId="1537370134" sldId="287"/>
            <ac:picMk id="4" creationId="{00000000-0000-0000-0000-000000000000}"/>
          </ac:picMkLst>
        </pc:picChg>
      </pc:sldChg>
      <pc:sldChg chg="addSp modSp mod setBg">
        <pc:chgData name="Kasey Dykes" userId="d5d64c75-2cb2-4171-bea5-4550cb713a73" providerId="ADAL" clId="{ECA0A1A5-742F-429F-839F-05D43241F42C}" dt="2022-10-28T14:01:31.572" v="54" actId="26606"/>
        <pc:sldMkLst>
          <pc:docMk/>
          <pc:sldMk cId="3345762133" sldId="289"/>
        </pc:sldMkLst>
        <pc:spChg chg="mod">
          <ac:chgData name="Kasey Dykes" userId="d5d64c75-2cb2-4171-bea5-4550cb713a73" providerId="ADAL" clId="{ECA0A1A5-742F-429F-839F-05D43241F42C}" dt="2022-10-28T14:01:31.572" v="54" actId="26606"/>
          <ac:spMkLst>
            <pc:docMk/>
            <pc:sldMk cId="3345762133" sldId="289"/>
            <ac:spMk id="2" creationId="{00000000-0000-0000-0000-000000000000}"/>
          </ac:spMkLst>
        </pc:spChg>
        <pc:spChg chg="add">
          <ac:chgData name="Kasey Dykes" userId="d5d64c75-2cb2-4171-bea5-4550cb713a73" providerId="ADAL" clId="{ECA0A1A5-742F-429F-839F-05D43241F42C}" dt="2022-10-28T14:01:31.572" v="54" actId="26606"/>
          <ac:spMkLst>
            <pc:docMk/>
            <pc:sldMk cId="3345762133" sldId="289"/>
            <ac:spMk id="9" creationId="{B8AFBB67-2575-4F5A-96CF-CD2EB02A1EF0}"/>
          </ac:spMkLst>
        </pc:spChg>
        <pc:picChg chg="mod">
          <ac:chgData name="Kasey Dykes" userId="d5d64c75-2cb2-4171-bea5-4550cb713a73" providerId="ADAL" clId="{ECA0A1A5-742F-429F-839F-05D43241F42C}" dt="2022-10-28T14:01:31.572" v="54" actId="26606"/>
          <ac:picMkLst>
            <pc:docMk/>
            <pc:sldMk cId="3345762133" sldId="289"/>
            <ac:picMk id="4" creationId="{00000000-0000-0000-0000-000000000000}"/>
          </ac:picMkLst>
        </pc:picChg>
      </pc:sldChg>
      <pc:sldChg chg="addSp delSp modSp mod setBg">
        <pc:chgData name="Kasey Dykes" userId="d5d64c75-2cb2-4171-bea5-4550cb713a73" providerId="ADAL" clId="{ECA0A1A5-742F-429F-839F-05D43241F42C}" dt="2022-10-26T18:28:34.909" v="19" actId="26606"/>
        <pc:sldMkLst>
          <pc:docMk/>
          <pc:sldMk cId="4062481170" sldId="297"/>
        </pc:sldMkLst>
        <pc:spChg chg="mod">
          <ac:chgData name="Kasey Dykes" userId="d5d64c75-2cb2-4171-bea5-4550cb713a73" providerId="ADAL" clId="{ECA0A1A5-742F-429F-839F-05D43241F42C}" dt="2022-10-26T18:28:34.909" v="19" actId="26606"/>
          <ac:spMkLst>
            <pc:docMk/>
            <pc:sldMk cId="4062481170" sldId="297"/>
            <ac:spMk id="2" creationId="{27BB4B59-E4BE-4574-BEEE-02EE466061B7}"/>
          </ac:spMkLst>
        </pc:spChg>
        <pc:spChg chg="add del mod">
          <ac:chgData name="Kasey Dykes" userId="d5d64c75-2cb2-4171-bea5-4550cb713a73" providerId="ADAL" clId="{ECA0A1A5-742F-429F-839F-05D43241F42C}" dt="2022-10-26T18:28:16.806" v="14" actId="22"/>
          <ac:spMkLst>
            <pc:docMk/>
            <pc:sldMk cId="4062481170" sldId="297"/>
            <ac:spMk id="4" creationId="{717539BF-B2B9-9481-2852-339F034C6FDB}"/>
          </ac:spMkLst>
        </pc:spChg>
        <pc:spChg chg="add">
          <ac:chgData name="Kasey Dykes" userId="d5d64c75-2cb2-4171-bea5-4550cb713a73" providerId="ADAL" clId="{ECA0A1A5-742F-429F-839F-05D43241F42C}" dt="2022-10-26T18:28:34.909" v="19" actId="26606"/>
          <ac:spMkLst>
            <pc:docMk/>
            <pc:sldMk cId="4062481170" sldId="297"/>
            <ac:spMk id="9" creationId="{419501C6-F015-4273-AF88-E0F6C853899F}"/>
          </ac:spMkLst>
        </pc:spChg>
        <pc:spChg chg="add">
          <ac:chgData name="Kasey Dykes" userId="d5d64c75-2cb2-4171-bea5-4550cb713a73" providerId="ADAL" clId="{ECA0A1A5-742F-429F-839F-05D43241F42C}" dt="2022-10-26T18:28:34.909" v="19" actId="26606"/>
          <ac:spMkLst>
            <pc:docMk/>
            <pc:sldMk cId="4062481170" sldId="297"/>
            <ac:spMk id="10" creationId="{CA677DB7-5829-45BD-9754-5EC484CC4253}"/>
          </ac:spMkLst>
        </pc:spChg>
        <pc:spChg chg="add del">
          <ac:chgData name="Kasey Dykes" userId="d5d64c75-2cb2-4171-bea5-4550cb713a73" providerId="ADAL" clId="{ECA0A1A5-742F-429F-839F-05D43241F42C}" dt="2022-10-26T18:28:27.484" v="16" actId="26606"/>
          <ac:spMkLst>
            <pc:docMk/>
            <pc:sldMk cId="4062481170" sldId="297"/>
            <ac:spMk id="12" creationId="{419501C6-F015-4273-AF88-E0F6C853899F}"/>
          </ac:spMkLst>
        </pc:spChg>
        <pc:spChg chg="add del">
          <ac:chgData name="Kasey Dykes" userId="d5d64c75-2cb2-4171-bea5-4550cb713a73" providerId="ADAL" clId="{ECA0A1A5-742F-429F-839F-05D43241F42C}" dt="2022-10-26T18:28:27.484" v="16" actId="26606"/>
          <ac:spMkLst>
            <pc:docMk/>
            <pc:sldMk cId="4062481170" sldId="297"/>
            <ac:spMk id="14" creationId="{CA677DB7-5829-45BD-9754-5EC484CC4253}"/>
          </ac:spMkLst>
        </pc:spChg>
        <pc:picChg chg="del">
          <ac:chgData name="Kasey Dykes" userId="d5d64c75-2cb2-4171-bea5-4550cb713a73" providerId="ADAL" clId="{ECA0A1A5-742F-429F-839F-05D43241F42C}" dt="2022-10-26T18:18:26.082" v="13" actId="478"/>
          <ac:picMkLst>
            <pc:docMk/>
            <pc:sldMk cId="4062481170" sldId="297"/>
            <ac:picMk id="5" creationId="{B9D517B0-392F-40FD-9D2B-C03035BE8E37}"/>
          </ac:picMkLst>
        </pc:picChg>
        <pc:picChg chg="add mod ord">
          <ac:chgData name="Kasey Dykes" userId="d5d64c75-2cb2-4171-bea5-4550cb713a73" providerId="ADAL" clId="{ECA0A1A5-742F-429F-839F-05D43241F42C}" dt="2022-10-26T18:28:34.909" v="19" actId="26606"/>
          <ac:picMkLst>
            <pc:docMk/>
            <pc:sldMk cId="4062481170" sldId="297"/>
            <ac:picMk id="7" creationId="{C6280BBD-7ADF-FA4D-FDC6-622F0E36A2A9}"/>
          </ac:picMkLst>
        </pc:picChg>
      </pc:sldChg>
      <pc:sldChg chg="modSp new mod">
        <pc:chgData name="Kasey Dykes" userId="d5d64c75-2cb2-4171-bea5-4550cb713a73" providerId="ADAL" clId="{ECA0A1A5-742F-429F-839F-05D43241F42C}" dt="2022-10-26T18:29:22.127" v="34" actId="20577"/>
        <pc:sldMkLst>
          <pc:docMk/>
          <pc:sldMk cId="2256242682" sldId="298"/>
        </pc:sldMkLst>
        <pc:spChg chg="mod">
          <ac:chgData name="Kasey Dykes" userId="d5d64c75-2cb2-4171-bea5-4550cb713a73" providerId="ADAL" clId="{ECA0A1A5-742F-429F-839F-05D43241F42C}" dt="2022-10-26T18:29:22.127" v="34" actId="20577"/>
          <ac:spMkLst>
            <pc:docMk/>
            <pc:sldMk cId="2256242682" sldId="298"/>
            <ac:spMk id="2" creationId="{827A0C14-5B55-DF86-B8FA-7877F18AAA56}"/>
          </ac:spMkLst>
        </pc:spChg>
      </pc:sldChg>
      <pc:sldChg chg="addSp delSp modSp new mod setBg">
        <pc:chgData name="Kasey Dykes" userId="d5d64c75-2cb2-4171-bea5-4550cb713a73" providerId="ADAL" clId="{ECA0A1A5-742F-429F-839F-05D43241F42C}" dt="2022-10-26T18:31:48.442" v="52" actId="20577"/>
        <pc:sldMkLst>
          <pc:docMk/>
          <pc:sldMk cId="860435111" sldId="299"/>
        </pc:sldMkLst>
        <pc:spChg chg="mod">
          <ac:chgData name="Kasey Dykes" userId="d5d64c75-2cb2-4171-bea5-4550cb713a73" providerId="ADAL" clId="{ECA0A1A5-742F-429F-839F-05D43241F42C}" dt="2022-10-26T18:31:48.442" v="52" actId="20577"/>
          <ac:spMkLst>
            <pc:docMk/>
            <pc:sldMk cId="860435111" sldId="299"/>
            <ac:spMk id="2" creationId="{834916FA-1B8B-B0F1-8DB3-AC5B2FE6F8BB}"/>
          </ac:spMkLst>
        </pc:spChg>
        <pc:spChg chg="del">
          <ac:chgData name="Kasey Dykes" userId="d5d64c75-2cb2-4171-bea5-4550cb713a73" providerId="ADAL" clId="{ECA0A1A5-742F-429F-839F-05D43241F42C}" dt="2022-10-26T18:31:38.553" v="38"/>
          <ac:spMkLst>
            <pc:docMk/>
            <pc:sldMk cId="860435111" sldId="299"/>
            <ac:spMk id="3" creationId="{4DB3EB54-3641-8C3F-8963-D374B738E7FC}"/>
          </ac:spMkLst>
        </pc:spChg>
        <pc:spChg chg="add">
          <ac:chgData name="Kasey Dykes" userId="d5d64c75-2cb2-4171-bea5-4550cb713a73" providerId="ADAL" clId="{ECA0A1A5-742F-429F-839F-05D43241F42C}" dt="2022-10-26T18:31:42.474" v="39" actId="26606"/>
          <ac:spMkLst>
            <pc:docMk/>
            <pc:sldMk cId="860435111" sldId="299"/>
            <ac:spMk id="9" creationId="{419501C6-F015-4273-AF88-E0F6C853899F}"/>
          </ac:spMkLst>
        </pc:spChg>
        <pc:spChg chg="add">
          <ac:chgData name="Kasey Dykes" userId="d5d64c75-2cb2-4171-bea5-4550cb713a73" providerId="ADAL" clId="{ECA0A1A5-742F-429F-839F-05D43241F42C}" dt="2022-10-26T18:31:42.474" v="39" actId="26606"/>
          <ac:spMkLst>
            <pc:docMk/>
            <pc:sldMk cId="860435111" sldId="299"/>
            <ac:spMk id="11" creationId="{CA677DB7-5829-45BD-9754-5EC484CC4253}"/>
          </ac:spMkLst>
        </pc:spChg>
        <pc:picChg chg="add mod">
          <ac:chgData name="Kasey Dykes" userId="d5d64c75-2cb2-4171-bea5-4550cb713a73" providerId="ADAL" clId="{ECA0A1A5-742F-429F-839F-05D43241F42C}" dt="2022-10-26T18:31:42.474" v="39" actId="26606"/>
          <ac:picMkLst>
            <pc:docMk/>
            <pc:sldMk cId="860435111" sldId="299"/>
            <ac:picMk id="4" creationId="{5755A8DC-CDF8-2AA8-D6D7-84D2D4E7BE9A}"/>
          </ac:picMkLst>
        </pc:picChg>
      </pc:sldChg>
      <pc:sldChg chg="addSp delSp modSp new del mod setBg">
        <pc:chgData name="Kasey Dykes" userId="d5d64c75-2cb2-4171-bea5-4550cb713a73" providerId="ADAL" clId="{ECA0A1A5-742F-429F-839F-05D43241F42C}" dt="2022-10-28T14:12:21.397" v="86" actId="47"/>
        <pc:sldMkLst>
          <pc:docMk/>
          <pc:sldMk cId="3421237177" sldId="300"/>
        </pc:sldMkLst>
        <pc:spChg chg="mod">
          <ac:chgData name="Kasey Dykes" userId="d5d64c75-2cb2-4171-bea5-4550cb713a73" providerId="ADAL" clId="{ECA0A1A5-742F-429F-839F-05D43241F42C}" dt="2022-10-28T14:12:13.165" v="81" actId="26606"/>
          <ac:spMkLst>
            <pc:docMk/>
            <pc:sldMk cId="3421237177" sldId="300"/>
            <ac:spMk id="2" creationId="{CEB1910C-FE71-E794-A5AE-2806D0F9BDD3}"/>
          </ac:spMkLst>
        </pc:spChg>
        <pc:spChg chg="add del">
          <ac:chgData name="Kasey Dykes" userId="d5d64c75-2cb2-4171-bea5-4550cb713a73" providerId="ADAL" clId="{ECA0A1A5-742F-429F-839F-05D43241F42C}" dt="2022-10-28T14:12:13.165" v="81" actId="26606"/>
          <ac:spMkLst>
            <pc:docMk/>
            <pc:sldMk cId="3421237177" sldId="300"/>
            <ac:spMk id="3" creationId="{B6EEF49A-ABBE-5BD0-0673-CB220F6E8DEB}"/>
          </ac:spMkLst>
        </pc:spChg>
        <pc:spChg chg="add del">
          <ac:chgData name="Kasey Dykes" userId="d5d64c75-2cb2-4171-bea5-4550cb713a73" providerId="ADAL" clId="{ECA0A1A5-742F-429F-839F-05D43241F42C}" dt="2022-10-28T14:12:13.165" v="81" actId="26606"/>
          <ac:spMkLst>
            <pc:docMk/>
            <pc:sldMk cId="3421237177" sldId="300"/>
            <ac:spMk id="9" creationId="{419501C6-F015-4273-AF88-E0F6C853899F}"/>
          </ac:spMkLst>
        </pc:spChg>
        <pc:spChg chg="add del">
          <ac:chgData name="Kasey Dykes" userId="d5d64c75-2cb2-4171-bea5-4550cb713a73" providerId="ADAL" clId="{ECA0A1A5-742F-429F-839F-05D43241F42C}" dt="2022-10-28T14:12:13.165" v="81" actId="26606"/>
          <ac:spMkLst>
            <pc:docMk/>
            <pc:sldMk cId="3421237177" sldId="300"/>
            <ac:spMk id="11" creationId="{CA677DB7-5829-45BD-9754-5EC484CC4253}"/>
          </ac:spMkLst>
        </pc:spChg>
        <pc:picChg chg="add del mod">
          <ac:chgData name="Kasey Dykes" userId="d5d64c75-2cb2-4171-bea5-4550cb713a73" providerId="ADAL" clId="{ECA0A1A5-742F-429F-839F-05D43241F42C}" dt="2022-10-28T14:12:13.634" v="82"/>
          <ac:picMkLst>
            <pc:docMk/>
            <pc:sldMk cId="3421237177" sldId="300"/>
            <ac:picMk id="4" creationId="{95C325E5-3E44-EA13-78CE-23082FAB30BB}"/>
          </ac:picMkLst>
        </pc:picChg>
      </pc:sldChg>
      <pc:sldChg chg="add del">
        <pc:chgData name="Kasey Dykes" userId="d5d64c75-2cb2-4171-bea5-4550cb713a73" providerId="ADAL" clId="{ECA0A1A5-742F-429F-839F-05D43241F42C}" dt="2022-10-28T14:12:51.563" v="144" actId="47"/>
        <pc:sldMkLst>
          <pc:docMk/>
          <pc:sldMk cId="3548345403" sldId="301"/>
        </pc:sldMkLst>
      </pc:sldChg>
      <pc:sldChg chg="addSp delSp modSp add mod modAnim">
        <pc:chgData name="Kasey Dykes" userId="d5d64c75-2cb2-4171-bea5-4550cb713a73" providerId="ADAL" clId="{ECA0A1A5-742F-429F-839F-05D43241F42C}" dt="2022-10-28T14:21:23.727" v="553"/>
        <pc:sldMkLst>
          <pc:docMk/>
          <pc:sldMk cId="613263673" sldId="302"/>
        </pc:sldMkLst>
        <pc:spChg chg="add mod">
          <ac:chgData name="Kasey Dykes" userId="d5d64c75-2cb2-4171-bea5-4550cb713a73" providerId="ADAL" clId="{ECA0A1A5-742F-429F-839F-05D43241F42C}" dt="2022-10-28T14:16:35.030" v="516" actId="20577"/>
          <ac:spMkLst>
            <pc:docMk/>
            <pc:sldMk cId="613263673" sldId="302"/>
            <ac:spMk id="4" creationId="{B740AA04-B2B2-C7C5-1D7F-D4129A7E6A3E}"/>
          </ac:spMkLst>
        </pc:spChg>
        <pc:spChg chg="mod">
          <ac:chgData name="Kasey Dykes" userId="d5d64c75-2cb2-4171-bea5-4550cb713a73" providerId="ADAL" clId="{ECA0A1A5-742F-429F-839F-05D43241F42C}" dt="2022-10-28T14:13:03.530" v="173" actId="1036"/>
          <ac:spMkLst>
            <pc:docMk/>
            <pc:sldMk cId="613263673" sldId="302"/>
            <ac:spMk id="7" creationId="{00000000-0000-0000-0000-000000000000}"/>
          </ac:spMkLst>
        </pc:spChg>
        <pc:picChg chg="del">
          <ac:chgData name="Kasey Dykes" userId="d5d64c75-2cb2-4171-bea5-4550cb713a73" providerId="ADAL" clId="{ECA0A1A5-742F-429F-839F-05D43241F42C}" dt="2022-10-28T14:12:26.771" v="88" actId="478"/>
          <ac:picMkLst>
            <pc:docMk/>
            <pc:sldMk cId="613263673" sldId="302"/>
            <ac:picMk id="3" creationId="{00000000-0000-0000-0000-000000000000}"/>
          </ac:picMkLst>
        </pc:picChg>
        <pc:picChg chg="mod">
          <ac:chgData name="Kasey Dykes" userId="d5d64c75-2cb2-4171-bea5-4550cb713a73" providerId="ADAL" clId="{ECA0A1A5-742F-429F-839F-05D43241F42C}" dt="2022-10-28T14:12:55.156" v="153" actId="1035"/>
          <ac:picMkLst>
            <pc:docMk/>
            <pc:sldMk cId="613263673" sldId="302"/>
            <ac:picMk id="9" creationId="{00000000-0000-0000-0000-000000000000}"/>
          </ac:picMkLst>
        </pc:picChg>
        <pc:picChg chg="del">
          <ac:chgData name="Kasey Dykes" userId="d5d64c75-2cb2-4171-bea5-4550cb713a73" providerId="ADAL" clId="{ECA0A1A5-742F-429F-839F-05D43241F42C}" dt="2022-10-28T14:12:24.662" v="87" actId="478"/>
          <ac:picMkLst>
            <pc:docMk/>
            <pc:sldMk cId="613263673" sldId="302"/>
            <ac:picMk id="11" creationId="{00000000-0000-0000-0000-000000000000}"/>
          </ac:picMkLst>
        </pc:picChg>
      </pc:sldChg>
      <pc:sldChg chg="addSp delSp modSp add mod modAnim">
        <pc:chgData name="Kasey Dykes" userId="d5d64c75-2cb2-4171-bea5-4550cb713a73" providerId="ADAL" clId="{ECA0A1A5-742F-429F-839F-05D43241F42C}" dt="2022-10-28T14:28:19.044" v="656" actId="166"/>
        <pc:sldMkLst>
          <pc:docMk/>
          <pc:sldMk cId="3129232251" sldId="303"/>
        </pc:sldMkLst>
        <pc:picChg chg="ord">
          <ac:chgData name="Kasey Dykes" userId="d5d64c75-2cb2-4171-bea5-4550cb713a73" providerId="ADAL" clId="{ECA0A1A5-742F-429F-839F-05D43241F42C}" dt="2022-10-28T14:28:19.044" v="656" actId="166"/>
          <ac:picMkLst>
            <pc:docMk/>
            <pc:sldMk cId="3129232251" sldId="303"/>
            <ac:picMk id="9" creationId="{00000000-0000-0000-0000-000000000000}"/>
          </ac:picMkLst>
        </pc:picChg>
        <pc:cxnChg chg="add mod">
          <ac:chgData name="Kasey Dykes" userId="d5d64c75-2cb2-4171-bea5-4550cb713a73" providerId="ADAL" clId="{ECA0A1A5-742F-429F-839F-05D43241F42C}" dt="2022-10-28T14:27:38.623" v="654" actId="1076"/>
          <ac:cxnSpMkLst>
            <pc:docMk/>
            <pc:sldMk cId="3129232251" sldId="303"/>
            <ac:cxnSpMk id="3" creationId="{C7C2F906-F3B7-71D5-0AD6-81B5F9667C36}"/>
          </ac:cxnSpMkLst>
        </pc:cxnChg>
        <pc:cxnChg chg="add mod">
          <ac:chgData name="Kasey Dykes" userId="d5d64c75-2cb2-4171-bea5-4550cb713a73" providerId="ADAL" clId="{ECA0A1A5-742F-429F-839F-05D43241F42C}" dt="2022-10-28T14:27:03.740" v="588" actId="1076"/>
          <ac:cxnSpMkLst>
            <pc:docMk/>
            <pc:sldMk cId="3129232251" sldId="303"/>
            <ac:cxnSpMk id="5" creationId="{3FA9442C-2B5F-1F75-EE58-DDA862187E81}"/>
          </ac:cxnSpMkLst>
        </pc:cxnChg>
        <pc:cxnChg chg="add del mod">
          <ac:chgData name="Kasey Dykes" userId="d5d64c75-2cb2-4171-bea5-4550cb713a73" providerId="ADAL" clId="{ECA0A1A5-742F-429F-839F-05D43241F42C}" dt="2022-10-28T14:27:28.157" v="653" actId="478"/>
          <ac:cxnSpMkLst>
            <pc:docMk/>
            <pc:sldMk cId="3129232251" sldId="303"/>
            <ac:cxnSpMk id="13" creationId="{4E8CDB6F-1FDE-F54E-1625-E47FC1030695}"/>
          </ac:cxnSpMkLst>
        </pc:cxnChg>
        <pc:cxnChg chg="add mod">
          <ac:chgData name="Kasey Dykes" userId="d5d64c75-2cb2-4171-bea5-4550cb713a73" providerId="ADAL" clId="{ECA0A1A5-742F-429F-839F-05D43241F42C}" dt="2022-10-28T14:27:43.544" v="655" actId="1076"/>
          <ac:cxnSpMkLst>
            <pc:docMk/>
            <pc:sldMk cId="3129232251" sldId="303"/>
            <ac:cxnSpMk id="14" creationId="{AB9E5EC2-C9FC-30BA-D3D1-DF39F3877280}"/>
          </ac:cxnSpMkLst>
        </pc:cxnChg>
      </pc:sldChg>
      <pc:sldChg chg="addSp delSp modSp new mod setBg modClrScheme delDesignElem chgLayout">
        <pc:chgData name="Kasey Dykes" userId="d5d64c75-2cb2-4171-bea5-4550cb713a73" providerId="ADAL" clId="{ECA0A1A5-742F-429F-839F-05D43241F42C}" dt="2022-10-28T14:36:15.168" v="730" actId="26606"/>
        <pc:sldMkLst>
          <pc:docMk/>
          <pc:sldMk cId="2192019279" sldId="304"/>
        </pc:sldMkLst>
        <pc:spChg chg="del mod ord">
          <ac:chgData name="Kasey Dykes" userId="d5d64c75-2cb2-4171-bea5-4550cb713a73" providerId="ADAL" clId="{ECA0A1A5-742F-429F-839F-05D43241F42C}" dt="2022-10-28T14:28:41.510" v="658" actId="700"/>
          <ac:spMkLst>
            <pc:docMk/>
            <pc:sldMk cId="2192019279" sldId="304"/>
            <ac:spMk id="2" creationId="{15AC320C-FD4D-15B8-6A55-B5A603AF78C8}"/>
          </ac:spMkLst>
        </pc:spChg>
        <pc:spChg chg="del mod ord">
          <ac:chgData name="Kasey Dykes" userId="d5d64c75-2cb2-4171-bea5-4550cb713a73" providerId="ADAL" clId="{ECA0A1A5-742F-429F-839F-05D43241F42C}" dt="2022-10-28T14:28:41.510" v="658" actId="700"/>
          <ac:spMkLst>
            <pc:docMk/>
            <pc:sldMk cId="2192019279" sldId="304"/>
            <ac:spMk id="3" creationId="{DCBB6179-BC1F-B679-7CF4-A4F76774ED38}"/>
          </ac:spMkLst>
        </pc:spChg>
        <pc:spChg chg="del">
          <ac:chgData name="Kasey Dykes" userId="d5d64c75-2cb2-4171-bea5-4550cb713a73" providerId="ADAL" clId="{ECA0A1A5-742F-429F-839F-05D43241F42C}" dt="2022-10-28T14:28:41.510" v="658" actId="700"/>
          <ac:spMkLst>
            <pc:docMk/>
            <pc:sldMk cId="2192019279" sldId="304"/>
            <ac:spMk id="4" creationId="{4F156E92-5E9C-0303-39DC-00F74EB4A9EE}"/>
          </ac:spMkLst>
        </pc:spChg>
        <pc:spChg chg="add mod ord">
          <ac:chgData name="Kasey Dykes" userId="d5d64c75-2cb2-4171-bea5-4550cb713a73" providerId="ADAL" clId="{ECA0A1A5-742F-429F-839F-05D43241F42C}" dt="2022-10-28T14:33:43.779" v="695" actId="6549"/>
          <ac:spMkLst>
            <pc:docMk/>
            <pc:sldMk cId="2192019279" sldId="304"/>
            <ac:spMk id="5" creationId="{1B70B951-21F9-2E6B-ABDE-B90633AF259A}"/>
          </ac:spMkLst>
        </pc:spChg>
        <pc:spChg chg="add del mod ord">
          <ac:chgData name="Kasey Dykes" userId="d5d64c75-2cb2-4171-bea5-4550cb713a73" providerId="ADAL" clId="{ECA0A1A5-742F-429F-839F-05D43241F42C}" dt="2022-10-28T14:32:12.717" v="679" actId="700"/>
          <ac:spMkLst>
            <pc:docMk/>
            <pc:sldMk cId="2192019279" sldId="304"/>
            <ac:spMk id="6" creationId="{A6B30891-600C-C4AB-73E0-8D8A876629B6}"/>
          </ac:spMkLst>
        </pc:spChg>
        <pc:spChg chg="add del mod ord">
          <ac:chgData name="Kasey Dykes" userId="d5d64c75-2cb2-4171-bea5-4550cb713a73" providerId="ADAL" clId="{ECA0A1A5-742F-429F-839F-05D43241F42C}" dt="2022-10-28T14:32:14.764" v="680" actId="22"/>
          <ac:spMkLst>
            <pc:docMk/>
            <pc:sldMk cId="2192019279" sldId="304"/>
            <ac:spMk id="7" creationId="{73962CBA-914D-ED58-C65F-1BD625F73347}"/>
          </ac:spMkLst>
        </pc:spChg>
        <pc:spChg chg="add del mod ord">
          <ac:chgData name="Kasey Dykes" userId="d5d64c75-2cb2-4171-bea5-4550cb713a73" providerId="ADAL" clId="{ECA0A1A5-742F-429F-839F-05D43241F42C}" dt="2022-10-28T14:33:09.746" v="681" actId="22"/>
          <ac:spMkLst>
            <pc:docMk/>
            <pc:sldMk cId="2192019279" sldId="304"/>
            <ac:spMk id="8" creationId="{31FD19AC-4D3B-FA49-F673-FADF7FC05C85}"/>
          </ac:spMkLst>
        </pc:spChg>
        <pc:spChg chg="add del mod">
          <ac:chgData name="Kasey Dykes" userId="d5d64c75-2cb2-4171-bea5-4550cb713a73" providerId="ADAL" clId="{ECA0A1A5-742F-429F-839F-05D43241F42C}" dt="2022-10-28T14:33:28.423" v="687" actId="478"/>
          <ac:spMkLst>
            <pc:docMk/>
            <pc:sldMk cId="2192019279" sldId="304"/>
            <ac:spMk id="14" creationId="{A09AC780-91A6-FA34-1753-CB6CB44A5082}"/>
          </ac:spMkLst>
        </pc:spChg>
        <pc:spChg chg="add del">
          <ac:chgData name="Kasey Dykes" userId="d5d64c75-2cb2-4171-bea5-4550cb713a73" providerId="ADAL" clId="{ECA0A1A5-742F-429F-839F-05D43241F42C}" dt="2022-10-28T14:36:15.168" v="730" actId="26606"/>
          <ac:spMkLst>
            <pc:docMk/>
            <pc:sldMk cId="2192019279" sldId="304"/>
            <ac:spMk id="15" creationId="{419501C6-F015-4273-AF88-E0F6C853899F}"/>
          </ac:spMkLst>
        </pc:spChg>
        <pc:spChg chg="add del">
          <ac:chgData name="Kasey Dykes" userId="d5d64c75-2cb2-4171-bea5-4550cb713a73" providerId="ADAL" clId="{ECA0A1A5-742F-429F-839F-05D43241F42C}" dt="2022-10-28T14:36:15.168" v="730" actId="26606"/>
          <ac:spMkLst>
            <pc:docMk/>
            <pc:sldMk cId="2192019279" sldId="304"/>
            <ac:spMk id="16" creationId="{CA677DB7-5829-45BD-9754-5EC484CC4253}"/>
          </ac:spMkLst>
        </pc:spChg>
        <pc:spChg chg="add del">
          <ac:chgData name="Kasey Dykes" userId="d5d64c75-2cb2-4171-bea5-4550cb713a73" providerId="ADAL" clId="{ECA0A1A5-742F-429F-839F-05D43241F42C}" dt="2022-10-28T14:33:13.489" v="683" actId="26606"/>
          <ac:spMkLst>
            <pc:docMk/>
            <pc:sldMk cId="2192019279" sldId="304"/>
            <ac:spMk id="17" creationId="{E9F26AF7-9AC1-49A4-8F89-2C63E1C0A0BB}"/>
          </ac:spMkLst>
        </pc:spChg>
        <pc:spChg chg="add del">
          <ac:chgData name="Kasey Dykes" userId="d5d64c75-2cb2-4171-bea5-4550cb713a73" providerId="ADAL" clId="{ECA0A1A5-742F-429F-839F-05D43241F42C}" dt="2022-10-28T14:33:33.297" v="688" actId="700"/>
          <ac:spMkLst>
            <pc:docMk/>
            <pc:sldMk cId="2192019279" sldId="304"/>
            <ac:spMk id="19" creationId="{2F0F143B-3981-4FC2-BB15-0C5867633489}"/>
          </ac:spMkLst>
        </pc:spChg>
        <pc:spChg chg="add">
          <ac:chgData name="Kasey Dykes" userId="d5d64c75-2cb2-4171-bea5-4550cb713a73" providerId="ADAL" clId="{ECA0A1A5-742F-429F-839F-05D43241F42C}" dt="2022-10-28T14:36:15.168" v="730" actId="26606"/>
          <ac:spMkLst>
            <pc:docMk/>
            <pc:sldMk cId="2192019279" sldId="304"/>
            <ac:spMk id="21" creationId="{419501C6-F015-4273-AF88-E0F6C853899F}"/>
          </ac:spMkLst>
        </pc:spChg>
        <pc:spChg chg="add">
          <ac:chgData name="Kasey Dykes" userId="d5d64c75-2cb2-4171-bea5-4550cb713a73" providerId="ADAL" clId="{ECA0A1A5-742F-429F-839F-05D43241F42C}" dt="2022-10-28T14:36:15.168" v="730" actId="26606"/>
          <ac:spMkLst>
            <pc:docMk/>
            <pc:sldMk cId="2192019279" sldId="304"/>
            <ac:spMk id="23" creationId="{CA677DB7-5829-45BD-9754-5EC484CC4253}"/>
          </ac:spMkLst>
        </pc:spChg>
        <pc:picChg chg="add del mod ord">
          <ac:chgData name="Kasey Dykes" userId="d5d64c75-2cb2-4171-bea5-4550cb713a73" providerId="ADAL" clId="{ECA0A1A5-742F-429F-839F-05D43241F42C}" dt="2022-10-28T14:33:23.299" v="685" actId="21"/>
          <ac:picMkLst>
            <pc:docMk/>
            <pc:sldMk cId="2192019279" sldId="304"/>
            <ac:picMk id="10" creationId="{5B0A1167-6B70-B124-AD34-6F62C7F60D76}"/>
          </ac:picMkLst>
        </pc:picChg>
        <pc:picChg chg="add mod ord">
          <ac:chgData name="Kasey Dykes" userId="d5d64c75-2cb2-4171-bea5-4550cb713a73" providerId="ADAL" clId="{ECA0A1A5-742F-429F-839F-05D43241F42C}" dt="2022-10-28T14:33:36.734" v="689" actId="26606"/>
          <ac:picMkLst>
            <pc:docMk/>
            <pc:sldMk cId="2192019279" sldId="304"/>
            <ac:picMk id="12" creationId="{04836543-6E38-72EB-F4D9-DA4E1478EED0}"/>
          </ac:picMkLst>
        </pc:picChg>
      </pc:sldChg>
      <pc:sldChg chg="addSp delSp modSp new del mod setBg chgLayout">
        <pc:chgData name="Kasey Dykes" userId="d5d64c75-2cb2-4171-bea5-4550cb713a73" providerId="ADAL" clId="{ECA0A1A5-742F-429F-839F-05D43241F42C}" dt="2022-10-28T14:36:20.588" v="732" actId="47"/>
        <pc:sldMkLst>
          <pc:docMk/>
          <pc:sldMk cId="725122013" sldId="305"/>
        </pc:sldMkLst>
        <pc:spChg chg="mod ord">
          <ac:chgData name="Kasey Dykes" userId="d5d64c75-2cb2-4171-bea5-4550cb713a73" providerId="ADAL" clId="{ECA0A1A5-742F-429F-839F-05D43241F42C}" dt="2022-10-28T14:35:45.283" v="729" actId="26606"/>
          <ac:spMkLst>
            <pc:docMk/>
            <pc:sldMk cId="725122013" sldId="305"/>
            <ac:spMk id="2" creationId="{CF7B535F-04E9-2192-94C6-03DE79CC6B9E}"/>
          </ac:spMkLst>
        </pc:spChg>
        <pc:spChg chg="del">
          <ac:chgData name="Kasey Dykes" userId="d5d64c75-2cb2-4171-bea5-4550cb713a73" providerId="ADAL" clId="{ECA0A1A5-742F-429F-839F-05D43241F42C}" dt="2022-10-28T14:35:04.233" v="727"/>
          <ac:spMkLst>
            <pc:docMk/>
            <pc:sldMk cId="725122013" sldId="305"/>
            <ac:spMk id="3" creationId="{A85FE949-63C5-C6DD-D58D-AC853D9D08DC}"/>
          </ac:spMkLst>
        </pc:spChg>
        <pc:spChg chg="add">
          <ac:chgData name="Kasey Dykes" userId="d5d64c75-2cb2-4171-bea5-4550cb713a73" providerId="ADAL" clId="{ECA0A1A5-742F-429F-839F-05D43241F42C}" dt="2022-10-28T14:35:45.283" v="729" actId="26606"/>
          <ac:spMkLst>
            <pc:docMk/>
            <pc:sldMk cId="725122013" sldId="305"/>
            <ac:spMk id="8" creationId="{83E9BCC8-EDD2-7840-BC09-4C0D206FC4EF}"/>
          </ac:spMkLst>
        </pc:spChg>
        <pc:spChg chg="add">
          <ac:chgData name="Kasey Dykes" userId="d5d64c75-2cb2-4171-bea5-4550cb713a73" providerId="ADAL" clId="{ECA0A1A5-742F-429F-839F-05D43241F42C}" dt="2022-10-28T14:35:45.283" v="729" actId="26606"/>
          <ac:spMkLst>
            <pc:docMk/>
            <pc:sldMk cId="725122013" sldId="305"/>
            <ac:spMk id="11" creationId="{C966A4D4-049A-4389-B407-0E7091A07C8D}"/>
          </ac:spMkLst>
        </pc:spChg>
        <pc:spChg chg="add">
          <ac:chgData name="Kasey Dykes" userId="d5d64c75-2cb2-4171-bea5-4550cb713a73" providerId="ADAL" clId="{ECA0A1A5-742F-429F-839F-05D43241F42C}" dt="2022-10-28T14:35:45.283" v="729" actId="26606"/>
          <ac:spMkLst>
            <pc:docMk/>
            <pc:sldMk cId="725122013" sldId="305"/>
            <ac:spMk id="13" creationId="{B5899359-8523-4D4D-B568-3FDFAF9821C7}"/>
          </ac:spMkLst>
        </pc:spChg>
        <pc:spChg chg="add">
          <ac:chgData name="Kasey Dykes" userId="d5d64c75-2cb2-4171-bea5-4550cb713a73" providerId="ADAL" clId="{ECA0A1A5-742F-429F-839F-05D43241F42C}" dt="2022-10-28T14:35:45.283" v="729" actId="26606"/>
          <ac:spMkLst>
            <pc:docMk/>
            <pc:sldMk cId="725122013" sldId="305"/>
            <ac:spMk id="15" creationId="{2E9C9585-DA89-4D7E-BCDF-576461A1A2D9}"/>
          </ac:spMkLst>
        </pc:spChg>
        <pc:picChg chg="add mod ord">
          <ac:chgData name="Kasey Dykes" userId="d5d64c75-2cb2-4171-bea5-4550cb713a73" providerId="ADAL" clId="{ECA0A1A5-742F-429F-839F-05D43241F42C}" dt="2022-10-28T14:35:45.283" v="729" actId="26606"/>
          <ac:picMkLst>
            <pc:docMk/>
            <pc:sldMk cId="725122013" sldId="305"/>
            <ac:picMk id="4" creationId="{455F6C32-105E-ED9C-6305-45748E864839}"/>
          </ac:picMkLst>
        </pc:picChg>
      </pc:sldChg>
      <pc:sldChg chg="addSp delSp modSp add del mod setBg delDesignElem chgLayout">
        <pc:chgData name="Kasey Dykes" userId="d5d64c75-2cb2-4171-bea5-4550cb713a73" providerId="ADAL" clId="{ECA0A1A5-742F-429F-839F-05D43241F42C}" dt="2022-10-28T14:34:52.906" v="705" actId="47"/>
        <pc:sldMkLst>
          <pc:docMk/>
          <pc:sldMk cId="2590139946" sldId="305"/>
        </pc:sldMkLst>
        <pc:spChg chg="add del mod">
          <ac:chgData name="Kasey Dykes" userId="d5d64c75-2cb2-4171-bea5-4550cb713a73" providerId="ADAL" clId="{ECA0A1A5-742F-429F-839F-05D43241F42C}" dt="2022-10-28T14:33:55.701" v="699"/>
          <ac:spMkLst>
            <pc:docMk/>
            <pc:sldMk cId="2590139946" sldId="305"/>
            <ac:spMk id="3" creationId="{B942BEF7-7E2F-151E-EF73-4DF651E9507B}"/>
          </ac:spMkLst>
        </pc:spChg>
        <pc:spChg chg="mod ord">
          <ac:chgData name="Kasey Dykes" userId="d5d64c75-2cb2-4171-bea5-4550cb713a73" providerId="ADAL" clId="{ECA0A1A5-742F-429F-839F-05D43241F42C}" dt="2022-10-28T14:34:38.019" v="704" actId="700"/>
          <ac:spMkLst>
            <pc:docMk/>
            <pc:sldMk cId="2590139946" sldId="305"/>
            <ac:spMk id="5" creationId="{1B70B951-21F9-2E6B-ABDE-B90633AF259A}"/>
          </ac:spMkLst>
        </pc:spChg>
        <pc:spChg chg="add del">
          <ac:chgData name="Kasey Dykes" userId="d5d64c75-2cb2-4171-bea5-4550cb713a73" providerId="ADAL" clId="{ECA0A1A5-742F-429F-839F-05D43241F42C}" dt="2022-10-28T14:34:05.839" v="703" actId="26606"/>
          <ac:spMkLst>
            <pc:docMk/>
            <pc:sldMk cId="2590139946" sldId="305"/>
            <ac:spMk id="15" creationId="{419501C6-F015-4273-AF88-E0F6C853899F}"/>
          </ac:spMkLst>
        </pc:spChg>
        <pc:spChg chg="add del">
          <ac:chgData name="Kasey Dykes" userId="d5d64c75-2cb2-4171-bea5-4550cb713a73" providerId="ADAL" clId="{ECA0A1A5-742F-429F-839F-05D43241F42C}" dt="2022-10-28T14:34:05.839" v="703" actId="26606"/>
          <ac:spMkLst>
            <pc:docMk/>
            <pc:sldMk cId="2590139946" sldId="305"/>
            <ac:spMk id="16" creationId="{CA677DB7-5829-45BD-9754-5EC484CC4253}"/>
          </ac:spMkLst>
        </pc:spChg>
        <pc:spChg chg="add del">
          <ac:chgData name="Kasey Dykes" userId="d5d64c75-2cb2-4171-bea5-4550cb713a73" providerId="ADAL" clId="{ECA0A1A5-742F-429F-839F-05D43241F42C}" dt="2022-10-28T14:34:05.823" v="702" actId="26606"/>
          <ac:spMkLst>
            <pc:docMk/>
            <pc:sldMk cId="2590139946" sldId="305"/>
            <ac:spMk id="21" creationId="{23D9B6CF-87DD-47C7-B38D-7C5353D4DC9D}"/>
          </ac:spMkLst>
        </pc:spChg>
        <pc:spChg chg="add del">
          <ac:chgData name="Kasey Dykes" userId="d5d64c75-2cb2-4171-bea5-4550cb713a73" providerId="ADAL" clId="{ECA0A1A5-742F-429F-839F-05D43241F42C}" dt="2022-10-28T14:34:05.823" v="702" actId="26606"/>
          <ac:spMkLst>
            <pc:docMk/>
            <pc:sldMk cId="2590139946" sldId="305"/>
            <ac:spMk id="23" creationId="{EFE2328B-DA12-4B90-BD82-3CCF13AF6C83}"/>
          </ac:spMkLst>
        </pc:spChg>
        <pc:spChg chg="add del">
          <ac:chgData name="Kasey Dykes" userId="d5d64c75-2cb2-4171-bea5-4550cb713a73" providerId="ADAL" clId="{ECA0A1A5-742F-429F-839F-05D43241F42C}" dt="2022-10-28T14:34:05.823" v="702" actId="26606"/>
          <ac:spMkLst>
            <pc:docMk/>
            <pc:sldMk cId="2590139946" sldId="305"/>
            <ac:spMk id="25" creationId="{F77FF0B6-332F-4842-A5F8-EA360BD5FF84}"/>
          </ac:spMkLst>
        </pc:spChg>
        <pc:spChg chg="add del">
          <ac:chgData name="Kasey Dykes" userId="d5d64c75-2cb2-4171-bea5-4550cb713a73" providerId="ADAL" clId="{ECA0A1A5-742F-429F-839F-05D43241F42C}" dt="2022-10-28T14:34:38.019" v="704" actId="700"/>
          <ac:spMkLst>
            <pc:docMk/>
            <pc:sldMk cId="2590139946" sldId="305"/>
            <ac:spMk id="27" creationId="{5FA21C72-692C-49FD-9EB4-DDDDDEBD4BD6}"/>
          </ac:spMkLst>
        </pc:spChg>
        <pc:spChg chg="add del">
          <ac:chgData name="Kasey Dykes" userId="d5d64c75-2cb2-4171-bea5-4550cb713a73" providerId="ADAL" clId="{ECA0A1A5-742F-429F-839F-05D43241F42C}" dt="2022-10-28T14:34:38.019" v="704" actId="700"/>
          <ac:spMkLst>
            <pc:docMk/>
            <pc:sldMk cId="2590139946" sldId="305"/>
            <ac:spMk id="28" creationId="{FBAF941A-6830-47A3-B63C-7C7B66AEA73B}"/>
          </ac:spMkLst>
        </pc:spChg>
        <pc:picChg chg="add del mod">
          <ac:chgData name="Kasey Dykes" userId="d5d64c75-2cb2-4171-bea5-4550cb713a73" providerId="ADAL" clId="{ECA0A1A5-742F-429F-839F-05D43241F42C}" dt="2022-10-28T14:33:57.435" v="700" actId="478"/>
          <ac:picMkLst>
            <pc:docMk/>
            <pc:sldMk cId="2590139946" sldId="305"/>
            <ac:picMk id="4" creationId="{7974CE7F-364A-2729-5A95-DE6E6CC34A54}"/>
          </ac:picMkLst>
        </pc:picChg>
        <pc:picChg chg="add mod ord">
          <ac:chgData name="Kasey Dykes" userId="d5d64c75-2cb2-4171-bea5-4550cb713a73" providerId="ADAL" clId="{ECA0A1A5-742F-429F-839F-05D43241F42C}" dt="2022-10-28T14:34:38.019" v="704" actId="700"/>
          <ac:picMkLst>
            <pc:docMk/>
            <pc:sldMk cId="2590139946" sldId="305"/>
            <ac:picMk id="6" creationId="{59F2B9EE-9188-7DCB-9F07-011720D22729}"/>
          </ac:picMkLst>
        </pc:picChg>
        <pc:picChg chg="del">
          <ac:chgData name="Kasey Dykes" userId="d5d64c75-2cb2-4171-bea5-4550cb713a73" providerId="ADAL" clId="{ECA0A1A5-742F-429F-839F-05D43241F42C}" dt="2022-10-28T14:33:52.107" v="697" actId="478"/>
          <ac:picMkLst>
            <pc:docMk/>
            <pc:sldMk cId="2590139946" sldId="305"/>
            <ac:picMk id="12" creationId="{04836543-6E38-72EB-F4D9-DA4E1478EED0}"/>
          </ac:picMkLst>
        </pc:picChg>
      </pc:sldChg>
      <pc:sldChg chg="addSp delSp modSp add mod setBg">
        <pc:chgData name="Kasey Dykes" userId="d5d64c75-2cb2-4171-bea5-4550cb713a73" providerId="ADAL" clId="{ECA0A1A5-742F-429F-839F-05D43241F42C}" dt="2022-10-28T14:37:31.204" v="761" actId="1036"/>
        <pc:sldMkLst>
          <pc:docMk/>
          <pc:sldMk cId="2609691554" sldId="306"/>
        </pc:sldMkLst>
        <pc:spChg chg="add del mod">
          <ac:chgData name="Kasey Dykes" userId="d5d64c75-2cb2-4171-bea5-4550cb713a73" providerId="ADAL" clId="{ECA0A1A5-742F-429F-839F-05D43241F42C}" dt="2022-10-28T14:36:43.305" v="736" actId="478"/>
          <ac:spMkLst>
            <pc:docMk/>
            <pc:sldMk cId="2609691554" sldId="306"/>
            <ac:spMk id="4" creationId="{5B23A1DC-10B5-BA7C-6320-6348EF05A25E}"/>
          </ac:spMkLst>
        </pc:spChg>
        <pc:spChg chg="mod">
          <ac:chgData name="Kasey Dykes" userId="d5d64c75-2cb2-4171-bea5-4550cb713a73" providerId="ADAL" clId="{ECA0A1A5-742F-429F-839F-05D43241F42C}" dt="2022-10-28T14:36:44.008" v="737" actId="26606"/>
          <ac:spMkLst>
            <pc:docMk/>
            <pc:sldMk cId="2609691554" sldId="306"/>
            <ac:spMk id="5" creationId="{1B70B951-21F9-2E6B-ABDE-B90633AF259A}"/>
          </ac:spMkLst>
        </pc:spChg>
        <pc:spChg chg="add del mod">
          <ac:chgData name="Kasey Dykes" userId="d5d64c75-2cb2-4171-bea5-4550cb713a73" providerId="ADAL" clId="{ECA0A1A5-742F-429F-839F-05D43241F42C}" dt="2022-10-28T14:36:56.430" v="740"/>
          <ac:spMkLst>
            <pc:docMk/>
            <pc:sldMk cId="2609691554" sldId="306"/>
            <ac:spMk id="7" creationId="{73B7BF6E-449E-18D1-B975-F7FB7B8E88C4}"/>
          </ac:spMkLst>
        </pc:spChg>
        <pc:spChg chg="add del">
          <ac:chgData name="Kasey Dykes" userId="d5d64c75-2cb2-4171-bea5-4550cb713a73" providerId="ADAL" clId="{ECA0A1A5-742F-429F-839F-05D43241F42C}" dt="2022-10-28T14:36:44.008" v="737" actId="26606"/>
          <ac:spMkLst>
            <pc:docMk/>
            <pc:sldMk cId="2609691554" sldId="306"/>
            <ac:spMk id="21" creationId="{419501C6-F015-4273-AF88-E0F6C853899F}"/>
          </ac:spMkLst>
        </pc:spChg>
        <pc:spChg chg="add del">
          <ac:chgData name="Kasey Dykes" userId="d5d64c75-2cb2-4171-bea5-4550cb713a73" providerId="ADAL" clId="{ECA0A1A5-742F-429F-839F-05D43241F42C}" dt="2022-10-28T14:36:44.008" v="737" actId="26606"/>
          <ac:spMkLst>
            <pc:docMk/>
            <pc:sldMk cId="2609691554" sldId="306"/>
            <ac:spMk id="23" creationId="{CA677DB7-5829-45BD-9754-5EC484CC4253}"/>
          </ac:spMkLst>
        </pc:spChg>
        <pc:spChg chg="add del">
          <ac:chgData name="Kasey Dykes" userId="d5d64c75-2cb2-4171-bea5-4550cb713a73" providerId="ADAL" clId="{ECA0A1A5-742F-429F-839F-05D43241F42C}" dt="2022-10-28T14:36:44.008" v="737" actId="26606"/>
          <ac:spMkLst>
            <pc:docMk/>
            <pc:sldMk cId="2609691554" sldId="306"/>
            <ac:spMk id="28" creationId="{2F0F143B-3981-4FC2-BB15-0C5867633489}"/>
          </ac:spMkLst>
        </pc:spChg>
        <pc:picChg chg="add del mod">
          <ac:chgData name="Kasey Dykes" userId="d5d64c75-2cb2-4171-bea5-4550cb713a73" providerId="ADAL" clId="{ECA0A1A5-742F-429F-839F-05D43241F42C}" dt="2022-10-28T14:36:53.773" v="739" actId="21"/>
          <ac:picMkLst>
            <pc:docMk/>
            <pc:sldMk cId="2609691554" sldId="306"/>
            <ac:picMk id="2" creationId="{2568AE19-FD7F-5D03-947F-F0741CB8C7E4}"/>
          </ac:picMkLst>
        </pc:picChg>
        <pc:picChg chg="add mod">
          <ac:chgData name="Kasey Dykes" userId="d5d64c75-2cb2-4171-bea5-4550cb713a73" providerId="ADAL" clId="{ECA0A1A5-742F-429F-839F-05D43241F42C}" dt="2022-10-28T14:37:31.204" v="761" actId="1036"/>
          <ac:picMkLst>
            <pc:docMk/>
            <pc:sldMk cId="2609691554" sldId="306"/>
            <ac:picMk id="8" creationId="{DCB259B1-6E4F-A947-5711-D7136069153A}"/>
          </ac:picMkLst>
        </pc:picChg>
        <pc:picChg chg="add del mod">
          <ac:chgData name="Kasey Dykes" userId="d5d64c75-2cb2-4171-bea5-4550cb713a73" providerId="ADAL" clId="{ECA0A1A5-742F-429F-839F-05D43241F42C}" dt="2022-10-28T14:36:50.290" v="738" actId="478"/>
          <ac:picMkLst>
            <pc:docMk/>
            <pc:sldMk cId="2609691554" sldId="306"/>
            <ac:picMk id="12" creationId="{04836543-6E38-72EB-F4D9-DA4E1478EED0}"/>
          </ac:picMkLst>
        </pc:picChg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Carter" userId="d5d64c75-2cb2-4171-bea5-4550cb713a73" providerId="ADAL" clId="{80D74C5B-CC6C-4EF0-8A60-F4E2D5E1E57A}"/>
    <pc:docChg chg="undo custSel addSld modSld modNotesMaster">
      <pc:chgData name="Kasey Carter" userId="d5d64c75-2cb2-4171-bea5-4550cb713a73" providerId="ADAL" clId="{80D74C5B-CC6C-4EF0-8A60-F4E2D5E1E57A}" dt="2022-10-31T14:19:39.494" v="41"/>
      <pc:docMkLst>
        <pc:docMk/>
      </pc:docMkLst>
      <pc:sldChg chg="addSp delSp modSp mod chgLayout">
        <pc:chgData name="Kasey Carter" userId="d5d64c75-2cb2-4171-bea5-4550cb713a73" providerId="ADAL" clId="{80D74C5B-CC6C-4EF0-8A60-F4E2D5E1E57A}" dt="2022-10-31T11:23:07.272" v="1" actId="700"/>
        <pc:sldMkLst>
          <pc:docMk/>
          <pc:sldMk cId="289227390" sldId="279"/>
        </pc:sldMkLst>
        <pc:spChg chg="add del mod ord">
          <ac:chgData name="Kasey Carter" userId="d5d64c75-2cb2-4171-bea5-4550cb713a73" providerId="ADAL" clId="{80D74C5B-CC6C-4EF0-8A60-F4E2D5E1E57A}" dt="2022-10-31T11:23:07.272" v="1" actId="700"/>
          <ac:spMkLst>
            <pc:docMk/>
            <pc:sldMk cId="289227390" sldId="279"/>
            <ac:spMk id="2" creationId="{1A883D42-9B4F-3D49-B9BC-1B035A0916C7}"/>
          </ac:spMkLst>
        </pc:spChg>
        <pc:spChg chg="add del mod ord">
          <ac:chgData name="Kasey Carter" userId="d5d64c75-2cb2-4171-bea5-4550cb713a73" providerId="ADAL" clId="{80D74C5B-CC6C-4EF0-8A60-F4E2D5E1E57A}" dt="2022-10-31T11:23:07.272" v="1" actId="700"/>
          <ac:spMkLst>
            <pc:docMk/>
            <pc:sldMk cId="289227390" sldId="279"/>
            <ac:spMk id="6" creationId="{A2C0A3CD-B438-A112-5C61-53256C665936}"/>
          </ac:spMkLst>
        </pc:spChg>
        <pc:picChg chg="mod ord">
          <ac:chgData name="Kasey Carter" userId="d5d64c75-2cb2-4171-bea5-4550cb713a73" providerId="ADAL" clId="{80D74C5B-CC6C-4EF0-8A60-F4E2D5E1E57A}" dt="2022-10-31T11:23:07.272" v="1" actId="700"/>
          <ac:picMkLst>
            <pc:docMk/>
            <pc:sldMk cId="289227390" sldId="279"/>
            <ac:picMk id="3" creationId="{00000000-0000-0000-0000-000000000000}"/>
          </ac:picMkLst>
        </pc:picChg>
      </pc:sldChg>
      <pc:sldChg chg="addSp delSp modSp new mod chgLayout">
        <pc:chgData name="Kasey Carter" userId="d5d64c75-2cb2-4171-bea5-4550cb713a73" providerId="ADAL" clId="{80D74C5B-CC6C-4EF0-8A60-F4E2D5E1E57A}" dt="2022-10-31T11:25:44.976" v="40" actId="478"/>
        <pc:sldMkLst>
          <pc:docMk/>
          <pc:sldMk cId="4123767476" sldId="307"/>
        </pc:sldMkLst>
        <pc:spChg chg="del mod ord">
          <ac:chgData name="Kasey Carter" userId="d5d64c75-2cb2-4171-bea5-4550cb713a73" providerId="ADAL" clId="{80D74C5B-CC6C-4EF0-8A60-F4E2D5E1E57A}" dt="2022-10-31T11:23:11.297" v="3" actId="700"/>
          <ac:spMkLst>
            <pc:docMk/>
            <pc:sldMk cId="4123767476" sldId="307"/>
            <ac:spMk id="2" creationId="{80AC9BB0-B48E-39BE-EB4C-9CC78C2B1DB0}"/>
          </ac:spMkLst>
        </pc:spChg>
        <pc:spChg chg="del">
          <ac:chgData name="Kasey Carter" userId="d5d64c75-2cb2-4171-bea5-4550cb713a73" providerId="ADAL" clId="{80D74C5B-CC6C-4EF0-8A60-F4E2D5E1E57A}" dt="2022-10-31T11:23:11.297" v="3" actId="700"/>
          <ac:spMkLst>
            <pc:docMk/>
            <pc:sldMk cId="4123767476" sldId="307"/>
            <ac:spMk id="3" creationId="{76989AAE-5E7C-6BA0-B1E5-150F8798A021}"/>
          </ac:spMkLst>
        </pc:spChg>
        <pc:spChg chg="del mod ord">
          <ac:chgData name="Kasey Carter" userId="d5d64c75-2cb2-4171-bea5-4550cb713a73" providerId="ADAL" clId="{80D74C5B-CC6C-4EF0-8A60-F4E2D5E1E57A}" dt="2022-10-31T11:23:11.297" v="3" actId="700"/>
          <ac:spMkLst>
            <pc:docMk/>
            <pc:sldMk cId="4123767476" sldId="307"/>
            <ac:spMk id="4" creationId="{1E826DD4-F6BD-E9F1-AB27-913DFBBB14C8}"/>
          </ac:spMkLst>
        </pc:spChg>
        <pc:spChg chg="add mod ord">
          <ac:chgData name="Kasey Carter" userId="d5d64c75-2cb2-4171-bea5-4550cb713a73" providerId="ADAL" clId="{80D74C5B-CC6C-4EF0-8A60-F4E2D5E1E57A}" dt="2022-10-31T11:23:25.930" v="39" actId="20577"/>
          <ac:spMkLst>
            <pc:docMk/>
            <pc:sldMk cId="4123767476" sldId="307"/>
            <ac:spMk id="5" creationId="{A8FB5779-8FC4-76A1-4342-3F263A1E75D3}"/>
          </ac:spMkLst>
        </pc:spChg>
        <pc:spChg chg="add del mod ord">
          <ac:chgData name="Kasey Carter" userId="d5d64c75-2cb2-4171-bea5-4550cb713a73" providerId="ADAL" clId="{80D74C5B-CC6C-4EF0-8A60-F4E2D5E1E57A}" dt="2022-10-31T11:25:44.976" v="40" actId="478"/>
          <ac:spMkLst>
            <pc:docMk/>
            <pc:sldMk cId="4123767476" sldId="307"/>
            <ac:spMk id="6" creationId="{B50F0E9E-7BB2-99F7-543A-D1056855992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Carter" userId="S::carterk@chichester.ac.uk::d5d64c75-2cb2-4171-bea5-4550cb713a73" providerId="AD" clId="Web-{D14529ED-7E6B-3FE9-18D8-5C34D96F4B58}"/>
    <pc:docChg chg="delSld">
      <pc:chgData name="Kasey Carter" userId="S::carterk@chichester.ac.uk::d5d64c75-2cb2-4171-bea5-4550cb713a73" providerId="AD" clId="Web-{D14529ED-7E6B-3FE9-18D8-5C34D96F4B58}" dt="2022-10-31T17:18:29.243" v="0"/>
      <pc:docMkLst>
        <pc:docMk/>
      </pc:docMkLst>
      <pc:sldChg chg="del">
        <pc:chgData name="Kasey Carter" userId="S::carterk@chichester.ac.uk::d5d64c75-2cb2-4171-bea5-4550cb713a73" providerId="AD" clId="Web-{D14529ED-7E6B-3FE9-18D8-5C34D96F4B58}" dt="2022-10-31T17:18:29.243" v="0"/>
        <pc:sldMkLst>
          <pc:docMk/>
          <pc:sldMk cId="1314000004" sldId="283"/>
        </pc:sldMkLst>
      </pc:sldChg>
    </pc:docChg>
  </pc:docChgLst>
  <pc:docChgLst>
    <pc:chgData name="Kasey Dykes" userId="d5d64c75-2cb2-4171-bea5-4550cb713a73" providerId="ADAL" clId="{05281A58-A99A-4070-AABF-1C03B121F273}"/>
    <pc:docChg chg="custSel addSld modSld">
      <pc:chgData name="Kasey Dykes" userId="d5d64c75-2cb2-4171-bea5-4550cb713a73" providerId="ADAL" clId="{05281A58-A99A-4070-AABF-1C03B121F273}" dt="2022-07-19T09:28:26.104" v="88" actId="478"/>
      <pc:docMkLst>
        <pc:docMk/>
      </pc:docMkLst>
      <pc:sldChg chg="modSp mod">
        <pc:chgData name="Kasey Dykes" userId="d5d64c75-2cb2-4171-bea5-4550cb713a73" providerId="ADAL" clId="{05281A58-A99A-4070-AABF-1C03B121F273}" dt="2022-07-19T09:26:39.183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05281A58-A99A-4070-AABF-1C03B121F273}" dt="2022-07-19T09:26:39.183" v="1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modSp modAnim">
        <pc:chgData name="Kasey Dykes" userId="d5d64c75-2cb2-4171-bea5-4550cb713a73" providerId="ADAL" clId="{05281A58-A99A-4070-AABF-1C03B121F273}" dt="2022-07-19T09:27:40.670" v="35" actId="404"/>
        <pc:sldMkLst>
          <pc:docMk/>
          <pc:sldMk cId="1065986319" sldId="258"/>
        </pc:sldMkLst>
        <pc:spChg chg="mod">
          <ac:chgData name="Kasey Dykes" userId="d5d64c75-2cb2-4171-bea5-4550cb713a73" providerId="ADAL" clId="{05281A58-A99A-4070-AABF-1C03B121F273}" dt="2022-07-19T09:27:40.670" v="35" actId="404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 chgLayout">
        <pc:chgData name="Kasey Dykes" userId="d5d64c75-2cb2-4171-bea5-4550cb713a73" providerId="ADAL" clId="{05281A58-A99A-4070-AABF-1C03B121F273}" dt="2022-07-19T09:27:15.478" v="26" actId="20577"/>
        <pc:sldMkLst>
          <pc:docMk/>
          <pc:sldMk cId="2395014320" sldId="263"/>
        </pc:sldMkLst>
        <pc:spChg chg="mod ord">
          <ac:chgData name="Kasey Dykes" userId="d5d64c75-2cb2-4171-bea5-4550cb713a73" providerId="ADAL" clId="{05281A58-A99A-4070-AABF-1C03B121F273}" dt="2022-07-19T09:26:44.241" v="2" actId="700"/>
          <ac:spMkLst>
            <pc:docMk/>
            <pc:sldMk cId="2395014320" sldId="263"/>
            <ac:spMk id="2" creationId="{00000000-0000-0000-0000-000000000000}"/>
          </ac:spMkLst>
        </pc:spChg>
        <pc:spChg chg="add mod ord">
          <ac:chgData name="Kasey Dykes" userId="d5d64c75-2cb2-4171-bea5-4550cb713a73" providerId="ADAL" clId="{05281A58-A99A-4070-AABF-1C03B121F273}" dt="2022-07-19T09:27:10.082" v="10" actId="20577"/>
          <ac:spMkLst>
            <pc:docMk/>
            <pc:sldMk cId="2395014320" sldId="263"/>
            <ac:spMk id="3" creationId="{B50F6972-5067-E76F-4B72-CA47F9EEA191}"/>
          </ac:spMkLst>
        </pc:spChg>
        <pc:spChg chg="del">
          <ac:chgData name="Kasey Dykes" userId="d5d64c75-2cb2-4171-bea5-4550cb713a73" providerId="ADAL" clId="{05281A58-A99A-4070-AABF-1C03B121F273}" dt="2022-07-19T09:26:44.241" v="2" actId="700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Dykes" userId="d5d64c75-2cb2-4171-bea5-4550cb713a73" providerId="ADAL" clId="{05281A58-A99A-4070-AABF-1C03B121F273}" dt="2022-07-19T09:26:44.241" v="2" actId="700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05281A58-A99A-4070-AABF-1C03B121F273}" dt="2022-07-19T09:27:02.651" v="3"/>
          <ac:spMkLst>
            <pc:docMk/>
            <pc:sldMk cId="2395014320" sldId="263"/>
            <ac:spMk id="6" creationId="{D55B85D0-AB77-671C-4AEA-ABE8C43D992A}"/>
          </ac:spMkLst>
        </pc:spChg>
        <pc:spChg chg="add del mod ord">
          <ac:chgData name="Kasey Dykes" userId="d5d64c75-2cb2-4171-bea5-4550cb713a73" providerId="ADAL" clId="{05281A58-A99A-4070-AABF-1C03B121F273}" dt="2022-07-19T09:27:07.699" v="4"/>
          <ac:spMkLst>
            <pc:docMk/>
            <pc:sldMk cId="2395014320" sldId="263"/>
            <ac:spMk id="7" creationId="{9C825A40-2612-D2E6-587C-E2C0386B23F5}"/>
          </ac:spMkLst>
        </pc:spChg>
        <pc:spChg chg="add mod ord">
          <ac:chgData name="Kasey Dykes" userId="d5d64c75-2cb2-4171-bea5-4550cb713a73" providerId="ADAL" clId="{05281A58-A99A-4070-AABF-1C03B121F273}" dt="2022-07-19T09:27:15.478" v="26" actId="20577"/>
          <ac:spMkLst>
            <pc:docMk/>
            <pc:sldMk cId="2395014320" sldId="263"/>
            <ac:spMk id="8" creationId="{1AF1440F-CD54-6151-25E5-D8D40C0A0E0C}"/>
          </ac:spMkLst>
        </pc:spChg>
        <pc:picChg chg="add mod">
          <ac:chgData name="Kasey Dykes" userId="d5d64c75-2cb2-4171-bea5-4550cb713a73" providerId="ADAL" clId="{05281A58-A99A-4070-AABF-1C03B121F273}" dt="2022-07-19T09:27:02.651" v="3"/>
          <ac:picMkLst>
            <pc:docMk/>
            <pc:sldMk cId="2395014320" sldId="263"/>
            <ac:picMk id="1026" creationId="{6FE73036-3307-6977-9550-704E2B35EFA4}"/>
          </ac:picMkLst>
        </pc:picChg>
        <pc:picChg chg="add mod">
          <ac:chgData name="Kasey Dykes" userId="d5d64c75-2cb2-4171-bea5-4550cb713a73" providerId="ADAL" clId="{05281A58-A99A-4070-AABF-1C03B121F273}" dt="2022-07-19T09:27:07.699" v="4"/>
          <ac:picMkLst>
            <pc:docMk/>
            <pc:sldMk cId="2395014320" sldId="263"/>
            <ac:picMk id="1028" creationId="{82F637CC-8BD3-BF52-EB12-DB82C87951EE}"/>
          </ac:picMkLst>
        </pc:picChg>
      </pc:sldChg>
      <pc:sldChg chg="modSp mod">
        <pc:chgData name="Kasey Dykes" userId="d5d64c75-2cb2-4171-bea5-4550cb713a73" providerId="ADAL" clId="{05281A58-A99A-4070-AABF-1C03B121F273}" dt="2022-07-19T09:27:59.020" v="61" actId="120"/>
        <pc:sldMkLst>
          <pc:docMk/>
          <pc:sldMk cId="929598286" sldId="272"/>
        </pc:sldMkLst>
        <pc:spChg chg="mod">
          <ac:chgData name="Kasey Dykes" userId="d5d64c75-2cb2-4171-bea5-4550cb713a73" providerId="ADAL" clId="{05281A58-A99A-4070-AABF-1C03B121F273}" dt="2022-07-19T09:27:59.020" v="61" actId="120"/>
          <ac:spMkLst>
            <pc:docMk/>
            <pc:sldMk cId="929598286" sldId="272"/>
            <ac:spMk id="5" creationId="{2BB08A7C-440B-4AD9-8F45-70E0AED36257}"/>
          </ac:spMkLst>
        </pc:spChg>
      </pc:sldChg>
      <pc:sldChg chg="delSp modSp new mod">
        <pc:chgData name="Kasey Dykes" userId="d5d64c75-2cb2-4171-bea5-4550cb713a73" providerId="ADAL" clId="{05281A58-A99A-4070-AABF-1C03B121F273}" dt="2022-07-19T09:28:11.475" v="69" actId="478"/>
        <pc:sldMkLst>
          <pc:docMk/>
          <pc:sldMk cId="1431532305" sldId="276"/>
        </pc:sldMkLst>
        <pc:spChg chg="mod">
          <ac:chgData name="Kasey Dykes" userId="d5d64c75-2cb2-4171-bea5-4550cb713a73" providerId="ADAL" clId="{05281A58-A99A-4070-AABF-1C03B121F273}" dt="2022-07-19T09:28:09.617" v="68" actId="20577"/>
          <ac:spMkLst>
            <pc:docMk/>
            <pc:sldMk cId="1431532305" sldId="276"/>
            <ac:spMk id="2" creationId="{236A5A6D-5678-F056-56D6-761062D3D2B8}"/>
          </ac:spMkLst>
        </pc:spChg>
        <pc:spChg chg="del">
          <ac:chgData name="Kasey Dykes" userId="d5d64c75-2cb2-4171-bea5-4550cb713a73" providerId="ADAL" clId="{05281A58-A99A-4070-AABF-1C03B121F273}" dt="2022-07-19T09:28:11.475" v="69" actId="478"/>
          <ac:spMkLst>
            <pc:docMk/>
            <pc:sldMk cId="1431532305" sldId="276"/>
            <ac:spMk id="3" creationId="{64BB4022-76A2-DC0F-EB6B-DBF89552B24E}"/>
          </ac:spMkLst>
        </pc:spChg>
      </pc:sldChg>
      <pc:sldChg chg="delSp modSp new mod">
        <pc:chgData name="Kasey Dykes" userId="d5d64c75-2cb2-4171-bea5-4550cb713a73" providerId="ADAL" clId="{05281A58-A99A-4070-AABF-1C03B121F273}" dt="2022-07-19T09:28:19.134" v="76" actId="478"/>
        <pc:sldMkLst>
          <pc:docMk/>
          <pc:sldMk cId="726207012" sldId="277"/>
        </pc:sldMkLst>
        <pc:spChg chg="mod">
          <ac:chgData name="Kasey Dykes" userId="d5d64c75-2cb2-4171-bea5-4550cb713a73" providerId="ADAL" clId="{05281A58-A99A-4070-AABF-1C03B121F273}" dt="2022-07-19T09:28:15.631" v="75" actId="20577"/>
          <ac:spMkLst>
            <pc:docMk/>
            <pc:sldMk cId="726207012" sldId="277"/>
            <ac:spMk id="2" creationId="{0ABD7C3A-236F-CC60-C0C5-405BCD285B1A}"/>
          </ac:spMkLst>
        </pc:spChg>
        <pc:spChg chg="del">
          <ac:chgData name="Kasey Dykes" userId="d5d64c75-2cb2-4171-bea5-4550cb713a73" providerId="ADAL" clId="{05281A58-A99A-4070-AABF-1C03B121F273}" dt="2022-07-19T09:28:19.134" v="76" actId="478"/>
          <ac:spMkLst>
            <pc:docMk/>
            <pc:sldMk cId="726207012" sldId="277"/>
            <ac:spMk id="3" creationId="{1C1E463A-E5F4-BE95-C144-6FE22508B4D6}"/>
          </ac:spMkLst>
        </pc:spChg>
      </pc:sldChg>
      <pc:sldChg chg="delSp modSp new mod">
        <pc:chgData name="Kasey Dykes" userId="d5d64c75-2cb2-4171-bea5-4550cb713a73" providerId="ADAL" clId="{05281A58-A99A-4070-AABF-1C03B121F273}" dt="2022-07-19T09:28:26.104" v="88" actId="478"/>
        <pc:sldMkLst>
          <pc:docMk/>
          <pc:sldMk cId="1144418472" sldId="278"/>
        </pc:sldMkLst>
        <pc:spChg chg="mod">
          <ac:chgData name="Kasey Dykes" userId="d5d64c75-2cb2-4171-bea5-4550cb713a73" providerId="ADAL" clId="{05281A58-A99A-4070-AABF-1C03B121F273}" dt="2022-07-19T09:28:23.696" v="87" actId="20577"/>
          <ac:spMkLst>
            <pc:docMk/>
            <pc:sldMk cId="1144418472" sldId="278"/>
            <ac:spMk id="2" creationId="{7FE9484E-0296-CF88-D496-A41EF24C279D}"/>
          </ac:spMkLst>
        </pc:spChg>
        <pc:spChg chg="del">
          <ac:chgData name="Kasey Dykes" userId="d5d64c75-2cb2-4171-bea5-4550cb713a73" providerId="ADAL" clId="{05281A58-A99A-4070-AABF-1C03B121F273}" dt="2022-07-19T09:28:26.104" v="88" actId="478"/>
          <ac:spMkLst>
            <pc:docMk/>
            <pc:sldMk cId="1144418472" sldId="278"/>
            <ac:spMk id="3" creationId="{41175A18-5820-312E-5B05-7119621DFF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F7605-4BA2-4423-95FC-A9B98B1EE318}" type="datetimeFigureOut"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21FC7-8B55-488D-9E26-4AE00241A7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png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Maths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Session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Angles in a triangle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Angles in a triangle </a:t>
            </a:r>
            <a:r>
              <a:rPr lang="en-US" sz="2400" b="1" i="1"/>
              <a:t>always</a:t>
            </a:r>
            <a:r>
              <a:rPr lang="en-US" sz="2400"/>
              <a:t> add up to 180˚</a:t>
            </a:r>
            <a:endParaRPr lang="en-GB" sz="2400"/>
          </a:p>
          <a:p>
            <a:r>
              <a:rPr lang="en-US" sz="2400"/>
              <a:t>There are four types of triangle to be aware of:</a:t>
            </a:r>
          </a:p>
          <a:p>
            <a:pPr lvl="1"/>
            <a:r>
              <a:rPr lang="en-US" sz="2000"/>
              <a:t>Equilateral</a:t>
            </a:r>
          </a:p>
          <a:p>
            <a:pPr lvl="1"/>
            <a:r>
              <a:rPr lang="en-US" sz="2000"/>
              <a:t>Isosceles</a:t>
            </a:r>
          </a:p>
          <a:p>
            <a:pPr lvl="1"/>
            <a:r>
              <a:rPr lang="en-US" sz="2000"/>
              <a:t>Right-Angled </a:t>
            </a:r>
          </a:p>
          <a:p>
            <a:pPr lvl="1"/>
            <a:r>
              <a:rPr lang="en-US" sz="2000"/>
              <a:t>Scalene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8035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7865" y="2921173"/>
            <a:ext cx="2745667" cy="1015663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000"/>
              <a:t>Practice questions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AFBB67-2575-4F5A-96CF-CD2EB02A1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354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238" y="1240583"/>
            <a:ext cx="6827107" cy="406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6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Angles in a Quadrilateral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A quadrilateral is any 4-sided shape</a:t>
            </a:r>
          </a:p>
          <a:p>
            <a:r>
              <a:rPr lang="en-US" sz="2400"/>
              <a:t>Angles in a quadrilateral </a:t>
            </a:r>
            <a:r>
              <a:rPr lang="en-US" sz="2400" b="1" i="1"/>
              <a:t>always</a:t>
            </a:r>
            <a:r>
              <a:rPr lang="en-US" sz="2400"/>
              <a:t> add up to 360˚</a:t>
            </a:r>
          </a:p>
          <a:p>
            <a:r>
              <a:rPr lang="en-US" sz="2400"/>
              <a:t>Think about possible lines of symmetry!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6179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7865" y="2921173"/>
            <a:ext cx="2745667" cy="1015663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000"/>
              <a:t>Practice questions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AFBB67-2575-4F5A-96CF-CD2EB02A1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354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238" y="1104040"/>
            <a:ext cx="6827107" cy="43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7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916FA-1B8B-B0F1-8DB3-AC5B2FE6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55A8DC-CDF8-2AA8-D6D7-84D2D4E7B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370918"/>
            <a:ext cx="6257544" cy="380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35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 bwMode="blackWhite">
          <a:xfrm>
            <a:off x="832104" y="793582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Measuring 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5" y="2847628"/>
            <a:ext cx="4611815" cy="260360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0AA04-B2B2-C7C5-1D7F-D4129A7E6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/>
              <a:t>To measure angles you will need a protractor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Lining up your protractor is the first step!</a:t>
            </a:r>
          </a:p>
          <a:p>
            <a:pPr lvl="1"/>
            <a:r>
              <a:rPr lang="en-GB" sz="2000"/>
              <a:t>The crosshairs should be on the vertex of the angle</a:t>
            </a:r>
          </a:p>
          <a:p>
            <a:pPr lvl="1"/>
            <a:r>
              <a:rPr lang="en-GB" sz="2000"/>
              <a:t>The 0° should be along one line of the angle</a:t>
            </a:r>
          </a:p>
          <a:p>
            <a:pPr lvl="1"/>
            <a:endParaRPr lang="en-GB" sz="2000"/>
          </a:p>
          <a:p>
            <a:pPr marL="0" indent="0">
              <a:buNone/>
            </a:pPr>
            <a:r>
              <a:rPr lang="en-GB" sz="2400"/>
              <a:t>Then you just need to read the number where the second line intersects</a:t>
            </a:r>
          </a:p>
        </p:txBody>
      </p:sp>
    </p:spTree>
    <p:extLst>
      <p:ext uri="{BB962C8B-B14F-4D97-AF65-F5344CB8AC3E}">
        <p14:creationId xmlns:p14="http://schemas.microsoft.com/office/powerpoint/2010/main" val="6132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 bwMode="blackWhite">
          <a:xfrm>
            <a:off x="832104" y="793582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Measuring Angles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0AA04-B2B2-C7C5-1D7F-D4129A7E6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/>
              <a:t>To measure angles you will need a protractor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Lining up your protractor is the first step!</a:t>
            </a:r>
          </a:p>
          <a:p>
            <a:pPr lvl="1"/>
            <a:r>
              <a:rPr lang="en-GB" sz="2000"/>
              <a:t>The crosshairs should be on the vertex of the angle</a:t>
            </a:r>
          </a:p>
          <a:p>
            <a:pPr lvl="1"/>
            <a:r>
              <a:rPr lang="en-GB" sz="2000"/>
              <a:t>The 0° should be along one line of the angle</a:t>
            </a:r>
          </a:p>
          <a:p>
            <a:pPr lvl="1"/>
            <a:endParaRPr lang="en-GB" sz="2000"/>
          </a:p>
          <a:p>
            <a:pPr marL="0" indent="0">
              <a:buNone/>
            </a:pPr>
            <a:r>
              <a:rPr lang="en-GB" sz="2400"/>
              <a:t>Then you just need to read the number where the second line intersects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7C2F906-F3B7-71D5-0AD6-81B5F9667C36}"/>
              </a:ext>
            </a:extLst>
          </p:cNvPr>
          <p:cNvCxnSpPr>
            <a:cxnSpLocks/>
          </p:cNvCxnSpPr>
          <p:nvPr/>
        </p:nvCxnSpPr>
        <p:spPr>
          <a:xfrm>
            <a:off x="3012852" y="5159865"/>
            <a:ext cx="248772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A9442C-2B5F-1F75-EE58-DDA862187E81}"/>
              </a:ext>
            </a:extLst>
          </p:cNvPr>
          <p:cNvCxnSpPr>
            <a:cxnSpLocks/>
          </p:cNvCxnSpPr>
          <p:nvPr/>
        </p:nvCxnSpPr>
        <p:spPr>
          <a:xfrm flipH="1" flipV="1">
            <a:off x="1962059" y="2847628"/>
            <a:ext cx="1066521" cy="232704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9E5EC2-C9FC-30BA-D3D1-DF39F3877280}"/>
              </a:ext>
            </a:extLst>
          </p:cNvPr>
          <p:cNvCxnSpPr>
            <a:cxnSpLocks/>
          </p:cNvCxnSpPr>
          <p:nvPr/>
        </p:nvCxnSpPr>
        <p:spPr>
          <a:xfrm flipH="1" flipV="1">
            <a:off x="2008911" y="2847628"/>
            <a:ext cx="1066521" cy="2327044"/>
          </a:xfrm>
          <a:prstGeom prst="line">
            <a:avLst/>
          </a:prstGeom>
          <a:ln w="38100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5" y="2847628"/>
            <a:ext cx="4611815" cy="260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0B951-21F9-2E6B-ABDE-B90633AF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Measure this angle</a:t>
            </a:r>
          </a:p>
        </p:txBody>
      </p:sp>
      <p:pic>
        <p:nvPicPr>
          <p:cNvPr id="12" name="Content Placeholder 11" descr="Shape&#10;&#10;Description automatically generated">
            <a:extLst>
              <a:ext uri="{FF2B5EF4-FFF2-40B4-BE49-F238E27FC236}">
                <a16:creationId xmlns:a16="http://schemas.microsoft.com/office/drawing/2014/main" id="{04836543-6E38-72EB-F4D9-DA4E1478EE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163843"/>
            <a:ext cx="6257544" cy="421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19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70B951-21F9-2E6B-ABDE-B90633AF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Measure this angle</a:t>
            </a:r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DCB259B1-6E4F-A947-5711-D71360691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9860" y="1732986"/>
            <a:ext cx="6745832" cy="359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9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D7C3A-236F-CC60-C0C5-405BCD28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72620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 Activity</a:t>
            </a:r>
            <a:br>
              <a:rPr lang="en-US"/>
            </a:br>
            <a:r>
              <a:rPr lang="en-US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92708590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Find 40% of 950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Share £350 in the ratio 1:4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What are vertices?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buNone/>
                          </a:pPr>
                          <a:r>
                            <a:rPr lang="en-US" sz="1800" b="1" i="0" u="none" strike="noStrike" noProof="0">
                              <a:solidFill>
                                <a:schemeClr val="tx1"/>
                              </a:solidFill>
                              <a:latin typeface="Gill Sans MT"/>
                            </a:rPr>
                            <a:t>Convert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u="none" strike="noStrike" noProof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u="none" strike="noStrike" noProof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400" b="1" i="1" u="none" strike="noStrike" noProof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1" i="0" u="none" strike="noStrike" noProof="0">
                              <a:solidFill>
                                <a:schemeClr val="tx1"/>
                              </a:solidFill>
                              <a:latin typeface="Gill Sans MT"/>
                            </a:rPr>
                            <a:t> into a decimal</a:t>
                          </a:r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buNone/>
                          </a:pPr>
                          <a:r>
                            <a:rPr lang="en-US" sz="1800" b="1" i="0" u="none" strike="noStrike" noProof="0">
                              <a:solidFill>
                                <a:schemeClr val="tx1"/>
                              </a:solidFill>
                              <a:latin typeface="Gill Sans MT"/>
                            </a:rPr>
                            <a:t>How do you find the area of a triangle?</a:t>
                          </a:r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92708590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Find 40% of 950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Share £350 in the ratio 1:4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What are vertices?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300901" t="-362" r="-100901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lvl="0" algn="ctr">
                            <a:buNone/>
                          </a:pPr>
                          <a:r>
                            <a:rPr lang="en-US" sz="1800" b="1" i="0" u="none" strike="noStrike" noProof="0">
                              <a:solidFill>
                                <a:schemeClr val="tx1"/>
                              </a:solidFill>
                              <a:latin typeface="Gill Sans MT"/>
                            </a:rPr>
                            <a:t>How do you find the area of a triangle?</a:t>
                          </a:r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Scale?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It is a way of creating an accurate drawing of something either very large or very small. </a:t>
            </a:r>
            <a:endParaRPr lang="en-US"/>
          </a:p>
          <a:p>
            <a:pPr marL="0" indent="0">
              <a:buNone/>
            </a:pPr>
            <a:r>
              <a:rPr lang="en-US" sz="2000"/>
              <a:t>	E.g.  A Map</a:t>
            </a:r>
          </a:p>
          <a:p>
            <a:r>
              <a:rPr lang="en-US" sz="2000"/>
              <a:t>You will be given a scale to use that looks like a ratio or conversion. </a:t>
            </a:r>
          </a:p>
          <a:p>
            <a:pPr marL="0" indent="0">
              <a:buNone/>
            </a:pPr>
            <a:r>
              <a:rPr lang="en-US" sz="2000"/>
              <a:t>	E.g. 1:10 or 1cm = 1m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90878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Questions</a:t>
            </a:r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4019" y="2645255"/>
            <a:ext cx="4086225" cy="104775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69050" y="2640493"/>
            <a:ext cx="42100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4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Question</a:t>
            </a:r>
            <a:endParaRPr lang="en-GB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3182" y="169139"/>
            <a:ext cx="6088818" cy="649154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7382577" y="2906829"/>
            <a:ext cx="3214838" cy="11454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4377">
            <a:off x="7310647" y="2498028"/>
            <a:ext cx="4592824" cy="22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4B59-E4BE-4574-BEEE-02EE4660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Question</a:t>
            </a: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B9D517B0-392F-40FD-9D2B-C03035BE8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7905" y="242888"/>
            <a:ext cx="6092190" cy="6367336"/>
          </a:xfrm>
        </p:spPr>
      </p:pic>
    </p:spTree>
    <p:extLst>
      <p:ext uri="{BB962C8B-B14F-4D97-AF65-F5344CB8AC3E}">
        <p14:creationId xmlns:p14="http://schemas.microsoft.com/office/powerpoint/2010/main" val="2483563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4B59-E4BE-4574-BEEE-02EE4660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Question</a:t>
            </a:r>
          </a:p>
        </p:txBody>
      </p:sp>
      <p:pic>
        <p:nvPicPr>
          <p:cNvPr id="8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1B6A2ECB-FC0C-4297-850B-376DADE737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11328"/>
            <a:ext cx="6096000" cy="6434011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D65E77-81A6-4319-8E1C-2D97066623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20000">
            <a:off x="7101058" y="2688055"/>
            <a:ext cx="4259450" cy="217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9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484E-0296-CF88-D496-A41EF24C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Bearings</a:t>
            </a:r>
          </a:p>
        </p:txBody>
      </p:sp>
    </p:spTree>
    <p:extLst>
      <p:ext uri="{BB962C8B-B14F-4D97-AF65-F5344CB8AC3E}">
        <p14:creationId xmlns:p14="http://schemas.microsoft.com/office/powerpoint/2010/main" val="1144418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Bearings – What Are they?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/>
              <a:t>A bearing is a way of measuring direction, it is often used by ships and the military.</a:t>
            </a:r>
          </a:p>
          <a:p>
            <a:r>
              <a:rPr lang="en-US" sz="2400"/>
              <a:t>It is measured in degrees.</a:t>
            </a:r>
          </a:p>
          <a:p>
            <a:r>
              <a:rPr lang="en-US" sz="2400"/>
              <a:t>It is measured from north.</a:t>
            </a:r>
          </a:p>
          <a:p>
            <a:r>
              <a:rPr lang="en-US" sz="2400"/>
              <a:t>It is measured clockwise.</a:t>
            </a:r>
          </a:p>
          <a:p>
            <a:r>
              <a:rPr lang="en-US" sz="2400"/>
              <a:t>It is always given in three figures.</a:t>
            </a:r>
          </a:p>
          <a:p>
            <a:r>
              <a:rPr lang="en-US" sz="2400"/>
              <a:t>It is measured using a protractor.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7928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Question</a:t>
            </a:r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0717" y="2417045"/>
            <a:ext cx="5541046" cy="4204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514" y="2786313"/>
            <a:ext cx="2839451" cy="527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01009" y="4839877"/>
            <a:ext cx="3909785" cy="220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8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 bwMode="blackWhite">
          <a:xfrm>
            <a:off x="832104" y="433357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Exam question</a:t>
            </a:r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336" y="738681"/>
            <a:ext cx="6074664" cy="53806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29" y="2127196"/>
            <a:ext cx="4611815" cy="26036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7" y="4712515"/>
            <a:ext cx="4502246" cy="22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54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 bwMode="blackWhite">
          <a:xfrm>
            <a:off x="832104" y="433357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Exam question</a:t>
            </a:r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336" y="738681"/>
            <a:ext cx="6074664" cy="538063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7306056" y="2221992"/>
            <a:ext cx="2157984" cy="78638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5571" y="1078624"/>
            <a:ext cx="4021477" cy="22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 bwMode="blackWhite">
          <a:xfrm>
            <a:off x="832104" y="433357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Exam question</a:t>
            </a:r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336" y="738681"/>
            <a:ext cx="6074664" cy="538063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7306056" y="2221992"/>
            <a:ext cx="2157984" cy="78638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1944">
            <a:off x="7014894" y="2195585"/>
            <a:ext cx="4502246" cy="22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7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FB5779-8FC4-76A1-4342-3F263A1E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Have a go at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123767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Nets, Plans &amp; Elevations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B4B59-E4BE-4574-BEEE-02EE46606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Exam Question</a:t>
            </a:r>
          </a:p>
        </p:txBody>
      </p:sp>
      <p:pic>
        <p:nvPicPr>
          <p:cNvPr id="7" name="Content Placeholder 6" descr="Shape&#10;&#10;Description automatically generated with low confidence">
            <a:extLst>
              <a:ext uri="{FF2B5EF4-FFF2-40B4-BE49-F238E27FC236}">
                <a16:creationId xmlns:a16="http://schemas.microsoft.com/office/drawing/2014/main" id="{C6280BBD-7ADF-FA4D-FDC6-622F0E36A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6143" y="640080"/>
            <a:ext cx="5614009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8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6972-5067-E76F-4B72-CA47F9EEA1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Angles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F1440F-CD54-6151-25E5-D8D40C0A0E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Scale &amp; Bearings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we doing today?</a:t>
            </a:r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E73036-3307-6977-9550-704E2B35EFA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078" y="3143250"/>
            <a:ext cx="3315694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2F637CC-8BD3-BF52-EB12-DB82C87951EE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11" y="3143250"/>
            <a:ext cx="3462866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need to know?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en-US" sz="2400"/>
              <a:t>Types of angle​</a:t>
            </a:r>
          </a:p>
          <a:p>
            <a:pPr fontAlgn="base"/>
            <a:r>
              <a:rPr lang="en-US" sz="2400"/>
              <a:t>How to measure angles​</a:t>
            </a:r>
          </a:p>
          <a:p>
            <a:pPr fontAlgn="base"/>
            <a:r>
              <a:rPr lang="en-US" sz="2400"/>
              <a:t>Angles in simple shapes​</a:t>
            </a:r>
          </a:p>
          <a:p>
            <a:pPr marL="0" indent="0" fontAlgn="base">
              <a:buNone/>
            </a:pPr>
            <a:endParaRPr lang="en-US" sz="2400"/>
          </a:p>
          <a:p>
            <a:pPr fontAlgn="base"/>
            <a:r>
              <a:rPr lang="en-US" sz="2400"/>
              <a:t>How to use scale​</a:t>
            </a:r>
          </a:p>
          <a:p>
            <a:pPr fontAlgn="base"/>
            <a:r>
              <a:rPr lang="en-US" sz="2400"/>
              <a:t>How to measure bearings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5A6D-5678-F056-56D6-761062D3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Angles</a:t>
            </a:r>
          </a:p>
        </p:txBody>
      </p:sp>
    </p:spTree>
    <p:extLst>
      <p:ext uri="{BB962C8B-B14F-4D97-AF65-F5344CB8AC3E}">
        <p14:creationId xmlns:p14="http://schemas.microsoft.com/office/powerpoint/2010/main" val="143153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Angle</a:t>
            </a:r>
            <a:endParaRPr lang="en-GB"/>
          </a:p>
        </p:txBody>
      </p:sp>
      <p:pic>
        <p:nvPicPr>
          <p:cNvPr id="1026" name="Picture 2" descr="What is an Angle? - [Definition, Facts &amp;amp; Example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850" y="2446401"/>
            <a:ext cx="6720300" cy="40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57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7A0C14-5B55-DF86-B8FA-7877F18A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Types of angle</a:t>
            </a:r>
          </a:p>
        </p:txBody>
      </p:sp>
      <p:pic>
        <p:nvPicPr>
          <p:cNvPr id="4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2A762042-5E25-9065-FE34-7AF4E81F5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267" y="1130326"/>
            <a:ext cx="10921466" cy="232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426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B0841C-5D51-4557-B4C8-F8921470BA26}"/>
</file>

<file path=customXml/itemProps3.xml><?xml version="1.0" encoding="utf-8"?>
<ds:datastoreItem xmlns:ds="http://schemas.openxmlformats.org/officeDocument/2006/customXml" ds:itemID="{A3452493-D7D6-4173-8632-9B2178717EAC}">
  <ds:schemaRefs>
    <ds:schemaRef ds:uri="32a3d327-319a-4891-a29f-6151636f0e03"/>
    <ds:schemaRef ds:uri="42420e0f-129b-4816-94a7-95fce393a7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Application>Microsoft Office PowerPoint</Application>
  <PresentationFormat>Widescreen</PresentationFormat>
  <Slides>32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Parcel</vt:lpstr>
      <vt:lpstr>Functional Skills L1 Maths</vt:lpstr>
      <vt:lpstr>Starter Activity 5 in 5</vt:lpstr>
      <vt:lpstr>Recap</vt:lpstr>
      <vt:lpstr>Exam Question</vt:lpstr>
      <vt:lpstr>What are we doing today?</vt:lpstr>
      <vt:lpstr>What do we need to know?</vt:lpstr>
      <vt:lpstr>Angles</vt:lpstr>
      <vt:lpstr>Types of Angle</vt:lpstr>
      <vt:lpstr>Types of angle</vt:lpstr>
      <vt:lpstr>Angles in a triangle</vt:lpstr>
      <vt:lpstr>Practice questions</vt:lpstr>
      <vt:lpstr>Angles in a Quadrilateral</vt:lpstr>
      <vt:lpstr>Practice questions</vt:lpstr>
      <vt:lpstr>Exam Question</vt:lpstr>
      <vt:lpstr>PowerPoint Presentation</vt:lpstr>
      <vt:lpstr>PowerPoint Presentation</vt:lpstr>
      <vt:lpstr>Measure this angle</vt:lpstr>
      <vt:lpstr>Measure this angle</vt:lpstr>
      <vt:lpstr>Scale</vt:lpstr>
      <vt:lpstr>What is Scale?</vt:lpstr>
      <vt:lpstr>Practice Questions</vt:lpstr>
      <vt:lpstr>Practice Question</vt:lpstr>
      <vt:lpstr>Exam Question</vt:lpstr>
      <vt:lpstr>Exam Question</vt:lpstr>
      <vt:lpstr>Bearings</vt:lpstr>
      <vt:lpstr>Bearings – What Are they?</vt:lpstr>
      <vt:lpstr>Practice Question</vt:lpstr>
      <vt:lpstr>PowerPoint Presentation</vt:lpstr>
      <vt:lpstr>PowerPoint Presentation</vt:lpstr>
      <vt:lpstr>PowerPoint Presentation</vt:lpstr>
      <vt:lpstr>Have a go at the worksheet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revision>2</cp:revision>
  <cp:lastPrinted>2022-10-31T14:19:41Z</cp:lastPrinted>
  <dcterms:created xsi:type="dcterms:W3CDTF">2021-09-22T09:27:53Z</dcterms:created>
  <dcterms:modified xsi:type="dcterms:W3CDTF">2022-10-31T17:18:29Z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