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40"/>
  </p:notesMasterIdLst>
  <p:sldIdLst>
    <p:sldId id="256" r:id="rId5"/>
    <p:sldId id="276" r:id="rId6"/>
    <p:sldId id="274" r:id="rId7"/>
    <p:sldId id="321" r:id="rId8"/>
    <p:sldId id="273" r:id="rId9"/>
    <p:sldId id="258" r:id="rId10"/>
    <p:sldId id="277" r:id="rId11"/>
    <p:sldId id="286" r:id="rId12"/>
    <p:sldId id="298" r:id="rId13"/>
    <p:sldId id="323" r:id="rId14"/>
    <p:sldId id="289" r:id="rId15"/>
    <p:sldId id="288" r:id="rId16"/>
    <p:sldId id="287" r:id="rId17"/>
    <p:sldId id="324" r:id="rId18"/>
    <p:sldId id="325" r:id="rId19"/>
    <p:sldId id="302" r:id="rId20"/>
    <p:sldId id="326" r:id="rId21"/>
    <p:sldId id="327" r:id="rId22"/>
    <p:sldId id="331" r:id="rId23"/>
    <p:sldId id="328" r:id="rId24"/>
    <p:sldId id="332" r:id="rId25"/>
    <p:sldId id="330" r:id="rId26"/>
    <p:sldId id="296" r:id="rId27"/>
    <p:sldId id="295" r:id="rId28"/>
    <p:sldId id="294" r:id="rId29"/>
    <p:sldId id="293" r:id="rId30"/>
    <p:sldId id="292" r:id="rId31"/>
    <p:sldId id="313" r:id="rId32"/>
    <p:sldId id="314" r:id="rId33"/>
    <p:sldId id="316" r:id="rId34"/>
    <p:sldId id="317" r:id="rId35"/>
    <p:sldId id="318" r:id="rId36"/>
    <p:sldId id="319" r:id="rId37"/>
    <p:sldId id="320" r:id="rId38"/>
    <p:sldId id="27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4233DB-EE91-48D8-9046-4FAA8BD3D0BF}" v="28" dt="2022-11-02T11:03:33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arter" userId="d5d64c75-2cb2-4171-bea5-4550cb713a73" providerId="ADAL" clId="{F14233DB-EE91-48D8-9046-4FAA8BD3D0BF}"/>
    <pc:docChg chg="undo custSel addSld delSld modSld">
      <pc:chgData name="Kasey Carter" userId="d5d64c75-2cb2-4171-bea5-4550cb713a73" providerId="ADAL" clId="{F14233DB-EE91-48D8-9046-4FAA8BD3D0BF}" dt="2022-11-02T11:04:17.902" v="107" actId="729"/>
      <pc:docMkLst>
        <pc:docMk/>
      </pc:docMkLst>
      <pc:sldChg chg="delSp del mod">
        <pc:chgData name="Kasey Carter" userId="d5d64c75-2cb2-4171-bea5-4550cb713a73" providerId="ADAL" clId="{F14233DB-EE91-48D8-9046-4FAA8BD3D0BF}" dt="2022-10-31T14:02:47.222" v="7" actId="47"/>
        <pc:sldMkLst>
          <pc:docMk/>
          <pc:sldMk cId="1457506959" sldId="275"/>
        </pc:sldMkLst>
        <pc:spChg chg="del">
          <ac:chgData name="Kasey Carter" userId="d5d64c75-2cb2-4171-bea5-4550cb713a73" providerId="ADAL" clId="{F14233DB-EE91-48D8-9046-4FAA8BD3D0BF}" dt="2022-10-31T14:02:45.611" v="6" actId="478"/>
          <ac:spMkLst>
            <pc:docMk/>
            <pc:sldMk cId="1457506959" sldId="275"/>
            <ac:spMk id="3" creationId="{76BEFE1E-3982-48CA-2C69-798ADEB91B7C}"/>
          </ac:spMkLst>
        </pc:spChg>
      </pc:sldChg>
      <pc:sldChg chg="modSp mod">
        <pc:chgData name="Kasey Carter" userId="d5d64c75-2cb2-4171-bea5-4550cb713a73" providerId="ADAL" clId="{F14233DB-EE91-48D8-9046-4FAA8BD3D0BF}" dt="2022-10-31T14:04:49.131" v="17" actId="20577"/>
        <pc:sldMkLst>
          <pc:docMk/>
          <pc:sldMk cId="4161947604" sldId="276"/>
        </pc:sldMkLst>
        <pc:graphicFrameChg chg="mod modGraphic">
          <ac:chgData name="Kasey Carter" userId="d5d64c75-2cb2-4171-bea5-4550cb713a73" providerId="ADAL" clId="{F14233DB-EE91-48D8-9046-4FAA8BD3D0BF}" dt="2022-10-31T14:04:49.131" v="17" actId="20577"/>
          <ac:graphicFrameMkLst>
            <pc:docMk/>
            <pc:sldMk cId="4161947604" sldId="276"/>
            <ac:graphicFrameMk id="4" creationId="{7C4F514F-BA49-EAF5-3AFD-38F717BC05EC}"/>
          </ac:graphicFrameMkLst>
        </pc:graphicFrameChg>
      </pc:sldChg>
      <pc:sldChg chg="del">
        <pc:chgData name="Kasey Carter" userId="d5d64c75-2cb2-4171-bea5-4550cb713a73" providerId="ADAL" clId="{F14233DB-EE91-48D8-9046-4FAA8BD3D0BF}" dt="2022-10-31T14:02:41.702" v="5" actId="47"/>
        <pc:sldMkLst>
          <pc:docMk/>
          <pc:sldMk cId="3523534868" sldId="278"/>
        </pc:sldMkLst>
      </pc:sldChg>
      <pc:sldChg chg="del">
        <pc:chgData name="Kasey Carter" userId="d5d64c75-2cb2-4171-bea5-4550cb713a73" providerId="ADAL" clId="{F14233DB-EE91-48D8-9046-4FAA8BD3D0BF}" dt="2022-10-31T14:02:41.702" v="5" actId="47"/>
        <pc:sldMkLst>
          <pc:docMk/>
          <pc:sldMk cId="926563942" sldId="279"/>
        </pc:sldMkLst>
      </pc:sldChg>
      <pc:sldChg chg="del">
        <pc:chgData name="Kasey Carter" userId="d5d64c75-2cb2-4171-bea5-4550cb713a73" providerId="ADAL" clId="{F14233DB-EE91-48D8-9046-4FAA8BD3D0BF}" dt="2022-10-31T14:02:41.702" v="5" actId="47"/>
        <pc:sldMkLst>
          <pc:docMk/>
          <pc:sldMk cId="1582650487" sldId="280"/>
        </pc:sldMkLst>
      </pc:sldChg>
      <pc:sldChg chg="del">
        <pc:chgData name="Kasey Carter" userId="d5d64c75-2cb2-4171-bea5-4550cb713a73" providerId="ADAL" clId="{F14233DB-EE91-48D8-9046-4FAA8BD3D0BF}" dt="2022-10-31T14:02:41.702" v="5" actId="47"/>
        <pc:sldMkLst>
          <pc:docMk/>
          <pc:sldMk cId="1021471919" sldId="281"/>
        </pc:sldMkLst>
      </pc:sldChg>
      <pc:sldChg chg="del">
        <pc:chgData name="Kasey Carter" userId="d5d64c75-2cb2-4171-bea5-4550cb713a73" providerId="ADAL" clId="{F14233DB-EE91-48D8-9046-4FAA8BD3D0BF}" dt="2022-10-31T14:02:41.702" v="5" actId="47"/>
        <pc:sldMkLst>
          <pc:docMk/>
          <pc:sldMk cId="2451839618" sldId="282"/>
        </pc:sldMkLst>
      </pc:sldChg>
      <pc:sldChg chg="del">
        <pc:chgData name="Kasey Carter" userId="d5d64c75-2cb2-4171-bea5-4550cb713a73" providerId="ADAL" clId="{F14233DB-EE91-48D8-9046-4FAA8BD3D0BF}" dt="2022-10-31T14:02:41.702" v="5" actId="47"/>
        <pc:sldMkLst>
          <pc:docMk/>
          <pc:sldMk cId="488195074" sldId="283"/>
        </pc:sldMkLst>
      </pc:sldChg>
      <pc:sldChg chg="del">
        <pc:chgData name="Kasey Carter" userId="d5d64c75-2cb2-4171-bea5-4550cb713a73" providerId="ADAL" clId="{F14233DB-EE91-48D8-9046-4FAA8BD3D0BF}" dt="2022-10-31T14:02:41.702" v="5" actId="47"/>
        <pc:sldMkLst>
          <pc:docMk/>
          <pc:sldMk cId="2600522720" sldId="284"/>
        </pc:sldMkLst>
      </pc:sldChg>
      <pc:sldChg chg="addSp delSp del">
        <pc:chgData name="Kasey Carter" userId="d5d64c75-2cb2-4171-bea5-4550cb713a73" providerId="ADAL" clId="{F14233DB-EE91-48D8-9046-4FAA8BD3D0BF}" dt="2022-10-31T14:02:41.702" v="5" actId="47"/>
        <pc:sldMkLst>
          <pc:docMk/>
          <pc:sldMk cId="1445871099" sldId="285"/>
        </pc:sldMkLst>
        <pc:picChg chg="add del">
          <ac:chgData name="Kasey Carter" userId="d5d64c75-2cb2-4171-bea5-4550cb713a73" providerId="ADAL" clId="{F14233DB-EE91-48D8-9046-4FAA8BD3D0BF}" dt="2022-10-31T14:02:07.194" v="4"/>
          <ac:picMkLst>
            <pc:docMk/>
            <pc:sldMk cId="1445871099" sldId="285"/>
            <ac:picMk id="4" creationId="{E2BBB947-79FD-C812-BE2E-6856CBE1F28C}"/>
          </ac:picMkLst>
        </pc:picChg>
      </pc:sldChg>
      <pc:sldChg chg="del">
        <pc:chgData name="Kasey Carter" userId="d5d64c75-2cb2-4171-bea5-4550cb713a73" providerId="ADAL" clId="{F14233DB-EE91-48D8-9046-4FAA8BD3D0BF}" dt="2022-10-31T14:02:41.702" v="5" actId="47"/>
        <pc:sldMkLst>
          <pc:docMk/>
          <pc:sldMk cId="2916329354" sldId="287"/>
        </pc:sldMkLst>
      </pc:sldChg>
      <pc:sldChg chg="del">
        <pc:chgData name="Kasey Carter" userId="d5d64c75-2cb2-4171-bea5-4550cb713a73" providerId="ADAL" clId="{F14233DB-EE91-48D8-9046-4FAA8BD3D0BF}" dt="2022-10-31T14:02:41.702" v="5" actId="47"/>
        <pc:sldMkLst>
          <pc:docMk/>
          <pc:sldMk cId="3403821484" sldId="288"/>
        </pc:sldMkLst>
      </pc:sldChg>
      <pc:sldChg chg="del">
        <pc:chgData name="Kasey Carter" userId="d5d64c75-2cb2-4171-bea5-4550cb713a73" providerId="ADAL" clId="{F14233DB-EE91-48D8-9046-4FAA8BD3D0BF}" dt="2022-10-31T14:02:41.702" v="5" actId="47"/>
        <pc:sldMkLst>
          <pc:docMk/>
          <pc:sldMk cId="1870684174" sldId="289"/>
        </pc:sldMkLst>
      </pc:sldChg>
      <pc:sldChg chg="del">
        <pc:chgData name="Kasey Carter" userId="d5d64c75-2cb2-4171-bea5-4550cb713a73" providerId="ADAL" clId="{F14233DB-EE91-48D8-9046-4FAA8BD3D0BF}" dt="2022-10-31T14:02:41.702" v="5" actId="47"/>
        <pc:sldMkLst>
          <pc:docMk/>
          <pc:sldMk cId="825720269" sldId="290"/>
        </pc:sldMkLst>
      </pc:sldChg>
      <pc:sldChg chg="addSp del">
        <pc:chgData name="Kasey Carter" userId="d5d64c75-2cb2-4171-bea5-4550cb713a73" providerId="ADAL" clId="{F14233DB-EE91-48D8-9046-4FAA8BD3D0BF}" dt="2022-11-01T12:37:20.266" v="54" actId="47"/>
        <pc:sldMkLst>
          <pc:docMk/>
          <pc:sldMk cId="3803551260" sldId="290"/>
        </pc:sldMkLst>
        <pc:inkChg chg="add">
          <ac:chgData name="Kasey Carter" userId="d5d64c75-2cb2-4171-bea5-4550cb713a73" providerId="ADAL" clId="{F14233DB-EE91-48D8-9046-4FAA8BD3D0BF}" dt="2022-10-31T19:34:49.245" v="52"/>
          <ac:inkMkLst>
            <pc:docMk/>
            <pc:sldMk cId="3803551260" sldId="290"/>
            <ac:inkMk id="4" creationId="{7A656AAC-B52F-F9AC-6304-68FC935258E4}"/>
          </ac:inkMkLst>
        </pc:inkChg>
      </pc:sldChg>
      <pc:sldChg chg="del">
        <pc:chgData name="Kasey Carter" userId="d5d64c75-2cb2-4171-bea5-4550cb713a73" providerId="ADAL" clId="{F14233DB-EE91-48D8-9046-4FAA8BD3D0BF}" dt="2022-10-31T14:02:41.702" v="5" actId="47"/>
        <pc:sldMkLst>
          <pc:docMk/>
          <pc:sldMk cId="2009293145" sldId="291"/>
        </pc:sldMkLst>
      </pc:sldChg>
      <pc:sldChg chg="del">
        <pc:chgData name="Kasey Carter" userId="d5d64c75-2cb2-4171-bea5-4550cb713a73" providerId="ADAL" clId="{F14233DB-EE91-48D8-9046-4FAA8BD3D0BF}" dt="2022-10-31T14:02:41.702" v="5" actId="47"/>
        <pc:sldMkLst>
          <pc:docMk/>
          <pc:sldMk cId="3291469512" sldId="292"/>
        </pc:sldMkLst>
      </pc:sldChg>
      <pc:sldChg chg="del">
        <pc:chgData name="Kasey Carter" userId="d5d64c75-2cb2-4171-bea5-4550cb713a73" providerId="ADAL" clId="{F14233DB-EE91-48D8-9046-4FAA8BD3D0BF}" dt="2022-10-31T14:02:41.702" v="5" actId="47"/>
        <pc:sldMkLst>
          <pc:docMk/>
          <pc:sldMk cId="1345623574" sldId="293"/>
        </pc:sldMkLst>
      </pc:sldChg>
      <pc:sldChg chg="del">
        <pc:chgData name="Kasey Carter" userId="d5d64c75-2cb2-4171-bea5-4550cb713a73" providerId="ADAL" clId="{F14233DB-EE91-48D8-9046-4FAA8BD3D0BF}" dt="2022-10-31T14:02:41.702" v="5" actId="47"/>
        <pc:sldMkLst>
          <pc:docMk/>
          <pc:sldMk cId="3087636743" sldId="294"/>
        </pc:sldMkLst>
      </pc:sldChg>
      <pc:sldChg chg="del">
        <pc:chgData name="Kasey Carter" userId="d5d64c75-2cb2-4171-bea5-4550cb713a73" providerId="ADAL" clId="{F14233DB-EE91-48D8-9046-4FAA8BD3D0BF}" dt="2022-10-31T14:02:41.702" v="5" actId="47"/>
        <pc:sldMkLst>
          <pc:docMk/>
          <pc:sldMk cId="1424678890" sldId="295"/>
        </pc:sldMkLst>
      </pc:sldChg>
      <pc:sldChg chg="del">
        <pc:chgData name="Kasey Carter" userId="d5d64c75-2cb2-4171-bea5-4550cb713a73" providerId="ADAL" clId="{F14233DB-EE91-48D8-9046-4FAA8BD3D0BF}" dt="2022-10-31T14:02:41.702" v="5" actId="47"/>
        <pc:sldMkLst>
          <pc:docMk/>
          <pc:sldMk cId="1574537271" sldId="296"/>
        </pc:sldMkLst>
      </pc:sldChg>
      <pc:sldChg chg="del">
        <pc:chgData name="Kasey Carter" userId="d5d64c75-2cb2-4171-bea5-4550cb713a73" providerId="ADAL" clId="{F14233DB-EE91-48D8-9046-4FAA8BD3D0BF}" dt="2022-10-31T14:02:41.702" v="5" actId="47"/>
        <pc:sldMkLst>
          <pc:docMk/>
          <pc:sldMk cId="3068657599" sldId="297"/>
        </pc:sldMkLst>
      </pc:sldChg>
      <pc:sldChg chg="addSp delSp add del setBg delDesignElem">
        <pc:chgData name="Kasey Carter" userId="d5d64c75-2cb2-4171-bea5-4550cb713a73" providerId="ADAL" clId="{F14233DB-EE91-48D8-9046-4FAA8BD3D0BF}" dt="2022-10-31T14:02:05.059" v="2"/>
        <pc:sldMkLst>
          <pc:docMk/>
          <pc:sldMk cId="2256242682" sldId="298"/>
        </pc:sldMkLst>
        <pc:spChg chg="add del">
          <ac:chgData name="Kasey Carter" userId="d5d64c75-2cb2-4171-bea5-4550cb713a73" providerId="ADAL" clId="{F14233DB-EE91-48D8-9046-4FAA8BD3D0BF}" dt="2022-10-31T14:02:05.059" v="2"/>
          <ac:spMkLst>
            <pc:docMk/>
            <pc:sldMk cId="2256242682" sldId="298"/>
            <ac:spMk id="24" creationId="{EC7FF834-B204-4967-8D47-8BB36EAF0EF5}"/>
          </ac:spMkLst>
        </pc:spChg>
        <pc:spChg chg="add del">
          <ac:chgData name="Kasey Carter" userId="d5d64c75-2cb2-4171-bea5-4550cb713a73" providerId="ADAL" clId="{F14233DB-EE91-48D8-9046-4FAA8BD3D0BF}" dt="2022-10-31T14:02:05.059" v="2"/>
          <ac:spMkLst>
            <pc:docMk/>
            <pc:sldMk cId="2256242682" sldId="298"/>
            <ac:spMk id="26" creationId="{F780A22D-61EA-43E3-BD94-3E39CF902160}"/>
          </ac:spMkLst>
        </pc:spChg>
      </pc:sldChg>
      <pc:sldChg chg="addSp del">
        <pc:chgData name="Kasey Carter" userId="d5d64c75-2cb2-4171-bea5-4550cb713a73" providerId="ADAL" clId="{F14233DB-EE91-48D8-9046-4FAA8BD3D0BF}" dt="2022-11-01T12:37:42.724" v="55" actId="47"/>
        <pc:sldMkLst>
          <pc:docMk/>
          <pc:sldMk cId="3345762133" sldId="299"/>
        </pc:sldMkLst>
        <pc:inkChg chg="add">
          <ac:chgData name="Kasey Carter" userId="d5d64c75-2cb2-4171-bea5-4550cb713a73" providerId="ADAL" clId="{F14233DB-EE91-48D8-9046-4FAA8BD3D0BF}" dt="2022-10-31T19:34:49.245" v="52"/>
          <ac:inkMkLst>
            <pc:docMk/>
            <pc:sldMk cId="3345762133" sldId="299"/>
            <ac:inkMk id="3" creationId="{7F2E2000-2C74-181D-9803-719ABF4AEE6B}"/>
          </ac:inkMkLst>
        </pc:inkChg>
      </pc:sldChg>
      <pc:sldChg chg="addSp del">
        <pc:chgData name="Kasey Carter" userId="d5d64c75-2cb2-4171-bea5-4550cb713a73" providerId="ADAL" clId="{F14233DB-EE91-48D8-9046-4FAA8BD3D0BF}" dt="2022-11-01T12:37:43.629" v="56" actId="47"/>
        <pc:sldMkLst>
          <pc:docMk/>
          <pc:sldMk cId="3617909659" sldId="300"/>
        </pc:sldMkLst>
        <pc:inkChg chg="add">
          <ac:chgData name="Kasey Carter" userId="d5d64c75-2cb2-4171-bea5-4550cb713a73" providerId="ADAL" clId="{F14233DB-EE91-48D8-9046-4FAA8BD3D0BF}" dt="2022-10-31T19:34:49.245" v="52"/>
          <ac:inkMkLst>
            <pc:docMk/>
            <pc:sldMk cId="3617909659" sldId="300"/>
            <ac:inkMk id="4" creationId="{D0CDA6F1-422F-6FBC-7DD1-E7F9AFBC09DD}"/>
          </ac:inkMkLst>
        </pc:inkChg>
      </pc:sldChg>
      <pc:sldChg chg="addSp del">
        <pc:chgData name="Kasey Carter" userId="d5d64c75-2cb2-4171-bea5-4550cb713a73" providerId="ADAL" clId="{F14233DB-EE91-48D8-9046-4FAA8BD3D0BF}" dt="2022-11-01T12:37:45.361" v="57" actId="47"/>
        <pc:sldMkLst>
          <pc:docMk/>
          <pc:sldMk cId="1537370134" sldId="301"/>
        </pc:sldMkLst>
        <pc:inkChg chg="add">
          <ac:chgData name="Kasey Carter" userId="d5d64c75-2cb2-4171-bea5-4550cb713a73" providerId="ADAL" clId="{F14233DB-EE91-48D8-9046-4FAA8BD3D0BF}" dt="2022-10-31T19:34:49.245" v="52"/>
          <ac:inkMkLst>
            <pc:docMk/>
            <pc:sldMk cId="1537370134" sldId="301"/>
            <ac:inkMk id="3" creationId="{5471F2C0-B87D-0D6A-B30C-914381514F78}"/>
          </ac:inkMkLst>
        </pc:inkChg>
      </pc:sldChg>
      <pc:sldChg chg="addSp del">
        <pc:chgData name="Kasey Carter" userId="d5d64c75-2cb2-4171-bea5-4550cb713a73" providerId="ADAL" clId="{F14233DB-EE91-48D8-9046-4FAA8BD3D0BF}" dt="2022-11-01T12:37:46.817" v="58" actId="47"/>
        <pc:sldMkLst>
          <pc:docMk/>
          <pc:sldMk cId="860435111" sldId="302"/>
        </pc:sldMkLst>
        <pc:inkChg chg="add">
          <ac:chgData name="Kasey Carter" userId="d5d64c75-2cb2-4171-bea5-4550cb713a73" providerId="ADAL" clId="{F14233DB-EE91-48D8-9046-4FAA8BD3D0BF}" dt="2022-10-31T19:34:49.245" v="52"/>
          <ac:inkMkLst>
            <pc:docMk/>
            <pc:sldMk cId="860435111" sldId="302"/>
            <ac:inkMk id="3" creationId="{4CACBE5A-4B4B-565D-75C3-14E6C1C12B0E}"/>
          </ac:inkMkLst>
        </pc:inkChg>
      </pc:sldChg>
      <pc:sldChg chg="addSp del">
        <pc:chgData name="Kasey Carter" userId="d5d64c75-2cb2-4171-bea5-4550cb713a73" providerId="ADAL" clId="{F14233DB-EE91-48D8-9046-4FAA8BD3D0BF}" dt="2022-11-01T12:39:05.177" v="70" actId="47"/>
        <pc:sldMkLst>
          <pc:docMk/>
          <pc:sldMk cId="613263673" sldId="303"/>
        </pc:sldMkLst>
        <pc:inkChg chg="add">
          <ac:chgData name="Kasey Carter" userId="d5d64c75-2cb2-4171-bea5-4550cb713a73" providerId="ADAL" clId="{F14233DB-EE91-48D8-9046-4FAA8BD3D0BF}" dt="2022-10-31T19:34:49.245" v="52"/>
          <ac:inkMkLst>
            <pc:docMk/>
            <pc:sldMk cId="613263673" sldId="303"/>
            <ac:inkMk id="2" creationId="{ADEF46E0-B7CC-3168-5D6C-382721A09BE3}"/>
          </ac:inkMkLst>
        </pc:inkChg>
      </pc:sldChg>
      <pc:sldChg chg="del">
        <pc:chgData name="Kasey Carter" userId="d5d64c75-2cb2-4171-bea5-4550cb713a73" providerId="ADAL" clId="{F14233DB-EE91-48D8-9046-4FAA8BD3D0BF}" dt="2022-11-02T11:02:14.437" v="72" actId="47"/>
        <pc:sldMkLst>
          <pc:docMk/>
          <pc:sldMk cId="3129232251" sldId="303"/>
        </pc:sldMkLst>
      </pc:sldChg>
      <pc:sldChg chg="del">
        <pc:chgData name="Kasey Carter" userId="d5d64c75-2cb2-4171-bea5-4550cb713a73" providerId="ADAL" clId="{F14233DB-EE91-48D8-9046-4FAA8BD3D0BF}" dt="2022-11-02T11:02:14.437" v="72" actId="47"/>
        <pc:sldMkLst>
          <pc:docMk/>
          <pc:sldMk cId="2192019279" sldId="304"/>
        </pc:sldMkLst>
      </pc:sldChg>
      <pc:sldChg chg="addSp del">
        <pc:chgData name="Kasey Carter" userId="d5d64c75-2cb2-4171-bea5-4550cb713a73" providerId="ADAL" clId="{F14233DB-EE91-48D8-9046-4FAA8BD3D0BF}" dt="2022-11-01T12:39:05.177" v="70" actId="47"/>
        <pc:sldMkLst>
          <pc:docMk/>
          <pc:sldMk cId="3129232251" sldId="304"/>
        </pc:sldMkLst>
        <pc:inkChg chg="add">
          <ac:chgData name="Kasey Carter" userId="d5d64c75-2cb2-4171-bea5-4550cb713a73" providerId="ADAL" clId="{F14233DB-EE91-48D8-9046-4FAA8BD3D0BF}" dt="2022-10-31T19:34:49.245" v="52"/>
          <ac:inkMkLst>
            <pc:docMk/>
            <pc:sldMk cId="3129232251" sldId="304"/>
            <ac:inkMk id="2" creationId="{3C80B296-51B6-ECA9-8EA1-C403CDAA2486}"/>
          </ac:inkMkLst>
        </pc:inkChg>
      </pc:sldChg>
      <pc:sldChg chg="addSp modSp del mod modAnim">
        <pc:chgData name="Kasey Carter" userId="d5d64c75-2cb2-4171-bea5-4550cb713a73" providerId="ADAL" clId="{F14233DB-EE91-48D8-9046-4FAA8BD3D0BF}" dt="2022-11-01T12:39:05.177" v="70" actId="47"/>
        <pc:sldMkLst>
          <pc:docMk/>
          <pc:sldMk cId="2192019279" sldId="305"/>
        </pc:sldMkLst>
        <pc:picChg chg="add mod">
          <ac:chgData name="Kasey Carter" userId="d5d64c75-2cb2-4171-bea5-4550cb713a73" providerId="ADAL" clId="{F14233DB-EE91-48D8-9046-4FAA8BD3D0BF}" dt="2022-10-31T17:42:19.483" v="47" actId="1037"/>
          <ac:picMkLst>
            <pc:docMk/>
            <pc:sldMk cId="2192019279" sldId="305"/>
            <ac:picMk id="6" creationId="{13F5B3AE-3B74-A875-81B2-73946E43F503}"/>
          </ac:picMkLst>
        </pc:picChg>
        <pc:inkChg chg="add">
          <ac:chgData name="Kasey Carter" userId="d5d64c75-2cb2-4171-bea5-4550cb713a73" providerId="ADAL" clId="{F14233DB-EE91-48D8-9046-4FAA8BD3D0BF}" dt="2022-10-31T19:34:49.245" v="52"/>
          <ac:inkMkLst>
            <pc:docMk/>
            <pc:sldMk cId="2192019279" sldId="305"/>
            <ac:inkMk id="2" creationId="{B89D6801-767B-53FE-9300-6435C147A8E4}"/>
          </ac:inkMkLst>
        </pc:inkChg>
      </pc:sldChg>
      <pc:sldChg chg="addSp modSp del mod modAnim">
        <pc:chgData name="Kasey Carter" userId="d5d64c75-2cb2-4171-bea5-4550cb713a73" providerId="ADAL" clId="{F14233DB-EE91-48D8-9046-4FAA8BD3D0BF}" dt="2022-11-02T11:02:14.437" v="72" actId="47"/>
        <pc:sldMkLst>
          <pc:docMk/>
          <pc:sldMk cId="2609691554" sldId="306"/>
        </pc:sldMkLst>
        <pc:picChg chg="add mod">
          <ac:chgData name="Kasey Carter" userId="d5d64c75-2cb2-4171-bea5-4550cb713a73" providerId="ADAL" clId="{F14233DB-EE91-48D8-9046-4FAA8BD3D0BF}" dt="2022-10-31T17:42:40.120" v="50" actId="1076"/>
          <ac:picMkLst>
            <pc:docMk/>
            <pc:sldMk cId="2609691554" sldId="306"/>
            <ac:picMk id="6" creationId="{6D695706-47AF-5BF0-9323-ED60943D360B}"/>
          </ac:picMkLst>
        </pc:picChg>
        <pc:inkChg chg="add">
          <ac:chgData name="Kasey Carter" userId="d5d64c75-2cb2-4171-bea5-4550cb713a73" providerId="ADAL" clId="{F14233DB-EE91-48D8-9046-4FAA8BD3D0BF}" dt="2022-10-31T19:34:49.245" v="52"/>
          <ac:inkMkLst>
            <pc:docMk/>
            <pc:sldMk cId="2609691554" sldId="306"/>
            <ac:inkMk id="2" creationId="{4CFE00EE-7834-53D5-52CC-BE680B591DC7}"/>
          </ac:inkMkLst>
        </pc:inkChg>
      </pc:sldChg>
      <pc:sldChg chg="del">
        <pc:chgData name="Kasey Carter" userId="d5d64c75-2cb2-4171-bea5-4550cb713a73" providerId="ADAL" clId="{F14233DB-EE91-48D8-9046-4FAA8BD3D0BF}" dt="2022-11-02T11:02:14.437" v="72" actId="47"/>
        <pc:sldMkLst>
          <pc:docMk/>
          <pc:sldMk cId="726207012" sldId="307"/>
        </pc:sldMkLst>
      </pc:sldChg>
      <pc:sldChg chg="addSp del">
        <pc:chgData name="Kasey Carter" userId="d5d64c75-2cb2-4171-bea5-4550cb713a73" providerId="ADAL" clId="{F14233DB-EE91-48D8-9046-4FAA8BD3D0BF}" dt="2022-11-01T12:39:33.456" v="71" actId="47"/>
        <pc:sldMkLst>
          <pc:docMk/>
          <pc:sldMk cId="1908784529" sldId="308"/>
        </pc:sldMkLst>
        <pc:inkChg chg="add">
          <ac:chgData name="Kasey Carter" userId="d5d64c75-2cb2-4171-bea5-4550cb713a73" providerId="ADAL" clId="{F14233DB-EE91-48D8-9046-4FAA8BD3D0BF}" dt="2022-10-31T19:34:49.245" v="52"/>
          <ac:inkMkLst>
            <pc:docMk/>
            <pc:sldMk cId="1908784529" sldId="308"/>
            <ac:inkMk id="4" creationId="{F51455D8-2E19-ACB8-4349-D6702D1EB272}"/>
          </ac:inkMkLst>
        </pc:inkChg>
      </pc:sldChg>
      <pc:sldChg chg="addSp del">
        <pc:chgData name="Kasey Carter" userId="d5d64c75-2cb2-4171-bea5-4550cb713a73" providerId="ADAL" clId="{F14233DB-EE91-48D8-9046-4FAA8BD3D0BF}" dt="2022-11-01T12:39:33.456" v="71" actId="47"/>
        <pc:sldMkLst>
          <pc:docMk/>
          <pc:sldMk cId="2472440773" sldId="309"/>
        </pc:sldMkLst>
        <pc:inkChg chg="add">
          <ac:chgData name="Kasey Carter" userId="d5d64c75-2cb2-4171-bea5-4550cb713a73" providerId="ADAL" clId="{F14233DB-EE91-48D8-9046-4FAA8BD3D0BF}" dt="2022-10-31T19:34:49.245" v="52"/>
          <ac:inkMkLst>
            <pc:docMk/>
            <pc:sldMk cId="2472440773" sldId="309"/>
            <ac:inkMk id="2" creationId="{5DEDDF9A-D93E-F4D0-FBA8-AE80003C405A}"/>
          </ac:inkMkLst>
        </pc:inkChg>
      </pc:sldChg>
      <pc:sldChg chg="addSp del">
        <pc:chgData name="Kasey Carter" userId="d5d64c75-2cb2-4171-bea5-4550cb713a73" providerId="ADAL" clId="{F14233DB-EE91-48D8-9046-4FAA8BD3D0BF}" dt="2022-11-01T12:39:33.456" v="71" actId="47"/>
        <pc:sldMkLst>
          <pc:docMk/>
          <pc:sldMk cId="2872916937" sldId="310"/>
        </pc:sldMkLst>
        <pc:inkChg chg="add">
          <ac:chgData name="Kasey Carter" userId="d5d64c75-2cb2-4171-bea5-4550cb713a73" providerId="ADAL" clId="{F14233DB-EE91-48D8-9046-4FAA8BD3D0BF}" dt="2022-10-31T19:34:49.245" v="52"/>
          <ac:inkMkLst>
            <pc:docMk/>
            <pc:sldMk cId="2872916937" sldId="310"/>
            <ac:inkMk id="2" creationId="{99C0A328-F15F-5FF5-3A1A-002EB36E6A39}"/>
          </ac:inkMkLst>
        </pc:inkChg>
      </pc:sldChg>
      <pc:sldChg chg="addSp del">
        <pc:chgData name="Kasey Carter" userId="d5d64c75-2cb2-4171-bea5-4550cb713a73" providerId="ADAL" clId="{F14233DB-EE91-48D8-9046-4FAA8BD3D0BF}" dt="2022-11-01T12:39:33.456" v="71" actId="47"/>
        <pc:sldMkLst>
          <pc:docMk/>
          <pc:sldMk cId="2483563833" sldId="311"/>
        </pc:sldMkLst>
        <pc:inkChg chg="add">
          <ac:chgData name="Kasey Carter" userId="d5d64c75-2cb2-4171-bea5-4550cb713a73" providerId="ADAL" clId="{F14233DB-EE91-48D8-9046-4FAA8BD3D0BF}" dt="2022-10-31T19:34:49.245" v="52"/>
          <ac:inkMkLst>
            <pc:docMk/>
            <pc:sldMk cId="2483563833" sldId="311"/>
            <ac:inkMk id="3" creationId="{FCFC9A1F-121E-886E-FF3C-CB5548CC7065}"/>
          </ac:inkMkLst>
        </pc:inkChg>
      </pc:sldChg>
      <pc:sldChg chg="addSp del">
        <pc:chgData name="Kasey Carter" userId="d5d64c75-2cb2-4171-bea5-4550cb713a73" providerId="ADAL" clId="{F14233DB-EE91-48D8-9046-4FAA8BD3D0BF}" dt="2022-11-01T12:39:33.456" v="71" actId="47"/>
        <pc:sldMkLst>
          <pc:docMk/>
          <pc:sldMk cId="2412199933" sldId="312"/>
        </pc:sldMkLst>
        <pc:inkChg chg="add">
          <ac:chgData name="Kasey Carter" userId="d5d64c75-2cb2-4171-bea5-4550cb713a73" providerId="ADAL" clId="{F14233DB-EE91-48D8-9046-4FAA8BD3D0BF}" dt="2022-10-31T19:34:49.245" v="52"/>
          <ac:inkMkLst>
            <pc:docMk/>
            <pc:sldMk cId="2412199933" sldId="312"/>
            <ac:inkMk id="4" creationId="{E746855B-B2CC-13B9-12D7-EFB490BAA59F}"/>
          </ac:inkMkLst>
        </pc:inkChg>
      </pc:sldChg>
      <pc:sldChg chg="del">
        <pc:chgData name="Kasey Carter" userId="d5d64c75-2cb2-4171-bea5-4550cb713a73" providerId="ADAL" clId="{F14233DB-EE91-48D8-9046-4FAA8BD3D0BF}" dt="2022-10-31T17:14:48.449" v="18" actId="47"/>
        <pc:sldMkLst>
          <pc:docMk/>
          <pc:sldMk cId="1314000004" sldId="315"/>
        </pc:sldMkLst>
      </pc:sldChg>
      <pc:sldChg chg="addSp delSp modSp new mod setBg chgLayout">
        <pc:chgData name="Kasey Carter" userId="d5d64c75-2cb2-4171-bea5-4550cb713a73" providerId="ADAL" clId="{F14233DB-EE91-48D8-9046-4FAA8BD3D0BF}" dt="2022-10-31T17:17:54.390" v="35" actId="20577"/>
        <pc:sldMkLst>
          <pc:docMk/>
          <pc:sldMk cId="4122420124" sldId="321"/>
        </pc:sldMkLst>
        <pc:spChg chg="del mod ord">
          <ac:chgData name="Kasey Carter" userId="d5d64c75-2cb2-4171-bea5-4550cb713a73" providerId="ADAL" clId="{F14233DB-EE91-48D8-9046-4FAA8BD3D0BF}" dt="2022-10-31T17:17:39.875" v="20" actId="700"/>
          <ac:spMkLst>
            <pc:docMk/>
            <pc:sldMk cId="4122420124" sldId="321"/>
            <ac:spMk id="2" creationId="{C5433BF1-9691-AC73-8884-46E85ED843B6}"/>
          </ac:spMkLst>
        </pc:spChg>
        <pc:spChg chg="del mod ord">
          <ac:chgData name="Kasey Carter" userId="d5d64c75-2cb2-4171-bea5-4550cb713a73" providerId="ADAL" clId="{F14233DB-EE91-48D8-9046-4FAA8BD3D0BF}" dt="2022-10-31T17:17:39.875" v="20" actId="700"/>
          <ac:spMkLst>
            <pc:docMk/>
            <pc:sldMk cId="4122420124" sldId="321"/>
            <ac:spMk id="3" creationId="{296CE439-181B-F225-271B-76C4E076D231}"/>
          </ac:spMkLst>
        </pc:spChg>
        <pc:spChg chg="add mod ord">
          <ac:chgData name="Kasey Carter" userId="d5d64c75-2cb2-4171-bea5-4550cb713a73" providerId="ADAL" clId="{F14233DB-EE91-48D8-9046-4FAA8BD3D0BF}" dt="2022-10-31T17:17:54.390" v="35" actId="20577"/>
          <ac:spMkLst>
            <pc:docMk/>
            <pc:sldMk cId="4122420124" sldId="321"/>
            <ac:spMk id="4" creationId="{46C048E5-2D9E-CE8F-3261-4B7587F8BCB2}"/>
          </ac:spMkLst>
        </pc:spChg>
        <pc:spChg chg="add del mod ord">
          <ac:chgData name="Kasey Carter" userId="d5d64c75-2cb2-4171-bea5-4550cb713a73" providerId="ADAL" clId="{F14233DB-EE91-48D8-9046-4FAA8BD3D0BF}" dt="2022-10-31T17:17:42.517" v="21"/>
          <ac:spMkLst>
            <pc:docMk/>
            <pc:sldMk cId="4122420124" sldId="321"/>
            <ac:spMk id="5" creationId="{7789C7D4-FC19-C0BB-EA60-F41E07C11D90}"/>
          </ac:spMkLst>
        </pc:spChg>
        <pc:spChg chg="add">
          <ac:chgData name="Kasey Carter" userId="d5d64c75-2cb2-4171-bea5-4550cb713a73" providerId="ADAL" clId="{F14233DB-EE91-48D8-9046-4FAA8BD3D0BF}" dt="2022-10-31T17:17:50.782" v="22" actId="26606"/>
          <ac:spMkLst>
            <pc:docMk/>
            <pc:sldMk cId="4122420124" sldId="321"/>
            <ac:spMk id="11" creationId="{419501C6-F015-4273-AF88-E0F6C853899F}"/>
          </ac:spMkLst>
        </pc:spChg>
        <pc:spChg chg="add">
          <ac:chgData name="Kasey Carter" userId="d5d64c75-2cb2-4171-bea5-4550cb713a73" providerId="ADAL" clId="{F14233DB-EE91-48D8-9046-4FAA8BD3D0BF}" dt="2022-10-31T17:17:50.782" v="22" actId="26606"/>
          <ac:spMkLst>
            <pc:docMk/>
            <pc:sldMk cId="4122420124" sldId="321"/>
            <ac:spMk id="13" creationId="{CA677DB7-5829-45BD-9754-5EC484CC4253}"/>
          </ac:spMkLst>
        </pc:spChg>
        <pc:picChg chg="add mod">
          <ac:chgData name="Kasey Carter" userId="d5d64c75-2cb2-4171-bea5-4550cb713a73" providerId="ADAL" clId="{F14233DB-EE91-48D8-9046-4FAA8BD3D0BF}" dt="2022-10-31T17:17:50.782" v="22" actId="26606"/>
          <ac:picMkLst>
            <pc:docMk/>
            <pc:sldMk cId="4122420124" sldId="321"/>
            <ac:picMk id="6" creationId="{401249A2-AF08-B976-E801-550A625A4E6D}"/>
          </ac:picMkLst>
        </pc:picChg>
      </pc:sldChg>
      <pc:sldChg chg="addSp delSp modSp add del mod">
        <pc:chgData name="Kasey Carter" userId="d5d64c75-2cb2-4171-bea5-4550cb713a73" providerId="ADAL" clId="{F14233DB-EE91-48D8-9046-4FAA8BD3D0BF}" dt="2022-11-01T12:37:59.074" v="60" actId="2696"/>
        <pc:sldMkLst>
          <pc:docMk/>
          <pc:sldMk cId="3469081762" sldId="322"/>
        </pc:sldMkLst>
        <pc:spChg chg="add mod">
          <ac:chgData name="Kasey Carter" userId="d5d64c75-2cb2-4171-bea5-4550cb713a73" providerId="ADAL" clId="{F14233DB-EE91-48D8-9046-4FAA8BD3D0BF}" dt="2022-11-01T12:37:52.792" v="59" actId="478"/>
          <ac:spMkLst>
            <pc:docMk/>
            <pc:sldMk cId="3469081762" sldId="322"/>
            <ac:spMk id="5" creationId="{5CF367F6-B7DE-B86C-F160-E788FA24ECC9}"/>
          </ac:spMkLst>
        </pc:spChg>
        <pc:spChg chg="add del mod">
          <ac:chgData name="Kasey Carter" userId="d5d64c75-2cb2-4171-bea5-4550cb713a73" providerId="ADAL" clId="{F14233DB-EE91-48D8-9046-4FAA8BD3D0BF}" dt="2022-10-31T17:19:39.855" v="40"/>
          <ac:spMkLst>
            <pc:docMk/>
            <pc:sldMk cId="3469081762" sldId="322"/>
            <ac:spMk id="5" creationId="{CB4D55F4-E61C-D5A2-74F6-AD97DB6D0953}"/>
          </ac:spMkLst>
        </pc:spChg>
        <pc:spChg chg="del">
          <ac:chgData name="Kasey Carter" userId="d5d64c75-2cb2-4171-bea5-4550cb713a73" providerId="ADAL" clId="{F14233DB-EE91-48D8-9046-4FAA8BD3D0BF}" dt="2022-10-31T17:19:42.011" v="43" actId="26606"/>
          <ac:spMkLst>
            <pc:docMk/>
            <pc:sldMk cId="3469081762" sldId="322"/>
            <ac:spMk id="9" creationId="{419501C6-F015-4273-AF88-E0F6C853899F}"/>
          </ac:spMkLst>
        </pc:spChg>
        <pc:spChg chg="del">
          <ac:chgData name="Kasey Carter" userId="d5d64c75-2cb2-4171-bea5-4550cb713a73" providerId="ADAL" clId="{F14233DB-EE91-48D8-9046-4FAA8BD3D0BF}" dt="2022-10-31T17:19:42.011" v="43" actId="26606"/>
          <ac:spMkLst>
            <pc:docMk/>
            <pc:sldMk cId="3469081762" sldId="322"/>
            <ac:spMk id="11" creationId="{CA677DB7-5829-45BD-9754-5EC484CC4253}"/>
          </ac:spMkLst>
        </pc:spChg>
        <pc:spChg chg="add">
          <ac:chgData name="Kasey Carter" userId="d5d64c75-2cb2-4171-bea5-4550cb713a73" providerId="ADAL" clId="{F14233DB-EE91-48D8-9046-4FAA8BD3D0BF}" dt="2022-10-31T17:19:42.011" v="43" actId="26606"/>
          <ac:spMkLst>
            <pc:docMk/>
            <pc:sldMk cId="3469081762" sldId="322"/>
            <ac:spMk id="16" creationId="{419501C6-F015-4273-AF88-E0F6C853899F}"/>
          </ac:spMkLst>
        </pc:spChg>
        <pc:spChg chg="add">
          <ac:chgData name="Kasey Carter" userId="d5d64c75-2cb2-4171-bea5-4550cb713a73" providerId="ADAL" clId="{F14233DB-EE91-48D8-9046-4FAA8BD3D0BF}" dt="2022-10-31T17:19:42.011" v="43" actId="26606"/>
          <ac:spMkLst>
            <pc:docMk/>
            <pc:sldMk cId="3469081762" sldId="322"/>
            <ac:spMk id="18" creationId="{CA677DB7-5829-45BD-9754-5EC484CC4253}"/>
          </ac:spMkLst>
        </pc:spChg>
        <pc:picChg chg="del">
          <ac:chgData name="Kasey Carter" userId="d5d64c75-2cb2-4171-bea5-4550cb713a73" providerId="ADAL" clId="{F14233DB-EE91-48D8-9046-4FAA8BD3D0BF}" dt="2022-10-31T17:19:38.800" v="39" actId="478"/>
          <ac:picMkLst>
            <pc:docMk/>
            <pc:sldMk cId="3469081762" sldId="322"/>
            <ac:picMk id="4" creationId="{5755A8DC-CDF8-2AA8-D6D7-84D2D4E7BE9A}"/>
          </ac:picMkLst>
        </pc:picChg>
        <pc:picChg chg="add del mod">
          <ac:chgData name="Kasey Carter" userId="d5d64c75-2cb2-4171-bea5-4550cb713a73" providerId="ADAL" clId="{F14233DB-EE91-48D8-9046-4FAA8BD3D0BF}" dt="2022-11-01T12:37:52.792" v="59" actId="478"/>
          <ac:picMkLst>
            <pc:docMk/>
            <pc:sldMk cId="3469081762" sldId="322"/>
            <ac:picMk id="7" creationId="{720ADE97-BB95-E339-F52D-0F5558F80833}"/>
          </ac:picMkLst>
        </pc:picChg>
        <pc:inkChg chg="add">
          <ac:chgData name="Kasey Carter" userId="d5d64c75-2cb2-4171-bea5-4550cb713a73" providerId="ADAL" clId="{F14233DB-EE91-48D8-9046-4FAA8BD3D0BF}" dt="2022-10-31T19:34:49.245" v="52"/>
          <ac:inkMkLst>
            <pc:docMk/>
            <pc:sldMk cId="3469081762" sldId="322"/>
            <ac:inkMk id="3" creationId="{43A9888B-340F-C0B8-79B9-EE26A70D7390}"/>
          </ac:inkMkLst>
        </pc:inkChg>
      </pc:sldChg>
      <pc:sldChg chg="new del">
        <pc:chgData name="Kasey Carter" userId="d5d64c75-2cb2-4171-bea5-4550cb713a73" providerId="ADAL" clId="{F14233DB-EE91-48D8-9046-4FAA8BD3D0BF}" dt="2022-10-31T17:19:00.993" v="37" actId="47"/>
        <pc:sldMkLst>
          <pc:docMk/>
          <pc:sldMk cId="3972071439" sldId="322"/>
        </pc:sldMkLst>
      </pc:sldChg>
      <pc:sldChg chg="add">
        <pc:chgData name="Kasey Carter" userId="d5d64c75-2cb2-4171-bea5-4550cb713a73" providerId="ADAL" clId="{F14233DB-EE91-48D8-9046-4FAA8BD3D0BF}" dt="2022-11-01T12:37:17.951" v="53"/>
        <pc:sldMkLst>
          <pc:docMk/>
          <pc:sldMk cId="923434764" sldId="323"/>
        </pc:sldMkLst>
      </pc:sldChg>
      <pc:sldChg chg="addSp delSp modSp add mod setBg">
        <pc:chgData name="Kasey Carter" userId="d5d64c75-2cb2-4171-bea5-4550cb713a73" providerId="ADAL" clId="{F14233DB-EE91-48D8-9046-4FAA8BD3D0BF}" dt="2022-11-01T12:38:37.193" v="69" actId="26606"/>
        <pc:sldMkLst>
          <pc:docMk/>
          <pc:sldMk cId="3118563129" sldId="325"/>
        </pc:sldMkLst>
        <pc:spChg chg="mod">
          <ac:chgData name="Kasey Carter" userId="d5d64c75-2cb2-4171-bea5-4550cb713a73" providerId="ADAL" clId="{F14233DB-EE91-48D8-9046-4FAA8BD3D0BF}" dt="2022-11-01T12:38:37.189" v="68" actId="26606"/>
          <ac:spMkLst>
            <pc:docMk/>
            <pc:sldMk cId="3118563129" sldId="325"/>
            <ac:spMk id="2" creationId="{834916FA-1B8B-B0F1-8DB3-AC5B2FE6F8BB}"/>
          </ac:spMkLst>
        </pc:spChg>
        <pc:spChg chg="add del mod">
          <ac:chgData name="Kasey Carter" userId="d5d64c75-2cb2-4171-bea5-4550cb713a73" providerId="ADAL" clId="{F14233DB-EE91-48D8-9046-4FAA8BD3D0BF}" dt="2022-11-01T12:38:16.369" v="63"/>
          <ac:spMkLst>
            <pc:docMk/>
            <pc:sldMk cId="3118563129" sldId="325"/>
            <ac:spMk id="5" creationId="{E611486B-44AF-993D-89C9-ADA3D7B2C3BD}"/>
          </ac:spMkLst>
        </pc:spChg>
        <pc:spChg chg="add del">
          <ac:chgData name="Kasey Carter" userId="d5d64c75-2cb2-4171-bea5-4550cb713a73" providerId="ADAL" clId="{F14233DB-EE91-48D8-9046-4FAA8BD3D0BF}" dt="2022-11-01T12:38:37.193" v="69" actId="26606"/>
          <ac:spMkLst>
            <pc:docMk/>
            <pc:sldMk cId="3118563129" sldId="325"/>
            <ac:spMk id="9" creationId="{419501C6-F015-4273-AF88-E0F6C853899F}"/>
          </ac:spMkLst>
        </pc:spChg>
        <pc:spChg chg="add del">
          <ac:chgData name="Kasey Carter" userId="d5d64c75-2cb2-4171-bea5-4550cb713a73" providerId="ADAL" clId="{F14233DB-EE91-48D8-9046-4FAA8BD3D0BF}" dt="2022-11-01T12:38:37.193" v="69" actId="26606"/>
          <ac:spMkLst>
            <pc:docMk/>
            <pc:sldMk cId="3118563129" sldId="325"/>
            <ac:spMk id="11" creationId="{CA677DB7-5829-45BD-9754-5EC484CC4253}"/>
          </ac:spMkLst>
        </pc:spChg>
        <pc:spChg chg="add del">
          <ac:chgData name="Kasey Carter" userId="d5d64c75-2cb2-4171-bea5-4550cb713a73" providerId="ADAL" clId="{F14233DB-EE91-48D8-9046-4FAA8BD3D0BF}" dt="2022-11-01T12:38:26.522" v="66" actId="26606"/>
          <ac:spMkLst>
            <pc:docMk/>
            <pc:sldMk cId="3118563129" sldId="325"/>
            <ac:spMk id="16" creationId="{48D39997-C3A1-481E-BB68-B745604F6729}"/>
          </ac:spMkLst>
        </pc:spChg>
        <pc:spChg chg="add del">
          <ac:chgData name="Kasey Carter" userId="d5d64c75-2cb2-4171-bea5-4550cb713a73" providerId="ADAL" clId="{F14233DB-EE91-48D8-9046-4FAA8BD3D0BF}" dt="2022-11-01T12:38:26.522" v="66" actId="26606"/>
          <ac:spMkLst>
            <pc:docMk/>
            <pc:sldMk cId="3118563129" sldId="325"/>
            <ac:spMk id="18" creationId="{C98C73AB-7E2F-4795-8E63-27853EA2449C}"/>
          </ac:spMkLst>
        </pc:spChg>
        <pc:spChg chg="add del">
          <ac:chgData name="Kasey Carter" userId="d5d64c75-2cb2-4171-bea5-4550cb713a73" providerId="ADAL" clId="{F14233DB-EE91-48D8-9046-4FAA8BD3D0BF}" dt="2022-11-01T12:38:37.189" v="68" actId="26606"/>
          <ac:spMkLst>
            <pc:docMk/>
            <pc:sldMk cId="3118563129" sldId="325"/>
            <ac:spMk id="20" creationId="{B8AFBB67-2575-4F5A-96CF-CD2EB02A1EF0}"/>
          </ac:spMkLst>
        </pc:spChg>
        <pc:spChg chg="add">
          <ac:chgData name="Kasey Carter" userId="d5d64c75-2cb2-4171-bea5-4550cb713a73" providerId="ADAL" clId="{F14233DB-EE91-48D8-9046-4FAA8BD3D0BF}" dt="2022-11-01T12:38:37.193" v="69" actId="26606"/>
          <ac:spMkLst>
            <pc:docMk/>
            <pc:sldMk cId="3118563129" sldId="325"/>
            <ac:spMk id="22" creationId="{419501C6-F015-4273-AF88-E0F6C853899F}"/>
          </ac:spMkLst>
        </pc:spChg>
        <pc:spChg chg="add">
          <ac:chgData name="Kasey Carter" userId="d5d64c75-2cb2-4171-bea5-4550cb713a73" providerId="ADAL" clId="{F14233DB-EE91-48D8-9046-4FAA8BD3D0BF}" dt="2022-11-01T12:38:37.193" v="69" actId="26606"/>
          <ac:spMkLst>
            <pc:docMk/>
            <pc:sldMk cId="3118563129" sldId="325"/>
            <ac:spMk id="23" creationId="{CA677DB7-5829-45BD-9754-5EC484CC4253}"/>
          </ac:spMkLst>
        </pc:spChg>
        <pc:picChg chg="del">
          <ac:chgData name="Kasey Carter" userId="d5d64c75-2cb2-4171-bea5-4550cb713a73" providerId="ADAL" clId="{F14233DB-EE91-48D8-9046-4FAA8BD3D0BF}" dt="2022-11-01T12:38:04.041" v="62" actId="478"/>
          <ac:picMkLst>
            <pc:docMk/>
            <pc:sldMk cId="3118563129" sldId="325"/>
            <ac:picMk id="4" creationId="{5755A8DC-CDF8-2AA8-D6D7-84D2D4E7BE9A}"/>
          </ac:picMkLst>
        </pc:picChg>
        <pc:picChg chg="add mod">
          <ac:chgData name="Kasey Carter" userId="d5d64c75-2cb2-4171-bea5-4550cb713a73" providerId="ADAL" clId="{F14233DB-EE91-48D8-9046-4FAA8BD3D0BF}" dt="2022-11-01T12:38:37.193" v="69" actId="26606"/>
          <ac:picMkLst>
            <pc:docMk/>
            <pc:sldMk cId="3118563129" sldId="325"/>
            <ac:picMk id="6" creationId="{21622EF6-0EB3-BCBB-7B1A-D938CD2984F2}"/>
          </ac:picMkLst>
        </pc:picChg>
      </pc:sldChg>
      <pc:sldChg chg="addSp delSp modSp mod delAnim modAnim modShow">
        <pc:chgData name="Kasey Carter" userId="d5d64c75-2cb2-4171-bea5-4550cb713a73" providerId="ADAL" clId="{F14233DB-EE91-48D8-9046-4FAA8BD3D0BF}" dt="2022-11-02T11:04:17.902" v="107" actId="729"/>
        <pc:sldMkLst>
          <pc:docMk/>
          <pc:sldMk cId="2205316842" sldId="327"/>
        </pc:sldMkLst>
        <pc:picChg chg="add del mod">
          <ac:chgData name="Kasey Carter" userId="d5d64c75-2cb2-4171-bea5-4550cb713a73" providerId="ADAL" clId="{F14233DB-EE91-48D8-9046-4FAA8BD3D0BF}" dt="2022-11-02T11:03:25.212" v="99" actId="478"/>
          <ac:picMkLst>
            <pc:docMk/>
            <pc:sldMk cId="2205316842" sldId="327"/>
            <ac:picMk id="6" creationId="{2FBD3D91-60A5-F93B-60D6-79519E51F202}"/>
          </ac:picMkLst>
        </pc:picChg>
        <pc:picChg chg="mod">
          <ac:chgData name="Kasey Carter" userId="d5d64c75-2cb2-4171-bea5-4550cb713a73" providerId="ADAL" clId="{F14233DB-EE91-48D8-9046-4FAA8BD3D0BF}" dt="2022-11-02T11:03:06.717" v="89" actId="1037"/>
          <ac:picMkLst>
            <pc:docMk/>
            <pc:sldMk cId="2205316842" sldId="327"/>
            <ac:picMk id="12" creationId="{04836543-6E38-72EB-F4D9-DA4E1478EED0}"/>
          </ac:picMkLst>
        </pc:picChg>
      </pc:sldChg>
      <pc:sldChg chg="mod modShow">
        <pc:chgData name="Kasey Carter" userId="d5d64c75-2cb2-4171-bea5-4550cb713a73" providerId="ADAL" clId="{F14233DB-EE91-48D8-9046-4FAA8BD3D0BF}" dt="2022-11-02T11:04:13.816" v="106" actId="729"/>
        <pc:sldMkLst>
          <pc:docMk/>
          <pc:sldMk cId="700623894" sldId="328"/>
        </pc:sldMkLst>
      </pc:sldChg>
      <pc:sldChg chg="del">
        <pc:chgData name="Kasey Carter" userId="d5d64c75-2cb2-4171-bea5-4550cb713a73" providerId="ADAL" clId="{F14233DB-EE91-48D8-9046-4FAA8BD3D0BF}" dt="2022-11-02T11:02:14.437" v="72" actId="47"/>
        <pc:sldMkLst>
          <pc:docMk/>
          <pc:sldMk cId="613263673" sldId="329"/>
        </pc:sldMkLst>
      </pc:sldChg>
      <pc:sldChg chg="add">
        <pc:chgData name="Kasey Carter" userId="d5d64c75-2cb2-4171-bea5-4550cb713a73" providerId="ADAL" clId="{F14233DB-EE91-48D8-9046-4FAA8BD3D0BF}" dt="2022-11-02T11:03:22.597" v="98" actId="2890"/>
        <pc:sldMkLst>
          <pc:docMk/>
          <pc:sldMk cId="1071472980" sldId="331"/>
        </pc:sldMkLst>
      </pc:sldChg>
      <pc:sldChg chg="addSp modSp add mod modAnim">
        <pc:chgData name="Kasey Carter" userId="d5d64c75-2cb2-4171-bea5-4550cb713a73" providerId="ADAL" clId="{F14233DB-EE91-48D8-9046-4FAA8BD3D0BF}" dt="2022-11-02T11:03:41.982" v="105" actId="1038"/>
        <pc:sldMkLst>
          <pc:docMk/>
          <pc:sldMk cId="1105748972" sldId="332"/>
        </pc:sldMkLst>
        <pc:picChg chg="add mod">
          <ac:chgData name="Kasey Carter" userId="d5d64c75-2cb2-4171-bea5-4550cb713a73" providerId="ADAL" clId="{F14233DB-EE91-48D8-9046-4FAA8BD3D0BF}" dt="2022-11-02T11:03:41.982" v="105" actId="1038"/>
          <ac:picMkLst>
            <pc:docMk/>
            <pc:sldMk cId="1105748972" sldId="332"/>
            <ac:picMk id="6" creationId="{4FDA29A9-96E5-9744-C042-6D1C962C5A28}"/>
          </ac:picMkLst>
        </pc:picChg>
      </pc:sldChg>
    </pc:docChg>
  </pc:docChgLst>
  <pc:docChgLst>
    <pc:chgData name="Kasey Dykes" userId="S::kasey.dykes@chichester.ac.uk::d5d64c75-2cb2-4171-bea5-4550cb713a73" providerId="AD" clId="Web-{A12D8F87-8029-22DA-2171-08B1169E5B39}"/>
    <pc:docChg chg="modSld">
      <pc:chgData name="Kasey Dykes" userId="S::kasey.dykes@chichester.ac.uk::d5d64c75-2cb2-4171-bea5-4550cb713a73" providerId="AD" clId="Web-{A12D8F87-8029-22DA-2171-08B1169E5B39}" dt="2022-07-12T12:42:50.018" v="18" actId="1076"/>
      <pc:docMkLst>
        <pc:docMk/>
      </pc:docMkLst>
      <pc:sldChg chg="modSp">
        <pc:chgData name="Kasey Dykes" userId="S::kasey.dykes@chichester.ac.uk::d5d64c75-2cb2-4171-bea5-4550cb713a73" providerId="AD" clId="Web-{A12D8F87-8029-22DA-2171-08B1169E5B39}" dt="2022-07-12T12:42:00.233" v="0" actId="20577"/>
        <pc:sldMkLst>
          <pc:docMk/>
          <pc:sldMk cId="606468625" sldId="256"/>
        </pc:sldMkLst>
        <pc:spChg chg="mod">
          <ac:chgData name="Kasey Dykes" userId="S::kasey.dykes@chichester.ac.uk::d5d64c75-2cb2-4171-bea5-4550cb713a73" providerId="AD" clId="Web-{A12D8F87-8029-22DA-2171-08B1169E5B39}" dt="2022-07-12T12:42:00.233" v="0" actId="20577"/>
          <ac:spMkLst>
            <pc:docMk/>
            <pc:sldMk cId="606468625" sldId="256"/>
            <ac:spMk id="3" creationId="{00000000-0000-0000-0000-000000000000}"/>
          </ac:spMkLst>
        </pc:spChg>
      </pc:sldChg>
      <pc:sldChg chg="addSp delSp modSp mod modClrScheme delAnim chgLayout">
        <pc:chgData name="Kasey Dykes" userId="S::kasey.dykes@chichester.ac.uk::d5d64c75-2cb2-4171-bea5-4550cb713a73" providerId="AD" clId="Web-{A12D8F87-8029-22DA-2171-08B1169E5B39}" dt="2022-07-12T12:42:50.018" v="18" actId="1076"/>
        <pc:sldMkLst>
          <pc:docMk/>
          <pc:sldMk cId="2395014320" sldId="263"/>
        </pc:sldMkLst>
        <pc:spChg chg="mod ord">
          <ac:chgData name="Kasey Dykes" userId="S::kasey.dykes@chichester.ac.uk::d5d64c75-2cb2-4171-bea5-4550cb713a73" providerId="AD" clId="Web-{A12D8F87-8029-22DA-2171-08B1169E5B39}" dt="2022-07-12T12:42:05.467" v="1"/>
          <ac:spMkLst>
            <pc:docMk/>
            <pc:sldMk cId="2395014320" sldId="263"/>
            <ac:spMk id="2" creationId="{00000000-0000-0000-0000-000000000000}"/>
          </ac:spMkLst>
        </pc:spChg>
        <pc:spChg chg="del mod ord">
          <ac:chgData name="Kasey Dykes" userId="S::kasey.dykes@chichester.ac.uk::d5d64c75-2cb2-4171-bea5-4550cb713a73" providerId="AD" clId="Web-{A12D8F87-8029-22DA-2171-08B1169E5B39}" dt="2022-07-12T12:42:27.797" v="15"/>
          <ac:spMkLst>
            <pc:docMk/>
            <pc:sldMk cId="2395014320" sldId="263"/>
            <ac:spMk id="3" creationId="{00000000-0000-0000-0000-000000000000}"/>
          </ac:spMkLst>
        </pc:spChg>
        <pc:spChg chg="add del mod ord">
          <ac:chgData name="Kasey Dykes" userId="S::kasey.dykes@chichester.ac.uk::d5d64c75-2cb2-4171-bea5-4550cb713a73" providerId="AD" clId="Web-{A12D8F87-8029-22DA-2171-08B1169E5B39}" dt="2022-07-12T12:42:27.797" v="16"/>
          <ac:spMkLst>
            <pc:docMk/>
            <pc:sldMk cId="2395014320" sldId="263"/>
            <ac:spMk id="4" creationId="{4211770C-64C5-6BEE-EF93-1DCB70452B91}"/>
          </ac:spMkLst>
        </pc:spChg>
        <pc:spChg chg="add mod ord">
          <ac:chgData name="Kasey Dykes" userId="S::kasey.dykes@chichester.ac.uk::d5d64c75-2cb2-4171-bea5-4550cb713a73" providerId="AD" clId="Web-{A12D8F87-8029-22DA-2171-08B1169E5B39}" dt="2022-07-12T12:42:43.673" v="17" actId="1076"/>
          <ac:spMkLst>
            <pc:docMk/>
            <pc:sldMk cId="2395014320" sldId="263"/>
            <ac:spMk id="5" creationId="{3876D3EB-890D-6A8F-6A5D-7A7506E9FE1E}"/>
          </ac:spMkLst>
        </pc:spChg>
        <pc:spChg chg="add mod ord">
          <ac:chgData name="Kasey Dykes" userId="S::kasey.dykes@chichester.ac.uk::d5d64c75-2cb2-4171-bea5-4550cb713a73" providerId="AD" clId="Web-{A12D8F87-8029-22DA-2171-08B1169E5B39}" dt="2022-07-12T12:42:50.018" v="18" actId="1076"/>
          <ac:spMkLst>
            <pc:docMk/>
            <pc:sldMk cId="2395014320" sldId="263"/>
            <ac:spMk id="6" creationId="{67709781-F29A-30AF-F175-C57957383BED}"/>
          </ac:spMkLst>
        </pc:spChg>
      </pc:sldChg>
    </pc:docChg>
  </pc:docChgLst>
  <pc:docChgLst>
    <pc:chgData name="Kasey Dykes" userId="S::kasey.dykes@chichester.ac.uk::d5d64c75-2cb2-4171-bea5-4550cb713a73" providerId="AD" clId="Web-{568D3A0C-F1CB-74AF-8BF2-C68385571431}"/>
    <pc:docChg chg="modSld">
      <pc:chgData name="Kasey Dykes" userId="S::kasey.dykes@chichester.ac.uk::d5d64c75-2cb2-4171-bea5-4550cb713a73" providerId="AD" clId="Web-{568D3A0C-F1CB-74AF-8BF2-C68385571431}" dt="2022-07-11T09:57:58.388" v="2" actId="20577"/>
      <pc:docMkLst>
        <pc:docMk/>
      </pc:docMkLst>
      <pc:sldChg chg="modSp">
        <pc:chgData name="Kasey Dykes" userId="S::kasey.dykes@chichester.ac.uk::d5d64c75-2cb2-4171-bea5-4550cb713a73" providerId="AD" clId="Web-{568D3A0C-F1CB-74AF-8BF2-C68385571431}" dt="2022-07-11T09:57:45.887" v="0" actId="20577"/>
        <pc:sldMkLst>
          <pc:docMk/>
          <pc:sldMk cId="606468625" sldId="256"/>
        </pc:sldMkLst>
        <pc:spChg chg="mod">
          <ac:chgData name="Kasey Dykes" userId="S::kasey.dykes@chichester.ac.uk::d5d64c75-2cb2-4171-bea5-4550cb713a73" providerId="AD" clId="Web-{568D3A0C-F1CB-74AF-8BF2-C68385571431}" dt="2022-07-11T09:57:45.887" v="0" actId="20577"/>
          <ac:spMkLst>
            <pc:docMk/>
            <pc:sldMk cId="606468625" sldId="256"/>
            <ac:spMk id="2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568D3A0C-F1CB-74AF-8BF2-C68385571431}" dt="2022-07-11T09:57:48.184" v="1" actId="20577"/>
        <pc:sldMkLst>
          <pc:docMk/>
          <pc:sldMk cId="738643209" sldId="260"/>
        </pc:sldMkLst>
        <pc:spChg chg="mod">
          <ac:chgData name="Kasey Dykes" userId="S::kasey.dykes@chichester.ac.uk::d5d64c75-2cb2-4171-bea5-4550cb713a73" providerId="AD" clId="Web-{568D3A0C-F1CB-74AF-8BF2-C68385571431}" dt="2022-07-11T09:57:48.184" v="1" actId="20577"/>
          <ac:spMkLst>
            <pc:docMk/>
            <pc:sldMk cId="738643209" sldId="260"/>
            <ac:spMk id="3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568D3A0C-F1CB-74AF-8BF2-C68385571431}" dt="2022-07-11T09:57:58.388" v="2" actId="20577"/>
        <pc:sldMkLst>
          <pc:docMk/>
          <pc:sldMk cId="460949982" sldId="269"/>
        </pc:sldMkLst>
        <pc:spChg chg="mod">
          <ac:chgData name="Kasey Dykes" userId="S::kasey.dykes@chichester.ac.uk::d5d64c75-2cb2-4171-bea5-4550cb713a73" providerId="AD" clId="Web-{568D3A0C-F1CB-74AF-8BF2-C68385571431}" dt="2022-07-11T09:57:58.388" v="2" actId="20577"/>
          <ac:spMkLst>
            <pc:docMk/>
            <pc:sldMk cId="460949982" sldId="269"/>
            <ac:spMk id="3" creationId="{00000000-0000-0000-0000-000000000000}"/>
          </ac:spMkLst>
        </pc:spChg>
      </pc:sldChg>
    </pc:docChg>
  </pc:docChgLst>
  <pc:docChgLst>
    <pc:chgData name="Kasey Dykes" userId="S::kasey.dykes@chichester.ac.uk::d5d64c75-2cb2-4171-bea5-4550cb713a73" providerId="AD" clId="Web-{9249FC20-1DBB-FE07-59CB-504E4F51FC42}"/>
    <pc:docChg chg="addSld delSld modSld sldOrd">
      <pc:chgData name="Kasey Dykes" userId="S::kasey.dykes@chichester.ac.uk::d5d64c75-2cb2-4171-bea5-4550cb713a73" providerId="AD" clId="Web-{9249FC20-1DBB-FE07-59CB-504E4F51FC42}" dt="2022-07-12T12:45:58.665" v="58" actId="20577"/>
      <pc:docMkLst>
        <pc:docMk/>
      </pc:docMkLst>
      <pc:sldChg chg="del">
        <pc:chgData name="Kasey Dykes" userId="S::kasey.dykes@chichester.ac.uk::d5d64c75-2cb2-4171-bea5-4550cb713a73" providerId="AD" clId="Web-{9249FC20-1DBB-FE07-59CB-504E4F51FC42}" dt="2022-07-12T12:44:55.882" v="0"/>
        <pc:sldMkLst>
          <pc:docMk/>
          <pc:sldMk cId="2395014320" sldId="263"/>
        </pc:sldMkLst>
      </pc:sldChg>
      <pc:sldChg chg="modSp">
        <pc:chgData name="Kasey Dykes" userId="S::kasey.dykes@chichester.ac.uk::d5d64c75-2cb2-4171-bea5-4550cb713a73" providerId="AD" clId="Web-{9249FC20-1DBB-FE07-59CB-504E4F51FC42}" dt="2022-07-12T12:45:58.665" v="58" actId="20577"/>
        <pc:sldMkLst>
          <pc:docMk/>
          <pc:sldMk cId="929598286" sldId="272"/>
        </pc:sldMkLst>
        <pc:spChg chg="mod">
          <ac:chgData name="Kasey Dykes" userId="S::kasey.dykes@chichester.ac.uk::d5d64c75-2cb2-4171-bea5-4550cb713a73" providerId="AD" clId="Web-{9249FC20-1DBB-FE07-59CB-504E4F51FC42}" dt="2022-07-12T12:45:58.665" v="58" actId="20577"/>
          <ac:spMkLst>
            <pc:docMk/>
            <pc:sldMk cId="929598286" sldId="272"/>
            <ac:spMk id="5" creationId="{2BB08A7C-440B-4AD9-8F45-70E0AED36257}"/>
          </ac:spMkLst>
        </pc:spChg>
      </pc:sldChg>
      <pc:sldChg chg="addSp modSp new mod ord modClrScheme chgLayout">
        <pc:chgData name="Kasey Dykes" userId="S::kasey.dykes@chichester.ac.uk::d5d64c75-2cb2-4171-bea5-4550cb713a73" providerId="AD" clId="Web-{9249FC20-1DBB-FE07-59CB-504E4F51FC42}" dt="2022-07-12T12:45:21.852" v="41" actId="20577"/>
        <pc:sldMkLst>
          <pc:docMk/>
          <pc:sldMk cId="2380539077" sldId="273"/>
        </pc:sldMkLst>
        <pc:spChg chg="mod ord">
          <ac:chgData name="Kasey Dykes" userId="S::kasey.dykes@chichester.ac.uk::d5d64c75-2cb2-4171-bea5-4550cb713a73" providerId="AD" clId="Web-{9249FC20-1DBB-FE07-59CB-504E4F51FC42}" dt="2022-07-12T12:45:11.883" v="21" actId="20577"/>
          <ac:spMkLst>
            <pc:docMk/>
            <pc:sldMk cId="2380539077" sldId="273"/>
            <ac:spMk id="2" creationId="{8A9F2B65-2B1F-1469-2717-407208CA66D3}"/>
          </ac:spMkLst>
        </pc:spChg>
        <pc:spChg chg="mod ord">
          <ac:chgData name="Kasey Dykes" userId="S::kasey.dykes@chichester.ac.uk::d5d64c75-2cb2-4171-bea5-4550cb713a73" providerId="AD" clId="Web-{9249FC20-1DBB-FE07-59CB-504E4F51FC42}" dt="2022-07-12T12:45:02.085" v="3"/>
          <ac:spMkLst>
            <pc:docMk/>
            <pc:sldMk cId="2380539077" sldId="273"/>
            <ac:spMk id="3" creationId="{B62620F9-CA92-22C0-9BA9-E2839E76E051}"/>
          </ac:spMkLst>
        </pc:spChg>
        <pc:spChg chg="add mod ord">
          <ac:chgData name="Kasey Dykes" userId="S::kasey.dykes@chichester.ac.uk::d5d64c75-2cb2-4171-bea5-4550cb713a73" providerId="AD" clId="Web-{9249FC20-1DBB-FE07-59CB-504E4F51FC42}" dt="2022-07-12T12:45:14.289" v="25" actId="20577"/>
          <ac:spMkLst>
            <pc:docMk/>
            <pc:sldMk cId="2380539077" sldId="273"/>
            <ac:spMk id="4" creationId="{6A190729-CA88-9376-FC5B-75A5641F11CC}"/>
          </ac:spMkLst>
        </pc:spChg>
        <pc:spChg chg="add mod ord">
          <ac:chgData name="Kasey Dykes" userId="S::kasey.dykes@chichester.ac.uk::d5d64c75-2cb2-4171-bea5-4550cb713a73" providerId="AD" clId="Web-{9249FC20-1DBB-FE07-59CB-504E4F51FC42}" dt="2022-07-12T12:45:02.085" v="3"/>
          <ac:spMkLst>
            <pc:docMk/>
            <pc:sldMk cId="2380539077" sldId="273"/>
            <ac:spMk id="5" creationId="{1DA8A53D-EAF6-2D96-C20E-F376D07DF516}"/>
          </ac:spMkLst>
        </pc:spChg>
        <pc:spChg chg="add mod ord">
          <ac:chgData name="Kasey Dykes" userId="S::kasey.dykes@chichester.ac.uk::d5d64c75-2cb2-4171-bea5-4550cb713a73" providerId="AD" clId="Web-{9249FC20-1DBB-FE07-59CB-504E4F51FC42}" dt="2022-07-12T12:45:21.852" v="41" actId="20577"/>
          <ac:spMkLst>
            <pc:docMk/>
            <pc:sldMk cId="2380539077" sldId="273"/>
            <ac:spMk id="6" creationId="{CF4C91C8-B2E4-5E07-9F40-CCE857A6B14B}"/>
          </ac:spMkLst>
        </pc:spChg>
      </pc:sldChg>
    </pc:docChg>
  </pc:docChgLst>
  <pc:docChgLst>
    <pc:chgData name="Kasey Dykes" userId="d5d64c75-2cb2-4171-bea5-4550cb713a73" providerId="ADAL" clId="{8DACCF91-B8BC-49A3-BB8D-66BD9B6E7D62}"/>
    <pc:docChg chg="delSld modSld">
      <pc:chgData name="Kasey Dykes" userId="d5d64c75-2cb2-4171-bea5-4550cb713a73" providerId="ADAL" clId="{8DACCF91-B8BC-49A3-BB8D-66BD9B6E7D62}" dt="2022-01-19T17:32:03.231" v="2" actId="47"/>
      <pc:docMkLst>
        <pc:docMk/>
      </pc:docMkLst>
      <pc:sldChg chg="del">
        <pc:chgData name="Kasey Dykes" userId="d5d64c75-2cb2-4171-bea5-4550cb713a73" providerId="ADAL" clId="{8DACCF91-B8BC-49A3-BB8D-66BD9B6E7D62}" dt="2022-01-19T17:32:03.231" v="2" actId="47"/>
        <pc:sldMkLst>
          <pc:docMk/>
          <pc:sldMk cId="3480768203" sldId="259"/>
        </pc:sldMkLst>
      </pc:sldChg>
      <pc:sldChg chg="modSp mod">
        <pc:chgData name="Kasey Dykes" userId="d5d64c75-2cb2-4171-bea5-4550cb713a73" providerId="ADAL" clId="{8DACCF91-B8BC-49A3-BB8D-66BD9B6E7D62}" dt="2022-01-17T10:02:53.736" v="1" actId="20577"/>
        <pc:sldMkLst>
          <pc:docMk/>
          <pc:sldMk cId="738643209" sldId="260"/>
        </pc:sldMkLst>
        <pc:spChg chg="mod">
          <ac:chgData name="Kasey Dykes" userId="d5d64c75-2cb2-4171-bea5-4550cb713a73" providerId="ADAL" clId="{8DACCF91-B8BC-49A3-BB8D-66BD9B6E7D62}" dt="2022-01-17T10:02:53.736" v="1" actId="20577"/>
          <ac:spMkLst>
            <pc:docMk/>
            <pc:sldMk cId="738643209" sldId="260"/>
            <ac:spMk id="3" creationId="{00000000-0000-0000-0000-000000000000}"/>
          </ac:spMkLst>
        </pc:spChg>
      </pc:sldChg>
    </pc:docChg>
  </pc:docChgLst>
  <pc:docChgLst>
    <pc:chgData name="Kasey Dykes" userId="d5d64c75-2cb2-4171-bea5-4550cb713a73" providerId="ADAL" clId="{E9E4FFC3-F374-4E45-8A6B-95BE39AB9AA4}"/>
    <pc:docChg chg="modSld">
      <pc:chgData name="Kasey Dykes" userId="d5d64c75-2cb2-4171-bea5-4550cb713a73" providerId="ADAL" clId="{E9E4FFC3-F374-4E45-8A6B-95BE39AB9AA4}" dt="2022-01-17T15:18:06.612" v="1" actId="20577"/>
      <pc:docMkLst>
        <pc:docMk/>
      </pc:docMkLst>
      <pc:sldChg chg="modSp mod">
        <pc:chgData name="Kasey Dykes" userId="d5d64c75-2cb2-4171-bea5-4550cb713a73" providerId="ADAL" clId="{E9E4FFC3-F374-4E45-8A6B-95BE39AB9AA4}" dt="2022-01-17T15:18:06.612" v="1" actId="20577"/>
        <pc:sldMkLst>
          <pc:docMk/>
          <pc:sldMk cId="606468625" sldId="256"/>
        </pc:sldMkLst>
        <pc:spChg chg="mod">
          <ac:chgData name="Kasey Dykes" userId="d5d64c75-2cb2-4171-bea5-4550cb713a73" providerId="ADAL" clId="{E9E4FFC3-F374-4E45-8A6B-95BE39AB9AA4}" dt="2022-01-17T15:18:06.612" v="1" actId="20577"/>
          <ac:spMkLst>
            <pc:docMk/>
            <pc:sldMk cId="606468625" sldId="256"/>
            <ac:spMk id="2" creationId="{00000000-0000-0000-0000-000000000000}"/>
          </ac:spMkLst>
        </pc:spChg>
      </pc:sldChg>
    </pc:docChg>
  </pc:docChgLst>
  <pc:docChgLst>
    <pc:chgData name="Kasey Carter" userId="S::carterk@chichester.ac.uk::d5d64c75-2cb2-4171-bea5-4550cb713a73" providerId="AD" clId="Web-{DDA115AD-94D2-69CB-8551-CF000FE7C0C2}"/>
    <pc:docChg chg="addSld">
      <pc:chgData name="Kasey Carter" userId="S::carterk@chichester.ac.uk::d5d64c75-2cb2-4171-bea5-4550cb713a73" providerId="AD" clId="Web-{DDA115AD-94D2-69CB-8551-CF000FE7C0C2}" dt="2022-09-02T09:52:23.841" v="12"/>
      <pc:docMkLst>
        <pc:docMk/>
      </pc:docMkLst>
      <pc:sldChg chg="add">
        <pc:chgData name="Kasey Carter" userId="S::carterk@chichester.ac.uk::d5d64c75-2cb2-4171-bea5-4550cb713a73" providerId="AD" clId="Web-{DDA115AD-94D2-69CB-8551-CF000FE7C0C2}" dt="2022-09-02T09:52:01.980" v="0"/>
        <pc:sldMkLst>
          <pc:docMk/>
          <pc:sldMk cId="1582650487" sldId="280"/>
        </pc:sldMkLst>
      </pc:sldChg>
      <pc:sldChg chg="add">
        <pc:chgData name="Kasey Carter" userId="S::carterk@chichester.ac.uk::d5d64c75-2cb2-4171-bea5-4550cb713a73" providerId="AD" clId="Web-{DDA115AD-94D2-69CB-8551-CF000FE7C0C2}" dt="2022-09-02T09:52:02.090" v="1"/>
        <pc:sldMkLst>
          <pc:docMk/>
          <pc:sldMk cId="1021471919" sldId="281"/>
        </pc:sldMkLst>
      </pc:sldChg>
      <pc:sldChg chg="add">
        <pc:chgData name="Kasey Carter" userId="S::carterk@chichester.ac.uk::d5d64c75-2cb2-4171-bea5-4550cb713a73" providerId="AD" clId="Web-{DDA115AD-94D2-69CB-8551-CF000FE7C0C2}" dt="2022-09-02T09:52:02.215" v="2"/>
        <pc:sldMkLst>
          <pc:docMk/>
          <pc:sldMk cId="2451839618" sldId="282"/>
        </pc:sldMkLst>
      </pc:sldChg>
      <pc:sldChg chg="add">
        <pc:chgData name="Kasey Carter" userId="S::carterk@chichester.ac.uk::d5d64c75-2cb2-4171-bea5-4550cb713a73" providerId="AD" clId="Web-{DDA115AD-94D2-69CB-8551-CF000FE7C0C2}" dt="2022-09-02T09:52:02.246" v="3"/>
        <pc:sldMkLst>
          <pc:docMk/>
          <pc:sldMk cId="488195074" sldId="283"/>
        </pc:sldMkLst>
      </pc:sldChg>
      <pc:sldChg chg="add">
        <pc:chgData name="Kasey Carter" userId="S::carterk@chichester.ac.uk::d5d64c75-2cb2-4171-bea5-4550cb713a73" providerId="AD" clId="Web-{DDA115AD-94D2-69CB-8551-CF000FE7C0C2}" dt="2022-09-02T09:52:02.324" v="4"/>
        <pc:sldMkLst>
          <pc:docMk/>
          <pc:sldMk cId="2600522720" sldId="284"/>
        </pc:sldMkLst>
      </pc:sldChg>
      <pc:sldChg chg="add">
        <pc:chgData name="Kasey Carter" userId="S::carterk@chichester.ac.uk::d5d64c75-2cb2-4171-bea5-4550cb713a73" providerId="AD" clId="Web-{DDA115AD-94D2-69CB-8551-CF000FE7C0C2}" dt="2022-09-02T09:52:02.387" v="5"/>
        <pc:sldMkLst>
          <pc:docMk/>
          <pc:sldMk cId="1445871099" sldId="285"/>
        </pc:sldMkLst>
      </pc:sldChg>
      <pc:sldChg chg="add">
        <pc:chgData name="Kasey Carter" userId="S::carterk@chichester.ac.uk::d5d64c75-2cb2-4171-bea5-4550cb713a73" providerId="AD" clId="Web-{DDA115AD-94D2-69CB-8551-CF000FE7C0C2}" dt="2022-09-02T09:52:02.449" v="6"/>
        <pc:sldMkLst>
          <pc:docMk/>
          <pc:sldMk cId="2285239792" sldId="286"/>
        </pc:sldMkLst>
      </pc:sldChg>
      <pc:sldChg chg="add">
        <pc:chgData name="Kasey Carter" userId="S::carterk@chichester.ac.uk::d5d64c75-2cb2-4171-bea5-4550cb713a73" providerId="AD" clId="Web-{DDA115AD-94D2-69CB-8551-CF000FE7C0C2}" dt="2022-09-02T09:52:23.341" v="7"/>
        <pc:sldMkLst>
          <pc:docMk/>
          <pc:sldMk cId="2916329354" sldId="287"/>
        </pc:sldMkLst>
      </pc:sldChg>
      <pc:sldChg chg="add">
        <pc:chgData name="Kasey Carter" userId="S::carterk@chichester.ac.uk::d5d64c75-2cb2-4171-bea5-4550cb713a73" providerId="AD" clId="Web-{DDA115AD-94D2-69CB-8551-CF000FE7C0C2}" dt="2022-09-02T09:52:23.466" v="8"/>
        <pc:sldMkLst>
          <pc:docMk/>
          <pc:sldMk cId="3403821484" sldId="288"/>
        </pc:sldMkLst>
      </pc:sldChg>
      <pc:sldChg chg="add">
        <pc:chgData name="Kasey Carter" userId="S::carterk@chichester.ac.uk::d5d64c75-2cb2-4171-bea5-4550cb713a73" providerId="AD" clId="Web-{DDA115AD-94D2-69CB-8551-CF000FE7C0C2}" dt="2022-09-02T09:52:23.654" v="9"/>
        <pc:sldMkLst>
          <pc:docMk/>
          <pc:sldMk cId="1870684174" sldId="289"/>
        </pc:sldMkLst>
      </pc:sldChg>
      <pc:sldChg chg="add">
        <pc:chgData name="Kasey Carter" userId="S::carterk@chichester.ac.uk::d5d64c75-2cb2-4171-bea5-4550cb713a73" providerId="AD" clId="Web-{DDA115AD-94D2-69CB-8551-CF000FE7C0C2}" dt="2022-09-02T09:52:23.716" v="10"/>
        <pc:sldMkLst>
          <pc:docMk/>
          <pc:sldMk cId="825720269" sldId="290"/>
        </pc:sldMkLst>
      </pc:sldChg>
      <pc:sldChg chg="add">
        <pc:chgData name="Kasey Carter" userId="S::carterk@chichester.ac.uk::d5d64c75-2cb2-4171-bea5-4550cb713a73" providerId="AD" clId="Web-{DDA115AD-94D2-69CB-8551-CF000FE7C0C2}" dt="2022-09-02T09:52:23.794" v="11"/>
        <pc:sldMkLst>
          <pc:docMk/>
          <pc:sldMk cId="2009293145" sldId="291"/>
        </pc:sldMkLst>
      </pc:sldChg>
      <pc:sldChg chg="add">
        <pc:chgData name="Kasey Carter" userId="S::carterk@chichester.ac.uk::d5d64c75-2cb2-4171-bea5-4550cb713a73" providerId="AD" clId="Web-{DDA115AD-94D2-69CB-8551-CF000FE7C0C2}" dt="2022-09-02T09:52:23.841" v="12"/>
        <pc:sldMkLst>
          <pc:docMk/>
          <pc:sldMk cId="3291469512" sldId="292"/>
        </pc:sldMkLst>
      </pc:sldChg>
    </pc:docChg>
  </pc:docChgLst>
  <pc:docChgLst>
    <pc:chgData name="Kasey Dykes" userId="S::kasey.dykes@chichester.ac.uk::d5d64c75-2cb2-4171-bea5-4550cb713a73" providerId="AD" clId="Web-{A7BF8FE6-A5C3-8CAC-0200-AFF1E6E777D8}"/>
    <pc:docChg chg="modSld">
      <pc:chgData name="Kasey Dykes" userId="S::kasey.dykes@chichester.ac.uk::d5d64c75-2cb2-4171-bea5-4550cb713a73" providerId="AD" clId="Web-{A7BF8FE6-A5C3-8CAC-0200-AFF1E6E777D8}" dt="2022-01-18T09:20:39.917" v="0" actId="20577"/>
      <pc:docMkLst>
        <pc:docMk/>
      </pc:docMkLst>
      <pc:sldChg chg="modSp">
        <pc:chgData name="Kasey Dykes" userId="S::kasey.dykes@chichester.ac.uk::d5d64c75-2cb2-4171-bea5-4550cb713a73" providerId="AD" clId="Web-{A7BF8FE6-A5C3-8CAC-0200-AFF1E6E777D8}" dt="2022-01-18T09:20:39.917" v="0" actId="20577"/>
        <pc:sldMkLst>
          <pc:docMk/>
          <pc:sldMk cId="460949982" sldId="269"/>
        </pc:sldMkLst>
        <pc:spChg chg="mod">
          <ac:chgData name="Kasey Dykes" userId="S::kasey.dykes@chichester.ac.uk::d5d64c75-2cb2-4171-bea5-4550cb713a73" providerId="AD" clId="Web-{A7BF8FE6-A5C3-8CAC-0200-AFF1E6E777D8}" dt="2022-01-18T09:20:39.917" v="0" actId="20577"/>
          <ac:spMkLst>
            <pc:docMk/>
            <pc:sldMk cId="460949982" sldId="269"/>
            <ac:spMk id="3" creationId="{00000000-0000-0000-0000-000000000000}"/>
          </ac:spMkLst>
        </pc:spChg>
      </pc:sldChg>
    </pc:docChg>
  </pc:docChgLst>
  <pc:docChgLst>
    <pc:chgData name="Kasey Dykes" userId="d5d64c75-2cb2-4171-bea5-4550cb713a73" providerId="ADAL" clId="{082D2647-C741-4423-A981-399AB7F54A10}"/>
    <pc:docChg chg="custSel addSld modSld">
      <pc:chgData name="Kasey Dykes" userId="d5d64c75-2cb2-4171-bea5-4550cb713a73" providerId="ADAL" clId="{082D2647-C741-4423-A981-399AB7F54A10}" dt="2022-07-18T13:33:46.717" v="180"/>
      <pc:docMkLst>
        <pc:docMk/>
      </pc:docMkLst>
      <pc:sldChg chg="modSp mod modAnim">
        <pc:chgData name="Kasey Dykes" userId="d5d64c75-2cb2-4171-bea5-4550cb713a73" providerId="ADAL" clId="{082D2647-C741-4423-A981-399AB7F54A10}" dt="2022-07-18T13:33:46.717" v="180"/>
        <pc:sldMkLst>
          <pc:docMk/>
          <pc:sldMk cId="1065986319" sldId="258"/>
        </pc:sldMkLst>
        <pc:spChg chg="mod">
          <ac:chgData name="Kasey Dykes" userId="d5d64c75-2cb2-4171-bea5-4550cb713a73" providerId="ADAL" clId="{082D2647-C741-4423-A981-399AB7F54A10}" dt="2022-07-18T13:33:46.717" v="180"/>
          <ac:spMkLst>
            <pc:docMk/>
            <pc:sldMk cId="1065986319" sldId="258"/>
            <ac:spMk id="3" creationId="{00000000-0000-0000-0000-000000000000}"/>
          </ac:spMkLst>
        </pc:spChg>
      </pc:sldChg>
      <pc:sldChg chg="addSp delSp modSp">
        <pc:chgData name="Kasey Dykes" userId="d5d64c75-2cb2-4171-bea5-4550cb713a73" providerId="ADAL" clId="{082D2647-C741-4423-A981-399AB7F54A10}" dt="2022-07-18T13:30:07.362" v="1"/>
        <pc:sldMkLst>
          <pc:docMk/>
          <pc:sldMk cId="2380539077" sldId="273"/>
        </pc:sldMkLst>
        <pc:spChg chg="del">
          <ac:chgData name="Kasey Dykes" userId="d5d64c75-2cb2-4171-bea5-4550cb713a73" providerId="ADAL" clId="{082D2647-C741-4423-A981-399AB7F54A10}" dt="2022-07-18T13:28:55.057" v="0"/>
          <ac:spMkLst>
            <pc:docMk/>
            <pc:sldMk cId="2380539077" sldId="273"/>
            <ac:spMk id="3" creationId="{B62620F9-CA92-22C0-9BA9-E2839E76E051}"/>
          </ac:spMkLst>
        </pc:spChg>
        <pc:spChg chg="del">
          <ac:chgData name="Kasey Dykes" userId="d5d64c75-2cb2-4171-bea5-4550cb713a73" providerId="ADAL" clId="{082D2647-C741-4423-A981-399AB7F54A10}" dt="2022-07-18T13:30:07.362" v="1"/>
          <ac:spMkLst>
            <pc:docMk/>
            <pc:sldMk cId="2380539077" sldId="273"/>
            <ac:spMk id="5" creationId="{1DA8A53D-EAF6-2D96-C20E-F376D07DF516}"/>
          </ac:spMkLst>
        </pc:spChg>
        <pc:picChg chg="add mod">
          <ac:chgData name="Kasey Dykes" userId="d5d64c75-2cb2-4171-bea5-4550cb713a73" providerId="ADAL" clId="{082D2647-C741-4423-A981-399AB7F54A10}" dt="2022-07-18T13:28:55.057" v="0"/>
          <ac:picMkLst>
            <pc:docMk/>
            <pc:sldMk cId="2380539077" sldId="273"/>
            <ac:picMk id="7" creationId="{D21C163D-50F8-0A41-5B3D-0A33AAE23B56}"/>
          </ac:picMkLst>
        </pc:picChg>
        <pc:picChg chg="add mod">
          <ac:chgData name="Kasey Dykes" userId="d5d64c75-2cb2-4171-bea5-4550cb713a73" providerId="ADAL" clId="{082D2647-C741-4423-A981-399AB7F54A10}" dt="2022-07-18T13:30:07.362" v="1"/>
          <ac:picMkLst>
            <pc:docMk/>
            <pc:sldMk cId="2380539077" sldId="273"/>
            <ac:picMk id="8" creationId="{C3D0B257-83DF-D241-F803-48E6757D0912}"/>
          </ac:picMkLst>
        </pc:picChg>
      </pc:sldChg>
      <pc:sldChg chg="delSp modSp new mod">
        <pc:chgData name="Kasey Dykes" userId="d5d64c75-2cb2-4171-bea5-4550cb713a73" providerId="ADAL" clId="{082D2647-C741-4423-A981-399AB7F54A10}" dt="2022-07-18T13:31:44.591" v="149" actId="478"/>
        <pc:sldMkLst>
          <pc:docMk/>
          <pc:sldMk cId="1435487029" sldId="277"/>
        </pc:sldMkLst>
        <pc:spChg chg="mod">
          <ac:chgData name="Kasey Dykes" userId="d5d64c75-2cb2-4171-bea5-4550cb713a73" providerId="ADAL" clId="{082D2647-C741-4423-A981-399AB7F54A10}" dt="2022-07-18T13:31:41.866" v="148" actId="20577"/>
          <ac:spMkLst>
            <pc:docMk/>
            <pc:sldMk cId="1435487029" sldId="277"/>
            <ac:spMk id="2" creationId="{3FE619D6-C3EB-7373-39D3-63500BABDFE5}"/>
          </ac:spMkLst>
        </pc:spChg>
        <pc:spChg chg="del">
          <ac:chgData name="Kasey Dykes" userId="d5d64c75-2cb2-4171-bea5-4550cb713a73" providerId="ADAL" clId="{082D2647-C741-4423-A981-399AB7F54A10}" dt="2022-07-18T13:31:44.591" v="149" actId="478"/>
          <ac:spMkLst>
            <pc:docMk/>
            <pc:sldMk cId="1435487029" sldId="277"/>
            <ac:spMk id="3" creationId="{8BD11EFE-5BAC-2ECD-0EE4-E4ECCF1ECAB3}"/>
          </ac:spMkLst>
        </pc:spChg>
      </pc:sldChg>
      <pc:sldChg chg="delSp modSp new mod">
        <pc:chgData name="Kasey Dykes" userId="d5d64c75-2cb2-4171-bea5-4550cb713a73" providerId="ADAL" clId="{082D2647-C741-4423-A981-399AB7F54A10}" dt="2022-07-18T13:32:56.994" v="164" actId="20577"/>
        <pc:sldMkLst>
          <pc:docMk/>
          <pc:sldMk cId="3523534868" sldId="278"/>
        </pc:sldMkLst>
        <pc:spChg chg="mod">
          <ac:chgData name="Kasey Dykes" userId="d5d64c75-2cb2-4171-bea5-4550cb713a73" providerId="ADAL" clId="{082D2647-C741-4423-A981-399AB7F54A10}" dt="2022-07-18T13:32:56.994" v="164" actId="20577"/>
          <ac:spMkLst>
            <pc:docMk/>
            <pc:sldMk cId="3523534868" sldId="278"/>
            <ac:spMk id="2" creationId="{980FD40A-194B-C824-7ADF-B3FEF1EBE0B6}"/>
          </ac:spMkLst>
        </pc:spChg>
        <pc:spChg chg="del">
          <ac:chgData name="Kasey Dykes" userId="d5d64c75-2cb2-4171-bea5-4550cb713a73" providerId="ADAL" clId="{082D2647-C741-4423-A981-399AB7F54A10}" dt="2022-07-18T13:32:33.866" v="151" actId="478"/>
          <ac:spMkLst>
            <pc:docMk/>
            <pc:sldMk cId="3523534868" sldId="278"/>
            <ac:spMk id="3" creationId="{D2C78166-9236-CB54-1E8E-CA1E7C8FE89C}"/>
          </ac:spMkLst>
        </pc:spChg>
      </pc:sldChg>
      <pc:sldChg chg="delSp modSp new mod">
        <pc:chgData name="Kasey Dykes" userId="d5d64c75-2cb2-4171-bea5-4550cb713a73" providerId="ADAL" clId="{082D2647-C741-4423-A981-399AB7F54A10}" dt="2022-07-18T13:33:06.178" v="174" actId="478"/>
        <pc:sldMkLst>
          <pc:docMk/>
          <pc:sldMk cId="926563942" sldId="279"/>
        </pc:sldMkLst>
        <pc:spChg chg="mod">
          <ac:chgData name="Kasey Dykes" userId="d5d64c75-2cb2-4171-bea5-4550cb713a73" providerId="ADAL" clId="{082D2647-C741-4423-A981-399AB7F54A10}" dt="2022-07-18T13:33:03.162" v="173" actId="20577"/>
          <ac:spMkLst>
            <pc:docMk/>
            <pc:sldMk cId="926563942" sldId="279"/>
            <ac:spMk id="2" creationId="{50B9DD01-7F75-5064-120C-C68CFAFF3657}"/>
          </ac:spMkLst>
        </pc:spChg>
        <pc:spChg chg="del">
          <ac:chgData name="Kasey Dykes" userId="d5d64c75-2cb2-4171-bea5-4550cb713a73" providerId="ADAL" clId="{082D2647-C741-4423-A981-399AB7F54A10}" dt="2022-07-18T13:33:06.178" v="174" actId="478"/>
          <ac:spMkLst>
            <pc:docMk/>
            <pc:sldMk cId="926563942" sldId="279"/>
            <ac:spMk id="3" creationId="{63FBC166-6E07-AC2A-5F8F-CE9820075BF0}"/>
          </ac:spMkLst>
        </pc:spChg>
      </pc:sldChg>
    </pc:docChg>
  </pc:docChgLst>
  <pc:docChgLst>
    <pc:chgData name="Kasey Dykes" userId="S::kasey.dykes@chichester.ac.uk::d5d64c75-2cb2-4171-bea5-4550cb713a73" providerId="AD" clId="Web-{76B52B5C-39FD-3B1F-BDA2-9AE6361F0B1F}"/>
    <pc:docChg chg="delSld modSld">
      <pc:chgData name="Kasey Dykes" userId="S::kasey.dykes@chichester.ac.uk::d5d64c75-2cb2-4171-bea5-4550cb713a73" providerId="AD" clId="Web-{76B52B5C-39FD-3B1F-BDA2-9AE6361F0B1F}" dt="2022-07-11T10:01:46.188" v="5" actId="20577"/>
      <pc:docMkLst>
        <pc:docMk/>
      </pc:docMkLst>
      <pc:sldChg chg="del">
        <pc:chgData name="Kasey Dykes" userId="S::kasey.dykes@chichester.ac.uk::d5d64c75-2cb2-4171-bea5-4550cb713a73" providerId="AD" clId="Web-{76B52B5C-39FD-3B1F-BDA2-9AE6361F0B1F}" dt="2022-07-11T10:01:35.812" v="0"/>
        <pc:sldMkLst>
          <pc:docMk/>
          <pc:sldMk cId="894731803" sldId="261"/>
        </pc:sldMkLst>
      </pc:sldChg>
      <pc:sldChg chg="del">
        <pc:chgData name="Kasey Dykes" userId="S::kasey.dykes@chichester.ac.uk::d5d64c75-2cb2-4171-bea5-4550cb713a73" providerId="AD" clId="Web-{76B52B5C-39FD-3B1F-BDA2-9AE6361F0B1F}" dt="2022-07-11T10:01:36.640" v="1"/>
        <pc:sldMkLst>
          <pc:docMk/>
          <pc:sldMk cId="956867205" sldId="262"/>
        </pc:sldMkLst>
      </pc:sldChg>
      <pc:sldChg chg="del">
        <pc:chgData name="Kasey Dykes" userId="S::kasey.dykes@chichester.ac.uk::d5d64c75-2cb2-4171-bea5-4550cb713a73" providerId="AD" clId="Web-{76B52B5C-39FD-3B1F-BDA2-9AE6361F0B1F}" dt="2022-07-11T10:01:39.468" v="2"/>
        <pc:sldMkLst>
          <pc:docMk/>
          <pc:sldMk cId="460949982" sldId="269"/>
        </pc:sldMkLst>
      </pc:sldChg>
      <pc:sldChg chg="modSp">
        <pc:chgData name="Kasey Dykes" userId="S::kasey.dykes@chichester.ac.uk::d5d64c75-2cb2-4171-bea5-4550cb713a73" providerId="AD" clId="Web-{76B52B5C-39FD-3B1F-BDA2-9AE6361F0B1F}" dt="2022-07-11T10:01:46.188" v="5" actId="20577"/>
        <pc:sldMkLst>
          <pc:docMk/>
          <pc:sldMk cId="929598286" sldId="272"/>
        </pc:sldMkLst>
        <pc:spChg chg="mod">
          <ac:chgData name="Kasey Dykes" userId="S::kasey.dykes@chichester.ac.uk::d5d64c75-2cb2-4171-bea5-4550cb713a73" providerId="AD" clId="Web-{76B52B5C-39FD-3B1F-BDA2-9AE6361F0B1F}" dt="2022-07-11T10:01:46.188" v="5" actId="20577"/>
          <ac:spMkLst>
            <pc:docMk/>
            <pc:sldMk cId="929598286" sldId="272"/>
            <ac:spMk id="5" creationId="{2BB08A7C-440B-4AD9-8F45-70E0AED36257}"/>
          </ac:spMkLst>
        </pc:spChg>
      </pc:sldChg>
      <pc:sldChg chg="del">
        <pc:chgData name="Kasey Dykes" userId="S::kasey.dykes@chichester.ac.uk::d5d64c75-2cb2-4171-bea5-4550cb713a73" providerId="AD" clId="Web-{76B52B5C-39FD-3B1F-BDA2-9AE6361F0B1F}" dt="2022-07-11T10:01:40.453" v="3"/>
        <pc:sldMkLst>
          <pc:docMk/>
          <pc:sldMk cId="1707226979" sldId="277"/>
        </pc:sldMkLst>
      </pc:sldChg>
    </pc:docChg>
  </pc:docChgLst>
  <pc:docChgLst>
    <pc:chgData name="Kasey Carter" userId="S::carterk@chichester.ac.uk::d5d64c75-2cb2-4171-bea5-4550cb713a73" providerId="AD" clId="Web-{C9968D88-B2BE-3D16-EC0C-7098C5A3CE62}"/>
    <pc:docChg chg="addSld modSld">
      <pc:chgData name="Kasey Carter" userId="S::carterk@chichester.ac.uk::d5d64c75-2cb2-4171-bea5-4550cb713a73" providerId="AD" clId="Web-{C9968D88-B2BE-3D16-EC0C-7098C5A3CE62}" dt="2022-09-02T09:54:00.395" v="7" actId="20577"/>
      <pc:docMkLst>
        <pc:docMk/>
      </pc:docMkLst>
      <pc:sldChg chg="add">
        <pc:chgData name="Kasey Carter" userId="S::carterk@chichester.ac.uk::d5d64c75-2cb2-4171-bea5-4550cb713a73" providerId="AD" clId="Web-{C9968D88-B2BE-3D16-EC0C-7098C5A3CE62}" dt="2022-09-02T09:53:52.473" v="0"/>
        <pc:sldMkLst>
          <pc:docMk/>
          <pc:sldMk cId="1345623574" sldId="293"/>
        </pc:sldMkLst>
      </pc:sldChg>
      <pc:sldChg chg="add">
        <pc:chgData name="Kasey Carter" userId="S::carterk@chichester.ac.uk::d5d64c75-2cb2-4171-bea5-4550cb713a73" providerId="AD" clId="Web-{C9968D88-B2BE-3D16-EC0C-7098C5A3CE62}" dt="2022-09-02T09:53:52.566" v="1"/>
        <pc:sldMkLst>
          <pc:docMk/>
          <pc:sldMk cId="3087636743" sldId="294"/>
        </pc:sldMkLst>
      </pc:sldChg>
      <pc:sldChg chg="add">
        <pc:chgData name="Kasey Carter" userId="S::carterk@chichester.ac.uk::d5d64c75-2cb2-4171-bea5-4550cb713a73" providerId="AD" clId="Web-{C9968D88-B2BE-3D16-EC0C-7098C5A3CE62}" dt="2022-09-02T09:53:52.754" v="2"/>
        <pc:sldMkLst>
          <pc:docMk/>
          <pc:sldMk cId="1424678890" sldId="295"/>
        </pc:sldMkLst>
      </pc:sldChg>
      <pc:sldChg chg="add">
        <pc:chgData name="Kasey Carter" userId="S::carterk@chichester.ac.uk::d5d64c75-2cb2-4171-bea5-4550cb713a73" providerId="AD" clId="Web-{C9968D88-B2BE-3D16-EC0C-7098C5A3CE62}" dt="2022-09-02T09:53:52.785" v="3"/>
        <pc:sldMkLst>
          <pc:docMk/>
          <pc:sldMk cId="1574537271" sldId="296"/>
        </pc:sldMkLst>
      </pc:sldChg>
      <pc:sldChg chg="modSp add">
        <pc:chgData name="Kasey Carter" userId="S::carterk@chichester.ac.uk::d5d64c75-2cb2-4171-bea5-4550cb713a73" providerId="AD" clId="Web-{C9968D88-B2BE-3D16-EC0C-7098C5A3CE62}" dt="2022-09-02T09:54:00.395" v="7" actId="20577"/>
        <pc:sldMkLst>
          <pc:docMk/>
          <pc:sldMk cId="3068657599" sldId="297"/>
        </pc:sldMkLst>
        <pc:spChg chg="mod">
          <ac:chgData name="Kasey Carter" userId="S::carterk@chichester.ac.uk::d5d64c75-2cb2-4171-bea5-4550cb713a73" providerId="AD" clId="Web-{C9968D88-B2BE-3D16-EC0C-7098C5A3CE62}" dt="2022-09-02T09:54:00.395" v="7" actId="20577"/>
          <ac:spMkLst>
            <pc:docMk/>
            <pc:sldMk cId="3068657599" sldId="297"/>
            <ac:spMk id="3" creationId="{00000000-0000-0000-0000-000000000000}"/>
          </ac:spMkLst>
        </pc:spChg>
      </pc:sldChg>
    </pc:docChg>
  </pc:docChgLst>
  <pc:docChgLst>
    <pc:chgData clId="Web-{76B52B5C-39FD-3B1F-BDA2-9AE6361F0B1F}"/>
    <pc:docChg chg="delSld">
      <pc:chgData name="" userId="" providerId="" clId="Web-{76B52B5C-39FD-3B1F-BDA2-9AE6361F0B1F}" dt="2022-07-11T10:01:34.484" v="0"/>
      <pc:docMkLst>
        <pc:docMk/>
      </pc:docMkLst>
      <pc:sldChg chg="del">
        <pc:chgData name="" userId="" providerId="" clId="Web-{76B52B5C-39FD-3B1F-BDA2-9AE6361F0B1F}" dt="2022-07-11T10:01:34.484" v="0"/>
        <pc:sldMkLst>
          <pc:docMk/>
          <pc:sldMk cId="738643209" sldId="260"/>
        </pc:sldMkLst>
      </pc:sldChg>
    </pc:docChg>
  </pc:docChgLst>
  <pc:docChgLst>
    <pc:chgData clId="Web-{568D3A0C-F1CB-74AF-8BF2-C68385571431}"/>
    <pc:docChg chg="modSld">
      <pc:chgData name="" userId="" providerId="" clId="Web-{568D3A0C-F1CB-74AF-8BF2-C68385571431}" dt="2022-07-11T09:57:03.026" v="1" actId="20577"/>
      <pc:docMkLst>
        <pc:docMk/>
      </pc:docMkLst>
      <pc:sldChg chg="modSp">
        <pc:chgData name="" userId="" providerId="" clId="Web-{568D3A0C-F1CB-74AF-8BF2-C68385571431}" dt="2022-07-11T09:57:03.026" v="1" actId="20577"/>
        <pc:sldMkLst>
          <pc:docMk/>
          <pc:sldMk cId="606468625" sldId="256"/>
        </pc:sldMkLst>
        <pc:spChg chg="mod">
          <ac:chgData name="" userId="" providerId="" clId="Web-{568D3A0C-F1CB-74AF-8BF2-C68385571431}" dt="2022-07-11T09:57:03.026" v="1" actId="20577"/>
          <ac:spMkLst>
            <pc:docMk/>
            <pc:sldMk cId="606468625" sldId="256"/>
            <ac:spMk id="2" creationId="{00000000-0000-0000-0000-000000000000}"/>
          </ac:spMkLst>
        </pc:spChg>
      </pc:sldChg>
    </pc:docChg>
  </pc:docChgLst>
  <pc:docChgLst>
    <pc:chgData name="Kasey Dykes" userId="S::kasey.dykes@chichester.ac.uk::d5d64c75-2cb2-4171-bea5-4550cb713a73" providerId="AD" clId="Web-{ADC3A40F-34BB-ED26-12FA-2F980A5BED26}"/>
    <pc:docChg chg="delSld modSld">
      <pc:chgData name="Kasey Dykes" userId="S::kasey.dykes@chichester.ac.uk::d5d64c75-2cb2-4171-bea5-4550cb713a73" providerId="AD" clId="Web-{ADC3A40F-34BB-ED26-12FA-2F980A5BED26}" dt="2022-07-11T09:56:18.390" v="21" actId="20577"/>
      <pc:docMkLst>
        <pc:docMk/>
      </pc:docMkLst>
      <pc:sldChg chg="modSp">
        <pc:chgData name="Kasey Dykes" userId="S::kasey.dykes@chichester.ac.uk::d5d64c75-2cb2-4171-bea5-4550cb713a73" providerId="AD" clId="Web-{ADC3A40F-34BB-ED26-12FA-2F980A5BED26}" dt="2022-07-11T08:53:41.166" v="15" actId="20577"/>
        <pc:sldMkLst>
          <pc:docMk/>
          <pc:sldMk cId="1065986319" sldId="258"/>
        </pc:sldMkLst>
        <pc:spChg chg="mod">
          <ac:chgData name="Kasey Dykes" userId="S::kasey.dykes@chichester.ac.uk::d5d64c75-2cb2-4171-bea5-4550cb713a73" providerId="AD" clId="Web-{ADC3A40F-34BB-ED26-12FA-2F980A5BED26}" dt="2022-07-11T08:53:41.166" v="15" actId="20577"/>
          <ac:spMkLst>
            <pc:docMk/>
            <pc:sldMk cId="1065986319" sldId="258"/>
            <ac:spMk id="3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ADC3A40F-34BB-ED26-12FA-2F980A5BED26}" dt="2022-07-11T09:56:18.390" v="21" actId="20577"/>
        <pc:sldMkLst>
          <pc:docMk/>
          <pc:sldMk cId="738643209" sldId="260"/>
        </pc:sldMkLst>
        <pc:spChg chg="mod">
          <ac:chgData name="Kasey Dykes" userId="S::kasey.dykes@chichester.ac.uk::d5d64c75-2cb2-4171-bea5-4550cb713a73" providerId="AD" clId="Web-{ADC3A40F-34BB-ED26-12FA-2F980A5BED26}" dt="2022-07-11T09:56:18.390" v="21" actId="20577"/>
          <ac:spMkLst>
            <pc:docMk/>
            <pc:sldMk cId="738643209" sldId="260"/>
            <ac:spMk id="3" creationId="{00000000-0000-0000-0000-000000000000}"/>
          </ac:spMkLst>
        </pc:spChg>
      </pc:sldChg>
      <pc:sldChg chg="delSp modSp delAnim">
        <pc:chgData name="Kasey Dykes" userId="S::kasey.dykes@chichester.ac.uk::d5d64c75-2cb2-4171-bea5-4550cb713a73" providerId="AD" clId="Web-{ADC3A40F-34BB-ED26-12FA-2F980A5BED26}" dt="2022-07-11T09:55:54.607" v="19" actId="20577"/>
        <pc:sldMkLst>
          <pc:docMk/>
          <pc:sldMk cId="2395014320" sldId="263"/>
        </pc:sldMkLst>
        <pc:spChg chg="mod">
          <ac:chgData name="Kasey Dykes" userId="S::kasey.dykes@chichester.ac.uk::d5d64c75-2cb2-4171-bea5-4550cb713a73" providerId="AD" clId="Web-{ADC3A40F-34BB-ED26-12FA-2F980A5BED26}" dt="2022-07-11T09:55:54.607" v="19" actId="20577"/>
          <ac:spMkLst>
            <pc:docMk/>
            <pc:sldMk cId="2395014320" sldId="263"/>
            <ac:spMk id="3" creationId="{00000000-0000-0000-0000-000000000000}"/>
          </ac:spMkLst>
        </pc:spChg>
        <pc:picChg chg="del">
          <ac:chgData name="Kasey Dykes" userId="S::kasey.dykes@chichester.ac.uk::d5d64c75-2cb2-4171-bea5-4550cb713a73" providerId="AD" clId="Web-{ADC3A40F-34BB-ED26-12FA-2F980A5BED26}" dt="2022-07-11T09:55:47.123" v="16"/>
          <ac:picMkLst>
            <pc:docMk/>
            <pc:sldMk cId="2395014320" sldId="263"/>
            <ac:picMk id="5" creationId="{00000000-0000-0000-0000-000000000000}"/>
          </ac:picMkLst>
        </pc:picChg>
        <pc:picChg chg="del">
          <ac:chgData name="Kasey Dykes" userId="S::kasey.dykes@chichester.ac.uk::d5d64c75-2cb2-4171-bea5-4550cb713a73" providerId="AD" clId="Web-{ADC3A40F-34BB-ED26-12FA-2F980A5BED26}" dt="2022-07-11T09:55:49.076" v="17"/>
          <ac:picMkLst>
            <pc:docMk/>
            <pc:sldMk cId="2395014320" sldId="263"/>
            <ac:picMk id="7" creationId="{00000000-0000-0000-0000-000000000000}"/>
          </ac:picMkLst>
        </pc:picChg>
      </pc:sldChg>
      <pc:sldChg chg="del">
        <pc:chgData name="Kasey Dykes" userId="S::kasey.dykes@chichester.ac.uk::d5d64c75-2cb2-4171-bea5-4550cb713a73" providerId="AD" clId="Web-{ADC3A40F-34BB-ED26-12FA-2F980A5BED26}" dt="2022-07-11T08:53:09.680" v="14"/>
        <pc:sldMkLst>
          <pc:docMk/>
          <pc:sldMk cId="4003409656" sldId="264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3"/>
        <pc:sldMkLst>
          <pc:docMk/>
          <pc:sldMk cId="235607770" sldId="265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2"/>
        <pc:sldMkLst>
          <pc:docMk/>
          <pc:sldMk cId="388062634" sldId="266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1"/>
        <pc:sldMkLst>
          <pc:docMk/>
          <pc:sldMk cId="2975866777" sldId="267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1"/>
        <pc:sldMkLst>
          <pc:docMk/>
          <pc:sldMk cId="2840417244" sldId="27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2"/>
        <pc:sldMkLst>
          <pc:docMk/>
          <pc:sldMk cId="3040762610" sldId="271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0"/>
        <pc:sldMkLst>
          <pc:docMk/>
          <pc:sldMk cId="660131162" sldId="278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9"/>
        <pc:sldMkLst>
          <pc:docMk/>
          <pc:sldMk cId="864755259" sldId="279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8"/>
        <pc:sldMkLst>
          <pc:docMk/>
          <pc:sldMk cId="354398946" sldId="28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7"/>
        <pc:sldMkLst>
          <pc:docMk/>
          <pc:sldMk cId="3478131453" sldId="281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6"/>
        <pc:sldMkLst>
          <pc:docMk/>
          <pc:sldMk cId="2272917950" sldId="282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4"/>
        <pc:sldMkLst>
          <pc:docMk/>
          <pc:sldMk cId="3199985080" sldId="288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3"/>
        <pc:sldMkLst>
          <pc:docMk/>
          <pc:sldMk cId="3411374743" sldId="289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0"/>
        <pc:sldMkLst>
          <pc:docMk/>
          <pc:sldMk cId="2698853886" sldId="29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5"/>
        <pc:sldMkLst>
          <pc:docMk/>
          <pc:sldMk cId="1485318752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DDCDD-FC37-422C-B2FB-6EA55A85EF2D}" type="datetimeFigureOut">
              <a:t>11/2/2022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7DF60-454C-4904-9AF2-71F681D36D20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7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180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94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99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09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291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83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714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42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58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58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29AE258-81C4-42D2-A961-64C8B9A26981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69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29AE258-81C4-42D2-A961-64C8B9A26981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45F2FB2-6F65-4AF8-BC3D-783D5D974C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02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Functional Skills L2 Maths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Session 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46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Angles in a triangle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Angles in a triangle </a:t>
            </a:r>
            <a:r>
              <a:rPr lang="en-US" sz="2400" b="1" i="1"/>
              <a:t>always</a:t>
            </a:r>
            <a:r>
              <a:rPr lang="en-US" sz="2400"/>
              <a:t> add up to 180˚</a:t>
            </a:r>
            <a:endParaRPr lang="en-GB" sz="2400"/>
          </a:p>
          <a:p>
            <a:r>
              <a:rPr lang="en-US" sz="2400"/>
              <a:t>There are four types of triangle to be aware of:</a:t>
            </a:r>
          </a:p>
          <a:p>
            <a:pPr lvl="1"/>
            <a:r>
              <a:rPr lang="en-US" sz="2000"/>
              <a:t>Equilateral</a:t>
            </a:r>
          </a:p>
          <a:p>
            <a:pPr lvl="1"/>
            <a:r>
              <a:rPr lang="en-US" sz="2000"/>
              <a:t>Isosceles</a:t>
            </a:r>
          </a:p>
          <a:p>
            <a:pPr lvl="1"/>
            <a:r>
              <a:rPr lang="en-US" sz="2000"/>
              <a:t>Right-Angled </a:t>
            </a:r>
          </a:p>
          <a:p>
            <a:pPr lvl="1"/>
            <a:r>
              <a:rPr lang="en-US" sz="2000"/>
              <a:t>Scalene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92343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/>
              <a:t>Practice questions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238" y="1240583"/>
            <a:ext cx="6827107" cy="40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9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Angles in a Quadrilateral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A quadrilateral is any 4-sided shape</a:t>
            </a:r>
          </a:p>
          <a:p>
            <a:r>
              <a:rPr lang="en-US" sz="2400"/>
              <a:t>Angles in a quadrilateral </a:t>
            </a:r>
            <a:r>
              <a:rPr lang="en-US" sz="2400" b="1" i="1"/>
              <a:t>always</a:t>
            </a:r>
            <a:r>
              <a:rPr lang="en-US" sz="2400"/>
              <a:t> add up to 360˚</a:t>
            </a:r>
          </a:p>
          <a:p>
            <a:r>
              <a:rPr lang="en-US" sz="2400"/>
              <a:t>Think about possible lines of symmetry!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72580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/>
              <a:t>Practice questions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238" y="1104040"/>
            <a:ext cx="6827107" cy="433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8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916FA-1B8B-B0F1-8DB3-AC5B2FE6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Exam Question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55A8DC-CDF8-2AA8-D6D7-84D2D4E7B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370918"/>
            <a:ext cx="6257544" cy="38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80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916FA-1B8B-B0F1-8DB3-AC5B2FE6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Exam Question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622EF6-0EB3-BCBB-7B1A-D938CD298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050219"/>
            <a:ext cx="6257544" cy="444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63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blackWhite">
          <a:xfrm>
            <a:off x="832104" y="793582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Measuring Angles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5" y="2847628"/>
            <a:ext cx="4611815" cy="260360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0AA04-B2B2-C7C5-1D7F-D4129A7E6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/>
              <a:t>To measure angles you will need a protractor</a:t>
            </a:r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r>
              <a:rPr lang="en-GB" sz="2400"/>
              <a:t>Lining up your protractor is the first step!</a:t>
            </a:r>
          </a:p>
          <a:p>
            <a:pPr lvl="1"/>
            <a:r>
              <a:rPr lang="en-GB" sz="2000"/>
              <a:t>The crosshairs should be on the vertex of the angle</a:t>
            </a:r>
          </a:p>
          <a:p>
            <a:pPr lvl="1"/>
            <a:r>
              <a:rPr lang="en-GB" sz="2000"/>
              <a:t>The 0° should be along one line of the angle</a:t>
            </a:r>
          </a:p>
          <a:p>
            <a:pPr lvl="1"/>
            <a:endParaRPr lang="en-GB" sz="2000"/>
          </a:p>
          <a:p>
            <a:pPr marL="0" indent="0">
              <a:buNone/>
            </a:pPr>
            <a:r>
              <a:rPr lang="en-GB" sz="2400"/>
              <a:t>Then you just need to read the number where the second line intersects</a:t>
            </a:r>
          </a:p>
        </p:txBody>
      </p:sp>
    </p:spTree>
    <p:extLst>
      <p:ext uri="{BB962C8B-B14F-4D97-AF65-F5344CB8AC3E}">
        <p14:creationId xmlns:p14="http://schemas.microsoft.com/office/powerpoint/2010/main" val="198562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blackWhite">
          <a:xfrm>
            <a:off x="832104" y="793582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Measuring Angles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0AA04-B2B2-C7C5-1D7F-D4129A7E6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/>
              <a:t>To measure angles you will need a protractor</a:t>
            </a:r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r>
              <a:rPr lang="en-GB" sz="2400"/>
              <a:t>Lining up your protractor is the first step!</a:t>
            </a:r>
          </a:p>
          <a:p>
            <a:pPr lvl="1"/>
            <a:r>
              <a:rPr lang="en-GB" sz="2000"/>
              <a:t>The crosshairs should be on the vertex of the angle</a:t>
            </a:r>
          </a:p>
          <a:p>
            <a:pPr lvl="1"/>
            <a:r>
              <a:rPr lang="en-GB" sz="2000"/>
              <a:t>The 0° should be along one line of the angle</a:t>
            </a:r>
          </a:p>
          <a:p>
            <a:pPr lvl="1"/>
            <a:endParaRPr lang="en-GB" sz="2000"/>
          </a:p>
          <a:p>
            <a:pPr marL="0" indent="0">
              <a:buNone/>
            </a:pPr>
            <a:r>
              <a:rPr lang="en-GB" sz="2400"/>
              <a:t>Then you just need to read the number where the second line intersects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7C2F906-F3B7-71D5-0AD6-81B5F9667C36}"/>
              </a:ext>
            </a:extLst>
          </p:cNvPr>
          <p:cNvCxnSpPr>
            <a:cxnSpLocks/>
          </p:cNvCxnSpPr>
          <p:nvPr/>
        </p:nvCxnSpPr>
        <p:spPr>
          <a:xfrm>
            <a:off x="3012852" y="5159865"/>
            <a:ext cx="248772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A9442C-2B5F-1F75-EE58-DDA862187E81}"/>
              </a:ext>
            </a:extLst>
          </p:cNvPr>
          <p:cNvCxnSpPr>
            <a:cxnSpLocks/>
          </p:cNvCxnSpPr>
          <p:nvPr/>
        </p:nvCxnSpPr>
        <p:spPr>
          <a:xfrm flipH="1" flipV="1">
            <a:off x="1962059" y="2847628"/>
            <a:ext cx="1066521" cy="232704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E5EC2-C9FC-30BA-D3D1-DF39F3877280}"/>
              </a:ext>
            </a:extLst>
          </p:cNvPr>
          <p:cNvCxnSpPr>
            <a:cxnSpLocks/>
          </p:cNvCxnSpPr>
          <p:nvPr/>
        </p:nvCxnSpPr>
        <p:spPr>
          <a:xfrm flipH="1" flipV="1">
            <a:off x="2008911" y="2847628"/>
            <a:ext cx="1066521" cy="2327044"/>
          </a:xfrm>
          <a:prstGeom prst="line">
            <a:avLst/>
          </a:prstGeom>
          <a:ln w="3810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5" y="2847628"/>
            <a:ext cx="4611815" cy="260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0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70B951-21F9-2E6B-ABDE-B90633AF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Measure this angle</a:t>
            </a:r>
          </a:p>
        </p:txBody>
      </p:sp>
      <p:pic>
        <p:nvPicPr>
          <p:cNvPr id="12" name="Content Placeholder 11" descr="Shape&#10;&#10;Description automatically generated">
            <a:extLst>
              <a:ext uri="{FF2B5EF4-FFF2-40B4-BE49-F238E27FC236}">
                <a16:creationId xmlns:a16="http://schemas.microsoft.com/office/drawing/2014/main" id="{04836543-6E38-72EB-F4D9-DA4E1478E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163843"/>
            <a:ext cx="6257544" cy="421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16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70B951-21F9-2E6B-ABDE-B90633AF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Measure this angle</a:t>
            </a:r>
          </a:p>
        </p:txBody>
      </p:sp>
      <p:pic>
        <p:nvPicPr>
          <p:cNvPr id="12" name="Content Placeholder 11" descr="Shape&#10;&#10;Description automatically generated">
            <a:extLst>
              <a:ext uri="{FF2B5EF4-FFF2-40B4-BE49-F238E27FC236}">
                <a16:creationId xmlns:a16="http://schemas.microsoft.com/office/drawing/2014/main" id="{04836543-6E38-72EB-F4D9-DA4E1478E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163843"/>
            <a:ext cx="6257544" cy="4215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BD3D91-60A5-F93B-60D6-79519E51F2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29" y="2369704"/>
            <a:ext cx="4611815" cy="260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7F8B-7FDC-2FCC-BE7F-DCF0C681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Activity</a:t>
            </a:r>
            <a:br>
              <a:rPr lang="en-US" dirty="0"/>
            </a:br>
            <a:r>
              <a:rPr lang="en-US" dirty="0"/>
              <a:t>5 in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C4F514F-BA49-EAF5-3AFD-38F717BC05E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99526625"/>
                  </p:ext>
                </p:extLst>
              </p:nvPr>
            </p:nvGraphicFramePr>
            <p:xfrm>
              <a:off x="975731" y="2639121"/>
              <a:ext cx="10165820" cy="3351480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2033164">
                      <a:extLst>
                        <a:ext uri="{9D8B030D-6E8A-4147-A177-3AD203B41FA5}">
                          <a16:colId xmlns:a16="http://schemas.microsoft.com/office/drawing/2014/main" val="4146507791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3859604145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674085111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3036322766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4039451405"/>
                        </a:ext>
                      </a:extLst>
                    </a:gridCol>
                  </a:tblGrid>
                  <a:tr h="1675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Find 48% of 950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Share £350 in the ratio 1:6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What are vertices?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>
                            <a:buNone/>
                          </a:pPr>
                          <a:r>
                            <a:rPr lang="en-US" sz="1800" b="1" i="0" u="none" strike="noStrike" noProof="0" dirty="0">
                              <a:solidFill>
                                <a:schemeClr val="tx1"/>
                              </a:solidFill>
                              <a:latin typeface="Gill Sans MT"/>
                            </a:rPr>
                            <a:t>Convert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u="none" strike="noStrike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u="none" strike="noStrike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2400" b="1" i="1" u="none" strike="noStrike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="1" i="0" u="none" strike="noStrike" noProof="0" dirty="0">
                              <a:solidFill>
                                <a:schemeClr val="tx1"/>
                              </a:solidFill>
                              <a:latin typeface="Gill Sans MT"/>
                            </a:rPr>
                            <a:t> into a decimal</a:t>
                          </a:r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>
                            <a:buNone/>
                          </a:pPr>
                          <a:r>
                            <a:rPr lang="en-US" sz="1800" b="1" i="0" u="none" strike="noStrike" noProof="0" dirty="0">
                              <a:solidFill>
                                <a:schemeClr val="tx1"/>
                              </a:solidFill>
                              <a:latin typeface="Gill Sans MT"/>
                            </a:rPr>
                            <a:t>How do you find the area of a triangle?</a:t>
                          </a:r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8105674"/>
                      </a:ext>
                    </a:extLst>
                  </a:tr>
                  <a:tr h="16757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70712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C4F514F-BA49-EAF5-3AFD-38F717BC05E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99526625"/>
                  </p:ext>
                </p:extLst>
              </p:nvPr>
            </p:nvGraphicFramePr>
            <p:xfrm>
              <a:off x="975731" y="2639121"/>
              <a:ext cx="10165820" cy="3351480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2033164">
                      <a:extLst>
                        <a:ext uri="{9D8B030D-6E8A-4147-A177-3AD203B41FA5}">
                          <a16:colId xmlns:a16="http://schemas.microsoft.com/office/drawing/2014/main" val="4146507791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3859604145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674085111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3036322766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4039451405"/>
                        </a:ext>
                      </a:extLst>
                    </a:gridCol>
                  </a:tblGrid>
                  <a:tr h="1675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Find 48% of 950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Share £350 in the ratio 1:6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What are vertices?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blipFill>
                          <a:blip r:embed="rId2"/>
                          <a:stretch>
                            <a:fillRect l="-300901" t="-362" r="-100901" b="-100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>
                            <a:buNone/>
                          </a:pPr>
                          <a:r>
                            <a:rPr lang="en-US" sz="1800" b="1" i="0" u="none" strike="noStrike" noProof="0" dirty="0">
                              <a:solidFill>
                                <a:schemeClr val="tx1"/>
                              </a:solidFill>
                              <a:latin typeface="Gill Sans MT"/>
                            </a:rPr>
                            <a:t>How do you find the area of a triangle?</a:t>
                          </a:r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8105674"/>
                      </a:ext>
                    </a:extLst>
                  </a:tr>
                  <a:tr h="16757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70712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61947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70B951-21F9-2E6B-ABDE-B90633AF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Measure this angle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DCB259B1-6E4F-A947-5711-D71360691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9860" y="1732986"/>
            <a:ext cx="6745832" cy="359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2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70B951-21F9-2E6B-ABDE-B90633AF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Measure this angle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DCB259B1-6E4F-A947-5711-D71360691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9860" y="1732986"/>
            <a:ext cx="6745832" cy="3599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DA29A9-96E5-9744-C042-6D1C962C5A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82" y="2180974"/>
            <a:ext cx="4611815" cy="260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4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D7C3A-236F-CC60-C0C5-405BCD285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2490913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Scale?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It is a way of creating an accurate drawing of something either very large or very small. </a:t>
            </a:r>
            <a:endParaRPr lang="en-US"/>
          </a:p>
          <a:p>
            <a:pPr marL="0" indent="0">
              <a:buNone/>
            </a:pPr>
            <a:r>
              <a:rPr lang="en-US" sz="2000"/>
              <a:t>	E.g.  A Map</a:t>
            </a:r>
          </a:p>
          <a:p>
            <a:r>
              <a:rPr lang="en-US" sz="2000"/>
              <a:t>You will be given a scale to use that looks like a ratio or conversion. </a:t>
            </a:r>
          </a:p>
          <a:p>
            <a:pPr marL="0" indent="0">
              <a:buNone/>
            </a:pPr>
            <a:r>
              <a:rPr lang="en-US" sz="2000"/>
              <a:t>	E.g. 1:10 or 1cm = 1m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51925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Questions</a:t>
            </a:r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4019" y="2645255"/>
            <a:ext cx="4086225" cy="104775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9050" y="2640493"/>
            <a:ext cx="42100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Question</a:t>
            </a:r>
            <a:endParaRPr lang="en-GB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3182" y="169139"/>
            <a:ext cx="6088818" cy="649154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7382577" y="2906829"/>
            <a:ext cx="3214838" cy="11454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4377">
            <a:off x="7310647" y="2498028"/>
            <a:ext cx="4592824" cy="22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6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4B59-E4BE-4574-BEEE-02EE4660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Question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B9D517B0-392F-40FD-9D2B-C03035BE8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7905" y="242888"/>
            <a:ext cx="6092190" cy="6367336"/>
          </a:xfrm>
        </p:spPr>
      </p:pic>
    </p:spTree>
    <p:extLst>
      <p:ext uri="{BB962C8B-B14F-4D97-AF65-F5344CB8AC3E}">
        <p14:creationId xmlns:p14="http://schemas.microsoft.com/office/powerpoint/2010/main" val="3666107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4B59-E4BE-4574-BEEE-02EE4660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Question</a:t>
            </a:r>
          </a:p>
        </p:txBody>
      </p:sp>
      <p:pic>
        <p:nvPicPr>
          <p:cNvPr id="8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1B6A2ECB-FC0C-4297-850B-376DADE73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11328"/>
            <a:ext cx="6096000" cy="643401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D65E77-81A6-4319-8E1C-2D9706662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20000">
            <a:off x="7101058" y="2688055"/>
            <a:ext cx="4259450" cy="217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8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484E-0296-CF88-D496-A41EF24C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Bearings</a:t>
            </a:r>
          </a:p>
        </p:txBody>
      </p:sp>
    </p:spTree>
    <p:extLst>
      <p:ext uri="{BB962C8B-B14F-4D97-AF65-F5344CB8AC3E}">
        <p14:creationId xmlns:p14="http://schemas.microsoft.com/office/powerpoint/2010/main" val="1144418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Bearings – What Are they?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 bearing is a way of measuring direction, it is often used by ships and the military.</a:t>
            </a:r>
          </a:p>
          <a:p>
            <a:r>
              <a:rPr lang="en-US" sz="2400" dirty="0"/>
              <a:t>It is measured in degrees.</a:t>
            </a:r>
          </a:p>
          <a:p>
            <a:r>
              <a:rPr lang="en-US" sz="2400" dirty="0"/>
              <a:t>It is measured from north.</a:t>
            </a:r>
          </a:p>
          <a:p>
            <a:r>
              <a:rPr lang="en-US" sz="2400" dirty="0"/>
              <a:t>It is measured clockwise.</a:t>
            </a:r>
          </a:p>
          <a:p>
            <a:r>
              <a:rPr lang="en-US" sz="2400" dirty="0"/>
              <a:t>It is always given in three figures.</a:t>
            </a:r>
          </a:p>
          <a:p>
            <a:r>
              <a:rPr lang="en-US" sz="2400" dirty="0"/>
              <a:t>It is measured using a protractor.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28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72CB-E791-85AD-6574-AA5EE1A0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9508-97FC-1A02-9447-9A4594D3A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What did we do last lesson?</a:t>
            </a:r>
          </a:p>
        </p:txBody>
      </p:sp>
    </p:spTree>
    <p:extLst>
      <p:ext uri="{BB962C8B-B14F-4D97-AF65-F5344CB8AC3E}">
        <p14:creationId xmlns:p14="http://schemas.microsoft.com/office/powerpoint/2010/main" val="810876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0717" y="2417045"/>
            <a:ext cx="5541046" cy="4204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514" y="2786313"/>
            <a:ext cx="2839451" cy="527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1009" y="4839877"/>
            <a:ext cx="3909785" cy="22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8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blackWhite">
          <a:xfrm>
            <a:off x="832104" y="433357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Exam question</a:t>
            </a:r>
            <a:endParaRPr kumimoji="0" lang="en-GB" sz="22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7336" y="738681"/>
            <a:ext cx="6074664" cy="5380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9" y="2127196"/>
            <a:ext cx="4611815" cy="2603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7" y="4712515"/>
            <a:ext cx="4502246" cy="22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4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blackWhite">
          <a:xfrm>
            <a:off x="832104" y="433357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Exam question</a:t>
            </a:r>
            <a:endParaRPr kumimoji="0" lang="en-GB" sz="22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7336" y="738681"/>
            <a:ext cx="6074664" cy="538063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06056" y="2221992"/>
            <a:ext cx="2157984" cy="7863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5571" y="1078624"/>
            <a:ext cx="4021477" cy="22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4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blackWhite">
          <a:xfrm>
            <a:off x="832104" y="433357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Exam question</a:t>
            </a:r>
            <a:endParaRPr kumimoji="0" lang="en-GB" sz="22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7336" y="738681"/>
            <a:ext cx="6074664" cy="538063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06056" y="2221992"/>
            <a:ext cx="2157984" cy="7863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1944">
            <a:off x="7014894" y="2195585"/>
            <a:ext cx="4502246" cy="22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7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FB5779-8FC4-76A1-4342-3F263A1E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123767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BF5A14-BE57-443F-955E-196AB6D07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8" y="2490283"/>
            <a:ext cx="5602383" cy="1877437"/>
          </a:xfrm>
        </p:spPr>
        <p:txBody>
          <a:bodyPr>
            <a:normAutofit/>
          </a:bodyPr>
          <a:lstStyle/>
          <a:p>
            <a:r>
              <a:rPr lang="en-GB" dirty="0"/>
              <a:t>All done!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5040EF-32B8-46F3-823C-6BA3A49A7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B08A7C-440B-4AD9-8F45-70E0AED36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3" y="2173266"/>
            <a:ext cx="3657119" cy="2511468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Next week’s topics are: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Nets, Plans &amp; Elevations</a:t>
            </a:r>
          </a:p>
        </p:txBody>
      </p:sp>
    </p:spTree>
    <p:extLst>
      <p:ext uri="{BB962C8B-B14F-4D97-AF65-F5344CB8AC3E}">
        <p14:creationId xmlns:p14="http://schemas.microsoft.com/office/powerpoint/2010/main" val="92959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C048E5-2D9E-CE8F-3261-4B7587F8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Exam Question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1249A2-AF08-B976-E801-550A625A4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9185" y="640080"/>
            <a:ext cx="5847926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2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90729-CA88-9376-FC5B-75A5641F1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1C163D-50F8-0A41-5B3D-0A33AAE23B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58545" y="3143250"/>
            <a:ext cx="3318761" cy="259715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D0B257-83DF-D241-F803-48E6757D091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33911" y="3143250"/>
            <a:ext cx="3462866" cy="259715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C91C8-B2E4-5E07-9F40-CCE857A6B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Scale &amp; Bearings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F2B65-2B1F-1469-2717-407208CA6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 today?</a:t>
            </a:r>
          </a:p>
        </p:txBody>
      </p:sp>
    </p:spTree>
    <p:extLst>
      <p:ext uri="{BB962C8B-B14F-4D97-AF65-F5344CB8AC3E}">
        <p14:creationId xmlns:p14="http://schemas.microsoft.com/office/powerpoint/2010/main" val="238053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know?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25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Types of angle</a:t>
            </a:r>
          </a:p>
          <a:p>
            <a:r>
              <a:rPr lang="en-US" sz="2800" dirty="0"/>
              <a:t>How to measure angles</a:t>
            </a:r>
          </a:p>
          <a:p>
            <a:r>
              <a:rPr lang="en-US" sz="2800" dirty="0"/>
              <a:t>Angles in simple shapes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How to use scale</a:t>
            </a:r>
          </a:p>
          <a:p>
            <a:r>
              <a:rPr lang="en-US" sz="2800" dirty="0"/>
              <a:t>How to measure bearings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59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19D6-C3EB-7373-39D3-63500BAB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Angles</a:t>
            </a:r>
          </a:p>
        </p:txBody>
      </p:sp>
    </p:spTree>
    <p:extLst>
      <p:ext uri="{BB962C8B-B14F-4D97-AF65-F5344CB8AC3E}">
        <p14:creationId xmlns:p14="http://schemas.microsoft.com/office/powerpoint/2010/main" val="143548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Angle</a:t>
            </a:r>
            <a:endParaRPr lang="en-GB" dirty="0"/>
          </a:p>
        </p:txBody>
      </p:sp>
      <p:pic>
        <p:nvPicPr>
          <p:cNvPr id="1026" name="Picture 2" descr="What is an Angle? - [Definition, Facts &amp;amp; Example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50" y="2446401"/>
            <a:ext cx="6720300" cy="408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23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A0C14-5B55-DF86-B8FA-7877F18A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Types of angle</a:t>
            </a:r>
          </a:p>
        </p:txBody>
      </p:sp>
      <p:pic>
        <p:nvPicPr>
          <p:cNvPr id="4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762042-5E25-9065-FE34-7AF4E81F5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267" y="1130326"/>
            <a:ext cx="10921466" cy="23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4268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0FAD1F0456B4A93FB2D3CDECBBB4E" ma:contentTypeVersion="13" ma:contentTypeDescription="Create a new document." ma:contentTypeScope="" ma:versionID="561d4b22f98b0ff4af5eaf0924c53606">
  <xsd:schema xmlns:xsd="http://www.w3.org/2001/XMLSchema" xmlns:xs="http://www.w3.org/2001/XMLSchema" xmlns:p="http://schemas.microsoft.com/office/2006/metadata/properties" xmlns:ns2="924b722f-815d-42a8-a398-880368789fe5" xmlns:ns3="dc70068d-d4a8-4c8c-81e4-1587bdb1bb12" targetNamespace="http://schemas.microsoft.com/office/2006/metadata/properties" ma:root="true" ma:fieldsID="191f006b7e2a3f587acb7ecf49e722cf" ns2:_="" ns3:_="">
    <xsd:import namespace="924b722f-815d-42a8-a398-880368789fe5"/>
    <xsd:import namespace="dc70068d-d4a8-4c8c-81e4-1587bdb1bb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b722f-815d-42a8-a398-880368789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81377d7-4678-41c4-aba3-c68a5ebeb4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0068d-d4a8-4c8c-81e4-1587bdb1bb1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d03974b-8878-469d-ab28-80ac5cbb371d}" ma:internalName="TaxCatchAll" ma:showField="CatchAllData" ma:web="dc70068d-d4a8-4c8c-81e4-1587bdb1b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70068d-d4a8-4c8c-81e4-1587bdb1bb12" xsi:nil="true"/>
    <lcf76f155ced4ddcb4097134ff3c332f xmlns="924b722f-815d-42a8-a398-880368789fe5">
      <Terms xmlns="http://schemas.microsoft.com/office/infopath/2007/PartnerControls"/>
    </lcf76f155ced4ddcb4097134ff3c332f>
    <SharedWithUsers xmlns="dc70068d-d4a8-4c8c-81e4-1587bdb1bb12">
      <UserInfo>
        <DisplayName/>
        <AccountId xsi:nil="true"/>
        <AccountType/>
      </UserInfo>
    </SharedWithUsers>
    <MediaLengthInSeconds xmlns="924b722f-815d-42a8-a398-880368789fe5" xsi:nil="true"/>
  </documentManagement>
</p:properties>
</file>

<file path=customXml/itemProps1.xml><?xml version="1.0" encoding="utf-8"?>
<ds:datastoreItem xmlns:ds="http://schemas.openxmlformats.org/officeDocument/2006/customXml" ds:itemID="{81DBE449-CDB8-40D7-B707-8AB551E01B2E}"/>
</file>

<file path=customXml/itemProps2.xml><?xml version="1.0" encoding="utf-8"?>
<ds:datastoreItem xmlns:ds="http://schemas.openxmlformats.org/officeDocument/2006/customXml" ds:itemID="{2F2784E0-E5A8-460A-ADE1-0018203A97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452493-D7D6-4173-8632-9B2178717EAC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42420e0f-129b-4816-94a7-95fce393a76c"/>
    <ds:schemaRef ds:uri="http://schemas.openxmlformats.org/package/2006/metadata/core-properties"/>
    <ds:schemaRef ds:uri="32a3d327-319a-4891-a29f-6151636f0e0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596</TotalTime>
  <Words>427</Words>
  <Application>Microsoft Office PowerPoint</Application>
  <PresentationFormat>Widescreen</PresentationFormat>
  <Paragraphs>85</Paragraphs>
  <Slides>35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 Math</vt:lpstr>
      <vt:lpstr>Gill Sans MT</vt:lpstr>
      <vt:lpstr>Parcel</vt:lpstr>
      <vt:lpstr>Functional Skills L2 Maths</vt:lpstr>
      <vt:lpstr>Starter Activity 5 in 5</vt:lpstr>
      <vt:lpstr>Recap</vt:lpstr>
      <vt:lpstr>Exam Question</vt:lpstr>
      <vt:lpstr>What are we doing today?</vt:lpstr>
      <vt:lpstr>What do we need to know?</vt:lpstr>
      <vt:lpstr>Angles</vt:lpstr>
      <vt:lpstr>Types of Angle</vt:lpstr>
      <vt:lpstr>Types of angle</vt:lpstr>
      <vt:lpstr>Angles in a triangle</vt:lpstr>
      <vt:lpstr>Practice questions</vt:lpstr>
      <vt:lpstr>Angles in a Quadrilateral</vt:lpstr>
      <vt:lpstr>Practice questions</vt:lpstr>
      <vt:lpstr>Exam Question</vt:lpstr>
      <vt:lpstr>Exam Question</vt:lpstr>
      <vt:lpstr>PowerPoint Presentation</vt:lpstr>
      <vt:lpstr>PowerPoint Presentation</vt:lpstr>
      <vt:lpstr>Measure this angle</vt:lpstr>
      <vt:lpstr>Measure this angle</vt:lpstr>
      <vt:lpstr>Measure this angle</vt:lpstr>
      <vt:lpstr>Measure this angle</vt:lpstr>
      <vt:lpstr>Scale</vt:lpstr>
      <vt:lpstr>What is Scale?</vt:lpstr>
      <vt:lpstr>Practice Questions</vt:lpstr>
      <vt:lpstr>Practice Question</vt:lpstr>
      <vt:lpstr>Exam Question</vt:lpstr>
      <vt:lpstr>Exam Question</vt:lpstr>
      <vt:lpstr>Bearings</vt:lpstr>
      <vt:lpstr>Bearings – What Are they?</vt:lpstr>
      <vt:lpstr>Practice Question</vt:lpstr>
      <vt:lpstr>PowerPoint Presentation</vt:lpstr>
      <vt:lpstr>PowerPoint Presentation</vt:lpstr>
      <vt:lpstr>PowerPoint Presentation</vt:lpstr>
      <vt:lpstr>Have a go at the worksheet</vt:lpstr>
      <vt:lpstr>All done!</vt:lpstr>
    </vt:vector>
  </TitlesOfParts>
  <Company>Chichester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Kasey Dykes</dc:creator>
  <cp:lastModifiedBy>Kasey Carter</cp:lastModifiedBy>
  <cp:revision>5</cp:revision>
  <dcterms:created xsi:type="dcterms:W3CDTF">2021-09-22T09:27:53Z</dcterms:created>
  <dcterms:modified xsi:type="dcterms:W3CDTF">2022-11-02T11:04:22Z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0x010100D700FAD1F0456B4A93FB2D3CDECBBB4E</vt:lpwstr>
  </property>
  <property fmtid="{D5CDD505-2E9C-101B-9397-08002B2CF9AE}" pid="3" name="Order">
    <vt:r8>1204500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