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0"/>
  </p:notesMasterIdLst>
  <p:sldIdLst>
    <p:sldId id="256" r:id="rId5"/>
    <p:sldId id="273" r:id="rId6"/>
    <p:sldId id="274" r:id="rId7"/>
    <p:sldId id="380" r:id="rId8"/>
    <p:sldId id="263" r:id="rId9"/>
    <p:sldId id="258" r:id="rId10"/>
    <p:sldId id="351" r:id="rId11"/>
    <p:sldId id="356" r:id="rId12"/>
    <p:sldId id="372" r:id="rId13"/>
    <p:sldId id="373" r:id="rId14"/>
    <p:sldId id="383" r:id="rId15"/>
    <p:sldId id="355" r:id="rId16"/>
    <p:sldId id="364" r:id="rId17"/>
    <p:sldId id="365" r:id="rId18"/>
    <p:sldId id="366" r:id="rId19"/>
    <p:sldId id="367" r:id="rId20"/>
    <p:sldId id="371" r:id="rId21"/>
    <p:sldId id="381" r:id="rId22"/>
    <p:sldId id="374" r:id="rId23"/>
    <p:sldId id="384" r:id="rId24"/>
    <p:sldId id="378" r:id="rId25"/>
    <p:sldId id="377" r:id="rId26"/>
    <p:sldId id="376" r:id="rId27"/>
    <p:sldId id="379" r:id="rId28"/>
    <p:sldId id="272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0B610-9464-4E86-B761-12AC2F6DEC2F}" v="14" dt="2022-11-08T17:17:45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68D3A0C-F1CB-74AF-8BF2-C68385571431}"/>
    <pc:docChg chg="modSld">
      <pc:chgData name="" userId="" providerId="" clId="Web-{568D3A0C-F1CB-74AF-8BF2-C68385571431}" dt="2022-07-11T09:57:03.026" v="1" actId="20577"/>
      <pc:docMkLst>
        <pc:docMk/>
      </pc:docMkLst>
      <pc:sldChg chg="modSp">
        <pc:chgData name="" userId="" providerId="" clId="Web-{568D3A0C-F1CB-74AF-8BF2-C68385571431}" dt="2022-07-11T09:57:03.026" v="1" actId="20577"/>
        <pc:sldMkLst>
          <pc:docMk/>
          <pc:sldMk cId="606468625" sldId="256"/>
        </pc:sldMkLst>
        <pc:spChg chg="mod">
          <ac:chgData name="" userId="" providerId="" clId="Web-{568D3A0C-F1CB-74AF-8BF2-C68385571431}" dt="2022-07-11T09:57:03.026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7BF8FE6-A5C3-8CAC-0200-AFF1E6E777D8}"/>
    <pc:docChg chg="modSld">
      <pc:chgData name="Kasey Dykes" userId="S::kasey.dykes@chichester.ac.uk::d5d64c75-2cb2-4171-bea5-4550cb713a73" providerId="AD" clId="Web-{A7BF8FE6-A5C3-8CAC-0200-AFF1E6E777D8}" dt="2022-01-18T09:20:39.917" v="0" actId="20577"/>
      <pc:docMkLst>
        <pc:docMk/>
      </pc:docMkLst>
      <pc:sldChg chg="modSp">
        <pc:chgData name="Kasey Dykes" userId="S::kasey.dykes@chichester.ac.uk::d5d64c75-2cb2-4171-bea5-4550cb713a73" providerId="AD" clId="Web-{A7BF8FE6-A5C3-8CAC-0200-AFF1E6E777D8}" dt="2022-01-18T09:20:39.917" v="0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A7BF8FE6-A5C3-8CAC-0200-AFF1E6E777D8}" dt="2022-01-18T09:20:39.917" v="0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Carter" userId="d5d64c75-2cb2-4171-bea5-4550cb713a73" providerId="ADAL" clId="{EBBF5CC7-4F57-4939-963A-FB4776588D26}"/>
    <pc:docChg chg="undo custSel addSld delSld modSld sldOrd">
      <pc:chgData name="Kasey Carter" userId="d5d64c75-2cb2-4171-bea5-4550cb713a73" providerId="ADAL" clId="{EBBF5CC7-4F57-4939-963A-FB4776588D26}" dt="2022-11-05T16:10:44.563" v="539" actId="20577"/>
      <pc:docMkLst>
        <pc:docMk/>
      </pc:docMkLst>
      <pc:sldChg chg="del">
        <pc:chgData name="Kasey Carter" userId="d5d64c75-2cb2-4171-bea5-4550cb713a73" providerId="ADAL" clId="{EBBF5CC7-4F57-4939-963A-FB4776588D26}" dt="2022-11-05T14:54:01.705" v="5" actId="47"/>
        <pc:sldMkLst>
          <pc:docMk/>
          <pc:sldMk cId="1457506959" sldId="275"/>
        </pc:sldMkLst>
      </pc:sldChg>
      <pc:sldChg chg="del">
        <pc:chgData name="Kasey Carter" userId="d5d64c75-2cb2-4171-bea5-4550cb713a73" providerId="ADAL" clId="{EBBF5CC7-4F57-4939-963A-FB4776588D26}" dt="2022-11-05T14:53:51.248" v="2" actId="47"/>
        <pc:sldMkLst>
          <pc:docMk/>
          <pc:sldMk cId="137823003" sldId="276"/>
        </pc:sldMkLst>
      </pc:sldChg>
      <pc:sldChg chg="del">
        <pc:chgData name="Kasey Carter" userId="d5d64c75-2cb2-4171-bea5-4550cb713a73" providerId="ADAL" clId="{EBBF5CC7-4F57-4939-963A-FB4776588D26}" dt="2022-11-05T14:53:57.790" v="3" actId="47"/>
        <pc:sldMkLst>
          <pc:docMk/>
          <pc:sldMk cId="427934609" sldId="277"/>
        </pc:sldMkLst>
      </pc:sldChg>
      <pc:sldChg chg="del">
        <pc:chgData name="Kasey Carter" userId="d5d64c75-2cb2-4171-bea5-4550cb713a73" providerId="ADAL" clId="{EBBF5CC7-4F57-4939-963A-FB4776588D26}" dt="2022-11-05T14:53:58.540" v="4" actId="47"/>
        <pc:sldMkLst>
          <pc:docMk/>
          <pc:sldMk cId="2374300573" sldId="278"/>
        </pc:sldMkLst>
      </pc:sldChg>
      <pc:sldChg chg="add">
        <pc:chgData name="Kasey Carter" userId="d5d64c75-2cb2-4171-bea5-4550cb713a73" providerId="ADAL" clId="{EBBF5CC7-4F57-4939-963A-FB4776588D26}" dt="2022-11-05T14:53:20.811" v="0"/>
        <pc:sldMkLst>
          <pc:docMk/>
          <pc:sldMk cId="3573794610" sldId="351"/>
        </pc:sldMkLst>
      </pc:sldChg>
      <pc:sldChg chg="add">
        <pc:chgData name="Kasey Carter" userId="d5d64c75-2cb2-4171-bea5-4550cb713a73" providerId="ADAL" clId="{EBBF5CC7-4F57-4939-963A-FB4776588D26}" dt="2022-11-05T14:53:20.811" v="0"/>
        <pc:sldMkLst>
          <pc:docMk/>
          <pc:sldMk cId="2700833231" sldId="355"/>
        </pc:sldMkLst>
      </pc:sldChg>
      <pc:sldChg chg="add">
        <pc:chgData name="Kasey Carter" userId="d5d64c75-2cb2-4171-bea5-4550cb713a73" providerId="ADAL" clId="{EBBF5CC7-4F57-4939-963A-FB4776588D26}" dt="2022-11-05T14:53:20.811" v="0"/>
        <pc:sldMkLst>
          <pc:docMk/>
          <pc:sldMk cId="4291474263" sldId="356"/>
        </pc:sldMkLst>
      </pc:sldChg>
      <pc:sldChg chg="add del">
        <pc:chgData name="Kasey Carter" userId="d5d64c75-2cb2-4171-bea5-4550cb713a73" providerId="ADAL" clId="{EBBF5CC7-4F57-4939-963A-FB4776588D26}" dt="2022-11-05T15:36:34.346" v="234" actId="47"/>
        <pc:sldMkLst>
          <pc:docMk/>
          <pc:sldMk cId="4209896421" sldId="357"/>
        </pc:sldMkLst>
      </pc:sldChg>
      <pc:sldChg chg="add del">
        <pc:chgData name="Kasey Carter" userId="d5d64c75-2cb2-4171-bea5-4550cb713a73" providerId="ADAL" clId="{EBBF5CC7-4F57-4939-963A-FB4776588D26}" dt="2022-11-05T14:53:32.852" v="1" actId="47"/>
        <pc:sldMkLst>
          <pc:docMk/>
          <pc:sldMk cId="2021240142" sldId="358"/>
        </pc:sldMkLst>
      </pc:sldChg>
      <pc:sldChg chg="add del">
        <pc:chgData name="Kasey Carter" userId="d5d64c75-2cb2-4171-bea5-4550cb713a73" providerId="ADAL" clId="{EBBF5CC7-4F57-4939-963A-FB4776588D26}" dt="2022-11-05T15:36:36.150" v="235" actId="47"/>
        <pc:sldMkLst>
          <pc:docMk/>
          <pc:sldMk cId="526836632" sldId="359"/>
        </pc:sldMkLst>
      </pc:sldChg>
      <pc:sldChg chg="add del">
        <pc:chgData name="Kasey Carter" userId="d5d64c75-2cb2-4171-bea5-4550cb713a73" providerId="ADAL" clId="{EBBF5CC7-4F57-4939-963A-FB4776588D26}" dt="2022-11-05T15:36:37.094" v="236" actId="47"/>
        <pc:sldMkLst>
          <pc:docMk/>
          <pc:sldMk cId="1260347920" sldId="360"/>
        </pc:sldMkLst>
      </pc:sldChg>
      <pc:sldChg chg="add del">
        <pc:chgData name="Kasey Carter" userId="d5d64c75-2cb2-4171-bea5-4550cb713a73" providerId="ADAL" clId="{EBBF5CC7-4F57-4939-963A-FB4776588D26}" dt="2022-11-05T15:36:38.382" v="237" actId="47"/>
        <pc:sldMkLst>
          <pc:docMk/>
          <pc:sldMk cId="1602452242" sldId="361"/>
        </pc:sldMkLst>
      </pc:sldChg>
      <pc:sldChg chg="add">
        <pc:chgData name="Kasey Carter" userId="d5d64c75-2cb2-4171-bea5-4550cb713a73" providerId="ADAL" clId="{EBBF5CC7-4F57-4939-963A-FB4776588D26}" dt="2022-11-05T14:53:20.811" v="0"/>
        <pc:sldMkLst>
          <pc:docMk/>
          <pc:sldMk cId="783569464" sldId="364"/>
        </pc:sldMkLst>
      </pc:sldChg>
      <pc:sldChg chg="add">
        <pc:chgData name="Kasey Carter" userId="d5d64c75-2cb2-4171-bea5-4550cb713a73" providerId="ADAL" clId="{EBBF5CC7-4F57-4939-963A-FB4776588D26}" dt="2022-11-05T14:53:20.811" v="0"/>
        <pc:sldMkLst>
          <pc:docMk/>
          <pc:sldMk cId="3232165546" sldId="365"/>
        </pc:sldMkLst>
      </pc:sldChg>
      <pc:sldChg chg="add">
        <pc:chgData name="Kasey Carter" userId="d5d64c75-2cb2-4171-bea5-4550cb713a73" providerId="ADAL" clId="{EBBF5CC7-4F57-4939-963A-FB4776588D26}" dt="2022-11-05T14:53:20.811" v="0"/>
        <pc:sldMkLst>
          <pc:docMk/>
          <pc:sldMk cId="3742471716" sldId="366"/>
        </pc:sldMkLst>
      </pc:sldChg>
      <pc:sldChg chg="add">
        <pc:chgData name="Kasey Carter" userId="d5d64c75-2cb2-4171-bea5-4550cb713a73" providerId="ADAL" clId="{EBBF5CC7-4F57-4939-963A-FB4776588D26}" dt="2022-11-05T14:53:20.811" v="0"/>
        <pc:sldMkLst>
          <pc:docMk/>
          <pc:sldMk cId="3454162120" sldId="367"/>
        </pc:sldMkLst>
      </pc:sldChg>
      <pc:sldChg chg="add ord">
        <pc:chgData name="Kasey Carter" userId="d5d64c75-2cb2-4171-bea5-4550cb713a73" providerId="ADAL" clId="{EBBF5CC7-4F57-4939-963A-FB4776588D26}" dt="2022-11-05T15:48:11.460" v="342"/>
        <pc:sldMkLst>
          <pc:docMk/>
          <pc:sldMk cId="313221937" sldId="370"/>
        </pc:sldMkLst>
      </pc:sldChg>
      <pc:sldChg chg="addSp delSp modSp new mod setBg">
        <pc:chgData name="Kasey Carter" userId="d5d64c75-2cb2-4171-bea5-4550cb713a73" providerId="ADAL" clId="{EBBF5CC7-4F57-4939-963A-FB4776588D26}" dt="2022-11-05T15:03:49.891" v="40" actId="1035"/>
        <pc:sldMkLst>
          <pc:docMk/>
          <pc:sldMk cId="2968019542" sldId="371"/>
        </pc:sldMkLst>
        <pc:spChg chg="mod">
          <ac:chgData name="Kasey Carter" userId="d5d64c75-2cb2-4171-bea5-4550cb713a73" providerId="ADAL" clId="{EBBF5CC7-4F57-4939-963A-FB4776588D26}" dt="2022-11-05T15:03:26.970" v="35" actId="26606"/>
          <ac:spMkLst>
            <pc:docMk/>
            <pc:sldMk cId="2968019542" sldId="371"/>
            <ac:spMk id="2" creationId="{9E19178D-8F10-D2AC-6C30-632E6E02875F}"/>
          </ac:spMkLst>
        </pc:spChg>
        <pc:spChg chg="add del">
          <ac:chgData name="Kasey Carter" userId="d5d64c75-2cb2-4171-bea5-4550cb713a73" providerId="ADAL" clId="{EBBF5CC7-4F57-4939-963A-FB4776588D26}" dt="2022-11-05T15:02:13.896" v="13"/>
          <ac:spMkLst>
            <pc:docMk/>
            <pc:sldMk cId="2968019542" sldId="371"/>
            <ac:spMk id="3" creationId="{C908DA95-4F39-EC84-0172-BB9A1D9797CA}"/>
          </ac:spMkLst>
        </pc:spChg>
        <pc:spChg chg="del mod">
          <ac:chgData name="Kasey Carter" userId="d5d64c75-2cb2-4171-bea5-4550cb713a73" providerId="ADAL" clId="{EBBF5CC7-4F57-4939-963A-FB4776588D26}" dt="2022-11-05T15:02:49.800" v="21" actId="478"/>
          <ac:spMkLst>
            <pc:docMk/>
            <pc:sldMk cId="2968019542" sldId="371"/>
            <ac:spMk id="4" creationId="{FAEE76EC-2C42-6763-55CA-7041FE028ED3}"/>
          </ac:spMkLst>
        </pc:spChg>
        <pc:spChg chg="add del mod">
          <ac:chgData name="Kasey Carter" userId="d5d64c75-2cb2-4171-bea5-4550cb713a73" providerId="ADAL" clId="{EBBF5CC7-4F57-4939-963A-FB4776588D26}" dt="2022-11-05T15:02:13.840" v="12"/>
          <ac:spMkLst>
            <pc:docMk/>
            <pc:sldMk cId="2968019542" sldId="371"/>
            <ac:spMk id="5" creationId="{8D804828-3A20-F2A5-DDA0-38F3C5BF4A70}"/>
          </ac:spMkLst>
        </pc:spChg>
        <pc:spChg chg="add">
          <ac:chgData name="Kasey Carter" userId="d5d64c75-2cb2-4171-bea5-4550cb713a73" providerId="ADAL" clId="{EBBF5CC7-4F57-4939-963A-FB4776588D26}" dt="2022-11-05T15:03:26.970" v="35" actId="26606"/>
          <ac:spMkLst>
            <pc:docMk/>
            <pc:sldMk cId="2968019542" sldId="371"/>
            <ac:spMk id="11" creationId="{419501C6-F015-4273-AF88-E0F6C853899F}"/>
          </ac:spMkLst>
        </pc:spChg>
        <pc:spChg chg="add">
          <ac:chgData name="Kasey Carter" userId="d5d64c75-2cb2-4171-bea5-4550cb713a73" providerId="ADAL" clId="{EBBF5CC7-4F57-4939-963A-FB4776588D26}" dt="2022-11-05T15:03:26.970" v="35" actId="26606"/>
          <ac:spMkLst>
            <pc:docMk/>
            <pc:sldMk cId="2968019542" sldId="371"/>
            <ac:spMk id="13" creationId="{CA677DB7-5829-45BD-9754-5EC484CC4253}"/>
          </ac:spMkLst>
        </pc:spChg>
        <pc:picChg chg="add mod">
          <ac:chgData name="Kasey Carter" userId="d5d64c75-2cb2-4171-bea5-4550cb713a73" providerId="ADAL" clId="{EBBF5CC7-4F57-4939-963A-FB4776588D26}" dt="2022-11-05T15:03:49.891" v="40" actId="1035"/>
          <ac:picMkLst>
            <pc:docMk/>
            <pc:sldMk cId="2968019542" sldId="371"/>
            <ac:picMk id="6" creationId="{380E01BA-CD39-3426-BC5A-88D9F4464214}"/>
          </ac:picMkLst>
        </pc:picChg>
      </pc:sldChg>
      <pc:sldChg chg="addSp delSp modSp new mod modClrScheme chgLayout">
        <pc:chgData name="Kasey Carter" userId="d5d64c75-2cb2-4171-bea5-4550cb713a73" providerId="ADAL" clId="{EBBF5CC7-4F57-4939-963A-FB4776588D26}" dt="2022-11-05T15:32:57.299" v="152" actId="1076"/>
        <pc:sldMkLst>
          <pc:docMk/>
          <pc:sldMk cId="4034834377" sldId="372"/>
        </pc:sldMkLst>
        <pc:spChg chg="del mod ord">
          <ac:chgData name="Kasey Carter" userId="d5d64c75-2cb2-4171-bea5-4550cb713a73" providerId="ADAL" clId="{EBBF5CC7-4F57-4939-963A-FB4776588D26}" dt="2022-11-05T15:26:37.092" v="42" actId="700"/>
          <ac:spMkLst>
            <pc:docMk/>
            <pc:sldMk cId="4034834377" sldId="372"/>
            <ac:spMk id="2" creationId="{80B2C7D6-103B-D0C9-7232-55CE8148333A}"/>
          </ac:spMkLst>
        </pc:spChg>
        <pc:spChg chg="del mod ord">
          <ac:chgData name="Kasey Carter" userId="d5d64c75-2cb2-4171-bea5-4550cb713a73" providerId="ADAL" clId="{EBBF5CC7-4F57-4939-963A-FB4776588D26}" dt="2022-11-05T15:26:37.092" v="42" actId="700"/>
          <ac:spMkLst>
            <pc:docMk/>
            <pc:sldMk cId="4034834377" sldId="372"/>
            <ac:spMk id="3" creationId="{EE8B5DDF-7E00-8B0C-660C-8E0CF0075217}"/>
          </ac:spMkLst>
        </pc:spChg>
        <pc:spChg chg="del">
          <ac:chgData name="Kasey Carter" userId="d5d64c75-2cb2-4171-bea5-4550cb713a73" providerId="ADAL" clId="{EBBF5CC7-4F57-4939-963A-FB4776588D26}" dt="2022-11-05T15:26:37.092" v="42" actId="700"/>
          <ac:spMkLst>
            <pc:docMk/>
            <pc:sldMk cId="4034834377" sldId="372"/>
            <ac:spMk id="4" creationId="{8FAEAAA0-5FE2-FBA7-7207-C9CEC1241A00}"/>
          </ac:spMkLst>
        </pc:spChg>
        <pc:spChg chg="add mod ord">
          <ac:chgData name="Kasey Carter" userId="d5d64c75-2cb2-4171-bea5-4550cb713a73" providerId="ADAL" clId="{EBBF5CC7-4F57-4939-963A-FB4776588D26}" dt="2022-11-05T15:31:41.932" v="139" actId="20577"/>
          <ac:spMkLst>
            <pc:docMk/>
            <pc:sldMk cId="4034834377" sldId="372"/>
            <ac:spMk id="5" creationId="{3EFEF4FF-69BD-8CAF-B1A9-C1C3CE82983C}"/>
          </ac:spMkLst>
        </pc:spChg>
        <pc:spChg chg="add del mod ord">
          <ac:chgData name="Kasey Carter" userId="d5d64c75-2cb2-4171-bea5-4550cb713a73" providerId="ADAL" clId="{EBBF5CC7-4F57-4939-963A-FB4776588D26}" dt="2022-11-05T15:31:30.948" v="105" actId="478"/>
          <ac:spMkLst>
            <pc:docMk/>
            <pc:sldMk cId="4034834377" sldId="372"/>
            <ac:spMk id="6" creationId="{356CB64B-E66E-6706-9EE0-CE78B9E9DC66}"/>
          </ac:spMkLst>
        </pc:spChg>
        <pc:picChg chg="add mod">
          <ac:chgData name="Kasey Carter" userId="d5d64c75-2cb2-4171-bea5-4550cb713a73" providerId="ADAL" clId="{EBBF5CC7-4F57-4939-963A-FB4776588D26}" dt="2022-11-05T15:32:39.682" v="148" actId="1076"/>
          <ac:picMkLst>
            <pc:docMk/>
            <pc:sldMk cId="4034834377" sldId="372"/>
            <ac:picMk id="2050" creationId="{FB387515-EFF7-09A0-C170-07162256C743}"/>
          </ac:picMkLst>
        </pc:picChg>
        <pc:picChg chg="add mod">
          <ac:chgData name="Kasey Carter" userId="d5d64c75-2cb2-4171-bea5-4550cb713a73" providerId="ADAL" clId="{EBBF5CC7-4F57-4939-963A-FB4776588D26}" dt="2022-11-05T15:32:57.299" v="152" actId="1076"/>
          <ac:picMkLst>
            <pc:docMk/>
            <pc:sldMk cId="4034834377" sldId="372"/>
            <ac:picMk id="2052" creationId="{982051F3-5261-F6E6-E413-8A25E463BC78}"/>
          </ac:picMkLst>
        </pc:picChg>
        <pc:picChg chg="add del">
          <ac:chgData name="Kasey Carter" userId="d5d64c75-2cb2-4171-bea5-4550cb713a73" providerId="ADAL" clId="{EBBF5CC7-4F57-4939-963A-FB4776588D26}" dt="2022-11-05T15:28:00.176" v="58" actId="478"/>
          <ac:picMkLst>
            <pc:docMk/>
            <pc:sldMk cId="4034834377" sldId="372"/>
            <ac:picMk id="2054" creationId="{568B06AE-9D7B-CE4F-6471-D5DD6A9B07E6}"/>
          </ac:picMkLst>
        </pc:picChg>
        <pc:picChg chg="add mod">
          <ac:chgData name="Kasey Carter" userId="d5d64c75-2cb2-4171-bea5-4550cb713a73" providerId="ADAL" clId="{EBBF5CC7-4F57-4939-963A-FB4776588D26}" dt="2022-11-05T15:32:42.309" v="149" actId="1076"/>
          <ac:picMkLst>
            <pc:docMk/>
            <pc:sldMk cId="4034834377" sldId="372"/>
            <ac:picMk id="2056" creationId="{83214B68-3653-31E5-DDF6-CB5FDBFFF882}"/>
          </ac:picMkLst>
        </pc:picChg>
        <pc:picChg chg="add mod">
          <ac:chgData name="Kasey Carter" userId="d5d64c75-2cb2-4171-bea5-4550cb713a73" providerId="ADAL" clId="{EBBF5CC7-4F57-4939-963A-FB4776588D26}" dt="2022-11-05T15:32:48.783" v="150" actId="1076"/>
          <ac:picMkLst>
            <pc:docMk/>
            <pc:sldMk cId="4034834377" sldId="372"/>
            <ac:picMk id="2058" creationId="{54B1A48B-AD79-5060-B6DC-0BA5C5ACC9FC}"/>
          </ac:picMkLst>
        </pc:picChg>
        <pc:picChg chg="add mod">
          <ac:chgData name="Kasey Carter" userId="d5d64c75-2cb2-4171-bea5-4550cb713a73" providerId="ADAL" clId="{EBBF5CC7-4F57-4939-963A-FB4776588D26}" dt="2022-11-05T15:31:47.012" v="140" actId="1076"/>
          <ac:picMkLst>
            <pc:docMk/>
            <pc:sldMk cId="4034834377" sldId="372"/>
            <ac:picMk id="2060" creationId="{0B775F06-B186-9272-08BB-F64240EBCB81}"/>
          </ac:picMkLst>
        </pc:picChg>
        <pc:picChg chg="add mod">
          <ac:chgData name="Kasey Carter" userId="d5d64c75-2cb2-4171-bea5-4550cb713a73" providerId="ADAL" clId="{EBBF5CC7-4F57-4939-963A-FB4776588D26}" dt="2022-11-05T15:32:52.468" v="151" actId="1076"/>
          <ac:picMkLst>
            <pc:docMk/>
            <pc:sldMk cId="4034834377" sldId="372"/>
            <ac:picMk id="2062" creationId="{F88AD6C1-0497-C233-6D4E-CB45834662EA}"/>
          </ac:picMkLst>
        </pc:picChg>
      </pc:sldChg>
      <pc:sldChg chg="addSp delSp modSp new mod">
        <pc:chgData name="Kasey Carter" userId="d5d64c75-2cb2-4171-bea5-4550cb713a73" providerId="ADAL" clId="{EBBF5CC7-4F57-4939-963A-FB4776588D26}" dt="2022-11-05T15:36:25.298" v="233" actId="20577"/>
        <pc:sldMkLst>
          <pc:docMk/>
          <pc:sldMk cId="3145115032" sldId="373"/>
        </pc:sldMkLst>
        <pc:spChg chg="mod">
          <ac:chgData name="Kasey Carter" userId="d5d64c75-2cb2-4171-bea5-4550cb713a73" providerId="ADAL" clId="{EBBF5CC7-4F57-4939-963A-FB4776588D26}" dt="2022-11-05T15:36:25.298" v="233" actId="20577"/>
          <ac:spMkLst>
            <pc:docMk/>
            <pc:sldMk cId="3145115032" sldId="373"/>
            <ac:spMk id="2" creationId="{BE4D1047-9D36-66DA-A7EA-CC84D632396E}"/>
          </ac:spMkLst>
        </pc:spChg>
        <pc:spChg chg="del">
          <ac:chgData name="Kasey Carter" userId="d5d64c75-2cb2-4171-bea5-4550cb713a73" providerId="ADAL" clId="{EBBF5CC7-4F57-4939-963A-FB4776588D26}" dt="2022-11-05T15:35:15.960" v="185" actId="478"/>
          <ac:spMkLst>
            <pc:docMk/>
            <pc:sldMk cId="3145115032" sldId="373"/>
            <ac:spMk id="3" creationId="{0FABDF37-4CE6-0D55-A656-8C0CCEDB1EBF}"/>
          </ac:spMkLst>
        </pc:spChg>
        <pc:picChg chg="add del mod">
          <ac:chgData name="Kasey Carter" userId="d5d64c75-2cb2-4171-bea5-4550cb713a73" providerId="ADAL" clId="{EBBF5CC7-4F57-4939-963A-FB4776588D26}" dt="2022-11-05T15:35:30.486" v="188" actId="478"/>
          <ac:picMkLst>
            <pc:docMk/>
            <pc:sldMk cId="3145115032" sldId="373"/>
            <ac:picMk id="3074" creationId="{73F8EBC8-8697-E7AD-5AF5-47F5CA0D96A0}"/>
          </ac:picMkLst>
        </pc:picChg>
        <pc:picChg chg="add del">
          <ac:chgData name="Kasey Carter" userId="d5d64c75-2cb2-4171-bea5-4550cb713a73" providerId="ADAL" clId="{EBBF5CC7-4F57-4939-963A-FB4776588D26}" dt="2022-11-05T15:27:29.979" v="53" actId="478"/>
          <ac:picMkLst>
            <pc:docMk/>
            <pc:sldMk cId="3145115032" sldId="373"/>
            <ac:picMk id="3076" creationId="{98BAF711-0429-B11E-FE5A-1107D0861D99}"/>
          </ac:picMkLst>
        </pc:picChg>
        <pc:picChg chg="add del mod">
          <ac:chgData name="Kasey Carter" userId="d5d64c75-2cb2-4171-bea5-4550cb713a73" providerId="ADAL" clId="{EBBF5CC7-4F57-4939-963A-FB4776588D26}" dt="2022-11-05T15:35:31.922" v="189" actId="478"/>
          <ac:picMkLst>
            <pc:docMk/>
            <pc:sldMk cId="3145115032" sldId="373"/>
            <ac:picMk id="3078" creationId="{2B6131F8-65F2-DE0A-4F4F-A45980C0083D}"/>
          </ac:picMkLst>
        </pc:picChg>
        <pc:picChg chg="add mod">
          <ac:chgData name="Kasey Carter" userId="d5d64c75-2cb2-4171-bea5-4550cb713a73" providerId="ADAL" clId="{EBBF5CC7-4F57-4939-963A-FB4776588D26}" dt="2022-11-05T15:35:22.488" v="186" actId="1076"/>
          <ac:picMkLst>
            <pc:docMk/>
            <pc:sldMk cId="3145115032" sldId="373"/>
            <ac:picMk id="3080" creationId="{E740EB05-E414-F75A-BBF8-BD44D25927D0}"/>
          </ac:picMkLst>
        </pc:picChg>
        <pc:picChg chg="add mod">
          <ac:chgData name="Kasey Carter" userId="d5d64c75-2cb2-4171-bea5-4550cb713a73" providerId="ADAL" clId="{EBBF5CC7-4F57-4939-963A-FB4776588D26}" dt="2022-11-05T15:35:57.342" v="194" actId="1076"/>
          <ac:picMkLst>
            <pc:docMk/>
            <pc:sldMk cId="3145115032" sldId="373"/>
            <ac:picMk id="3082" creationId="{97B497F0-2EAB-D44D-5FE5-591DBAA53F9F}"/>
          </ac:picMkLst>
        </pc:picChg>
        <pc:picChg chg="add mod">
          <ac:chgData name="Kasey Carter" userId="d5d64c75-2cb2-4171-bea5-4550cb713a73" providerId="ADAL" clId="{EBBF5CC7-4F57-4939-963A-FB4776588D26}" dt="2022-11-05T15:35:49.107" v="192" actId="1076"/>
          <ac:picMkLst>
            <pc:docMk/>
            <pc:sldMk cId="3145115032" sldId="373"/>
            <ac:picMk id="3084" creationId="{1B7249D2-ACFF-AD46-2C79-7F5A0443B35D}"/>
          </ac:picMkLst>
        </pc:picChg>
        <pc:picChg chg="add mod">
          <ac:chgData name="Kasey Carter" userId="d5d64c75-2cb2-4171-bea5-4550cb713a73" providerId="ADAL" clId="{EBBF5CC7-4F57-4939-963A-FB4776588D26}" dt="2022-11-05T15:35:53.459" v="193" actId="1076"/>
          <ac:picMkLst>
            <pc:docMk/>
            <pc:sldMk cId="3145115032" sldId="373"/>
            <ac:picMk id="3086" creationId="{5309DD0D-1DC2-3C6E-F68A-93CCA46084D9}"/>
          </ac:picMkLst>
        </pc:picChg>
        <pc:picChg chg="add mod">
          <ac:chgData name="Kasey Carter" userId="d5d64c75-2cb2-4171-bea5-4550cb713a73" providerId="ADAL" clId="{EBBF5CC7-4F57-4939-963A-FB4776588D26}" dt="2022-11-05T15:35:35.758" v="190" actId="1076"/>
          <ac:picMkLst>
            <pc:docMk/>
            <pc:sldMk cId="3145115032" sldId="373"/>
            <ac:picMk id="3088" creationId="{A50A7A0E-D144-C2FD-425D-0AF6D65C01F9}"/>
          </ac:picMkLst>
        </pc:picChg>
        <pc:picChg chg="add mod">
          <ac:chgData name="Kasey Carter" userId="d5d64c75-2cb2-4171-bea5-4550cb713a73" providerId="ADAL" clId="{EBBF5CC7-4F57-4939-963A-FB4776588D26}" dt="2022-11-05T15:36:02.084" v="195" actId="1076"/>
          <ac:picMkLst>
            <pc:docMk/>
            <pc:sldMk cId="3145115032" sldId="373"/>
            <ac:picMk id="3090" creationId="{105088B4-2DFC-5F49-9AEA-D84C3A224B95}"/>
          </ac:picMkLst>
        </pc:picChg>
      </pc:sldChg>
      <pc:sldChg chg="modSp new mod">
        <pc:chgData name="Kasey Carter" userId="d5d64c75-2cb2-4171-bea5-4550cb713a73" providerId="ADAL" clId="{EBBF5CC7-4F57-4939-963A-FB4776588D26}" dt="2022-11-05T15:37:24.822" v="277" actId="20577"/>
        <pc:sldMkLst>
          <pc:docMk/>
          <pc:sldMk cId="2066961176" sldId="374"/>
        </pc:sldMkLst>
        <pc:spChg chg="mod">
          <ac:chgData name="Kasey Carter" userId="d5d64c75-2cb2-4171-bea5-4550cb713a73" providerId="ADAL" clId="{EBBF5CC7-4F57-4939-963A-FB4776588D26}" dt="2022-11-05T15:37:13.910" v="251" actId="20577"/>
          <ac:spMkLst>
            <pc:docMk/>
            <pc:sldMk cId="2066961176" sldId="374"/>
            <ac:spMk id="2" creationId="{FC6ABE77-55F2-0852-32D1-93BAC0A200BF}"/>
          </ac:spMkLst>
        </pc:spChg>
        <pc:spChg chg="mod">
          <ac:chgData name="Kasey Carter" userId="d5d64c75-2cb2-4171-bea5-4550cb713a73" providerId="ADAL" clId="{EBBF5CC7-4F57-4939-963A-FB4776588D26}" dt="2022-11-05T15:37:24.822" v="277" actId="20577"/>
          <ac:spMkLst>
            <pc:docMk/>
            <pc:sldMk cId="2066961176" sldId="374"/>
            <ac:spMk id="3" creationId="{14311787-5688-FC9C-2F07-D8A679B2B37C}"/>
          </ac:spMkLst>
        </pc:spChg>
      </pc:sldChg>
      <pc:sldChg chg="modSp new mod">
        <pc:chgData name="Kasey Carter" userId="d5d64c75-2cb2-4171-bea5-4550cb713a73" providerId="ADAL" clId="{EBBF5CC7-4F57-4939-963A-FB4776588D26}" dt="2022-11-05T15:50:43.215" v="521" actId="12"/>
        <pc:sldMkLst>
          <pc:docMk/>
          <pc:sldMk cId="2192900640" sldId="375"/>
        </pc:sldMkLst>
        <pc:spChg chg="mod">
          <ac:chgData name="Kasey Carter" userId="d5d64c75-2cb2-4171-bea5-4550cb713a73" providerId="ADAL" clId="{EBBF5CC7-4F57-4939-963A-FB4776588D26}" dt="2022-11-05T15:49:29.145" v="343" actId="20577"/>
          <ac:spMkLst>
            <pc:docMk/>
            <pc:sldMk cId="2192900640" sldId="375"/>
            <ac:spMk id="2" creationId="{3B509757-C674-2A54-A8E4-69DEA529BC61}"/>
          </ac:spMkLst>
        </pc:spChg>
        <pc:spChg chg="mod">
          <ac:chgData name="Kasey Carter" userId="d5d64c75-2cb2-4171-bea5-4550cb713a73" providerId="ADAL" clId="{EBBF5CC7-4F57-4939-963A-FB4776588D26}" dt="2022-11-05T15:50:43.215" v="521" actId="12"/>
          <ac:spMkLst>
            <pc:docMk/>
            <pc:sldMk cId="2192900640" sldId="375"/>
            <ac:spMk id="3" creationId="{0C091B20-CFEC-D1CA-FC03-AB7F36194366}"/>
          </ac:spMkLst>
        </pc:spChg>
      </pc:sldChg>
      <pc:sldChg chg="addSp delSp modSp add mod ord setBg delDesignElem">
        <pc:chgData name="Kasey Carter" userId="d5d64c75-2cb2-4171-bea5-4550cb713a73" providerId="ADAL" clId="{EBBF5CC7-4F57-4939-963A-FB4776588D26}" dt="2022-11-05T15:47:42.653" v="333"/>
        <pc:sldMkLst>
          <pc:docMk/>
          <pc:sldMk cId="2776428581" sldId="376"/>
        </pc:sldMkLst>
        <pc:spChg chg="add del mod">
          <ac:chgData name="Kasey Carter" userId="d5d64c75-2cb2-4171-bea5-4550cb713a73" providerId="ADAL" clId="{EBBF5CC7-4F57-4939-963A-FB4776588D26}" dt="2022-11-05T15:40:55.604" v="308"/>
          <ac:spMkLst>
            <pc:docMk/>
            <pc:sldMk cId="2776428581" sldId="376"/>
            <ac:spMk id="4" creationId="{A923A23F-CF1A-AD81-162F-38C2BCFD610C}"/>
          </ac:spMkLst>
        </pc:spChg>
        <pc:spChg chg="add del mod">
          <ac:chgData name="Kasey Carter" userId="d5d64c75-2cb2-4171-bea5-4550cb713a73" providerId="ADAL" clId="{EBBF5CC7-4F57-4939-963A-FB4776588D26}" dt="2022-11-05T15:41:59.417" v="316"/>
          <ac:spMkLst>
            <pc:docMk/>
            <pc:sldMk cId="2776428581" sldId="376"/>
            <ac:spMk id="8" creationId="{3BEFA583-FAC5-90DF-A8B7-BF905DEBD3EA}"/>
          </ac:spMkLst>
        </pc:spChg>
        <pc:spChg chg="add del mod">
          <ac:chgData name="Kasey Carter" userId="d5d64c75-2cb2-4171-bea5-4550cb713a73" providerId="ADAL" clId="{EBBF5CC7-4F57-4939-963A-FB4776588D26}" dt="2022-11-05T15:41:59.370" v="315"/>
          <ac:spMkLst>
            <pc:docMk/>
            <pc:sldMk cId="2776428581" sldId="376"/>
            <ac:spMk id="9" creationId="{49AF7176-E4C7-CE04-3C9C-E4F7CC015B3C}"/>
          </ac:spMkLst>
        </pc:spChg>
        <pc:spChg chg="add del">
          <ac:chgData name="Kasey Carter" userId="d5d64c75-2cb2-4171-bea5-4550cb713a73" providerId="ADAL" clId="{EBBF5CC7-4F57-4939-963A-FB4776588D26}" dt="2022-11-05T15:42:01.939" v="317" actId="26606"/>
          <ac:spMkLst>
            <pc:docMk/>
            <pc:sldMk cId="2776428581" sldId="376"/>
            <ac:spMk id="10" creationId="{419501C6-F015-4273-AF88-E0F6C853899F}"/>
          </ac:spMkLst>
        </pc:spChg>
        <pc:spChg chg="del">
          <ac:chgData name="Kasey Carter" userId="d5d64c75-2cb2-4171-bea5-4550cb713a73" providerId="ADAL" clId="{EBBF5CC7-4F57-4939-963A-FB4776588D26}" dt="2022-11-05T15:37:47.537" v="303"/>
          <ac:spMkLst>
            <pc:docMk/>
            <pc:sldMk cId="2776428581" sldId="376"/>
            <ac:spMk id="11" creationId="{419501C6-F015-4273-AF88-E0F6C853899F}"/>
          </ac:spMkLst>
        </pc:spChg>
        <pc:spChg chg="add del">
          <ac:chgData name="Kasey Carter" userId="d5d64c75-2cb2-4171-bea5-4550cb713a73" providerId="ADAL" clId="{EBBF5CC7-4F57-4939-963A-FB4776588D26}" dt="2022-11-05T15:42:01.939" v="317" actId="26606"/>
          <ac:spMkLst>
            <pc:docMk/>
            <pc:sldMk cId="2776428581" sldId="376"/>
            <ac:spMk id="12" creationId="{CA677DB7-5829-45BD-9754-5EC484CC4253}"/>
          </ac:spMkLst>
        </pc:spChg>
        <pc:spChg chg="del">
          <ac:chgData name="Kasey Carter" userId="d5d64c75-2cb2-4171-bea5-4550cb713a73" providerId="ADAL" clId="{EBBF5CC7-4F57-4939-963A-FB4776588D26}" dt="2022-11-05T15:37:47.537" v="303"/>
          <ac:spMkLst>
            <pc:docMk/>
            <pc:sldMk cId="2776428581" sldId="376"/>
            <ac:spMk id="13" creationId="{CA677DB7-5829-45BD-9754-5EC484CC4253}"/>
          </ac:spMkLst>
        </pc:spChg>
        <pc:spChg chg="add">
          <ac:chgData name="Kasey Carter" userId="d5d64c75-2cb2-4171-bea5-4550cb713a73" providerId="ADAL" clId="{EBBF5CC7-4F57-4939-963A-FB4776588D26}" dt="2022-11-05T15:42:01.939" v="317" actId="26606"/>
          <ac:spMkLst>
            <pc:docMk/>
            <pc:sldMk cId="2776428581" sldId="376"/>
            <ac:spMk id="19" creationId="{419501C6-F015-4273-AF88-E0F6C853899F}"/>
          </ac:spMkLst>
        </pc:spChg>
        <pc:spChg chg="add">
          <ac:chgData name="Kasey Carter" userId="d5d64c75-2cb2-4171-bea5-4550cb713a73" providerId="ADAL" clId="{EBBF5CC7-4F57-4939-963A-FB4776588D26}" dt="2022-11-05T15:42:01.939" v="317" actId="26606"/>
          <ac:spMkLst>
            <pc:docMk/>
            <pc:sldMk cId="2776428581" sldId="376"/>
            <ac:spMk id="21" creationId="{CA677DB7-5829-45BD-9754-5EC484CC4253}"/>
          </ac:spMkLst>
        </pc:spChg>
        <pc:picChg chg="add del mod">
          <ac:chgData name="Kasey Carter" userId="d5d64c75-2cb2-4171-bea5-4550cb713a73" providerId="ADAL" clId="{EBBF5CC7-4F57-4939-963A-FB4776588D26}" dt="2022-11-05T15:41:25.775" v="311" actId="478"/>
          <ac:picMkLst>
            <pc:docMk/>
            <pc:sldMk cId="2776428581" sldId="376"/>
            <ac:picMk id="5" creationId="{57DDACCD-328D-3F77-066E-213CFF8375E3}"/>
          </ac:picMkLst>
        </pc:picChg>
        <pc:picChg chg="del">
          <ac:chgData name="Kasey Carter" userId="d5d64c75-2cb2-4171-bea5-4550cb713a73" providerId="ADAL" clId="{EBBF5CC7-4F57-4939-963A-FB4776588D26}" dt="2022-11-05T15:37:49.810" v="304" actId="478"/>
          <ac:picMkLst>
            <pc:docMk/>
            <pc:sldMk cId="2776428581" sldId="376"/>
            <ac:picMk id="6" creationId="{380E01BA-CD39-3426-BC5A-88D9F4464214}"/>
          </ac:picMkLst>
        </pc:picChg>
        <pc:picChg chg="add mod">
          <ac:chgData name="Kasey Carter" userId="d5d64c75-2cb2-4171-bea5-4550cb713a73" providerId="ADAL" clId="{EBBF5CC7-4F57-4939-963A-FB4776588D26}" dt="2022-11-05T15:42:06.675" v="318" actId="27614"/>
          <ac:picMkLst>
            <pc:docMk/>
            <pc:sldMk cId="2776428581" sldId="376"/>
            <ac:picMk id="14" creationId="{2FA4921F-06EE-A19A-171B-F8FA3A934C02}"/>
          </ac:picMkLst>
        </pc:picChg>
      </pc:sldChg>
      <pc:sldChg chg="addSp delSp modSp add mod ord">
        <pc:chgData name="Kasey Carter" userId="d5d64c75-2cb2-4171-bea5-4550cb713a73" providerId="ADAL" clId="{EBBF5CC7-4F57-4939-963A-FB4776588D26}" dt="2022-11-05T15:47:49.707" v="338"/>
        <pc:sldMkLst>
          <pc:docMk/>
          <pc:sldMk cId="2184765970" sldId="377"/>
        </pc:sldMkLst>
        <pc:spChg chg="add del mod">
          <ac:chgData name="Kasey Carter" userId="d5d64c75-2cb2-4171-bea5-4550cb713a73" providerId="ADAL" clId="{EBBF5CC7-4F57-4939-963A-FB4776588D26}" dt="2022-11-05T15:44:24.653" v="322" actId="22"/>
          <ac:spMkLst>
            <pc:docMk/>
            <pc:sldMk cId="2184765970" sldId="377"/>
            <ac:spMk id="4" creationId="{5F0EBF8C-A8DB-C2EF-C14D-D2C285490C6B}"/>
          </ac:spMkLst>
        </pc:spChg>
        <pc:spChg chg="del">
          <ac:chgData name="Kasey Carter" userId="d5d64c75-2cb2-4171-bea5-4550cb713a73" providerId="ADAL" clId="{EBBF5CC7-4F57-4939-963A-FB4776588D26}" dt="2022-11-05T15:44:27.170" v="323" actId="26606"/>
          <ac:spMkLst>
            <pc:docMk/>
            <pc:sldMk cId="2184765970" sldId="377"/>
            <ac:spMk id="19" creationId="{419501C6-F015-4273-AF88-E0F6C853899F}"/>
          </ac:spMkLst>
        </pc:spChg>
        <pc:spChg chg="del">
          <ac:chgData name="Kasey Carter" userId="d5d64c75-2cb2-4171-bea5-4550cb713a73" providerId="ADAL" clId="{EBBF5CC7-4F57-4939-963A-FB4776588D26}" dt="2022-11-05T15:44:27.170" v="323" actId="26606"/>
          <ac:spMkLst>
            <pc:docMk/>
            <pc:sldMk cId="2184765970" sldId="377"/>
            <ac:spMk id="21" creationId="{CA677DB7-5829-45BD-9754-5EC484CC4253}"/>
          </ac:spMkLst>
        </pc:spChg>
        <pc:spChg chg="add">
          <ac:chgData name="Kasey Carter" userId="d5d64c75-2cb2-4171-bea5-4550cb713a73" providerId="ADAL" clId="{EBBF5CC7-4F57-4939-963A-FB4776588D26}" dt="2022-11-05T15:44:27.170" v="323" actId="26606"/>
          <ac:spMkLst>
            <pc:docMk/>
            <pc:sldMk cId="2184765970" sldId="377"/>
            <ac:spMk id="26" creationId="{419501C6-F015-4273-AF88-E0F6C853899F}"/>
          </ac:spMkLst>
        </pc:spChg>
        <pc:spChg chg="add">
          <ac:chgData name="Kasey Carter" userId="d5d64c75-2cb2-4171-bea5-4550cb713a73" providerId="ADAL" clId="{EBBF5CC7-4F57-4939-963A-FB4776588D26}" dt="2022-11-05T15:44:27.170" v="323" actId="26606"/>
          <ac:spMkLst>
            <pc:docMk/>
            <pc:sldMk cId="2184765970" sldId="377"/>
            <ac:spMk id="28" creationId="{CA677DB7-5829-45BD-9754-5EC484CC4253}"/>
          </ac:spMkLst>
        </pc:spChg>
        <pc:picChg chg="add mod ord">
          <ac:chgData name="Kasey Carter" userId="d5d64c75-2cb2-4171-bea5-4550cb713a73" providerId="ADAL" clId="{EBBF5CC7-4F57-4939-963A-FB4776588D26}" dt="2022-11-05T15:44:27.170" v="323" actId="26606"/>
          <ac:picMkLst>
            <pc:docMk/>
            <pc:sldMk cId="2184765970" sldId="377"/>
            <ac:picMk id="6" creationId="{DB560222-BD6D-2205-46ED-4C0B6D52903C}"/>
          </ac:picMkLst>
        </pc:picChg>
        <pc:picChg chg="del mod">
          <ac:chgData name="Kasey Carter" userId="d5d64c75-2cb2-4171-bea5-4550cb713a73" providerId="ADAL" clId="{EBBF5CC7-4F57-4939-963A-FB4776588D26}" dt="2022-11-05T15:42:17.101" v="321" actId="478"/>
          <ac:picMkLst>
            <pc:docMk/>
            <pc:sldMk cId="2184765970" sldId="377"/>
            <ac:picMk id="14" creationId="{2FA4921F-06EE-A19A-171B-F8FA3A934C02}"/>
          </ac:picMkLst>
        </pc:picChg>
      </pc:sldChg>
      <pc:sldChg chg="add del">
        <pc:chgData name="Kasey Carter" userId="d5d64c75-2cb2-4171-bea5-4550cb713a73" providerId="ADAL" clId="{EBBF5CC7-4F57-4939-963A-FB4776588D26}" dt="2022-11-05T15:41:04.210" v="310" actId="47"/>
        <pc:sldMkLst>
          <pc:docMk/>
          <pc:sldMk cId="2636031245" sldId="377"/>
        </pc:sldMkLst>
      </pc:sldChg>
      <pc:sldChg chg="add del">
        <pc:chgData name="Kasey Carter" userId="d5d64c75-2cb2-4171-bea5-4550cb713a73" providerId="ADAL" clId="{EBBF5CC7-4F57-4939-963A-FB4776588D26}" dt="2022-11-05T15:41:04.210" v="310" actId="47"/>
        <pc:sldMkLst>
          <pc:docMk/>
          <pc:sldMk cId="3355693119" sldId="378"/>
        </pc:sldMkLst>
      </pc:sldChg>
      <pc:sldChg chg="addSp delSp modSp add mod ord">
        <pc:chgData name="Kasey Carter" userId="d5d64c75-2cb2-4171-bea5-4550cb713a73" providerId="ADAL" clId="{EBBF5CC7-4F57-4939-963A-FB4776588D26}" dt="2022-11-05T15:47:55.391" v="340"/>
        <pc:sldMkLst>
          <pc:docMk/>
          <pc:sldMk cId="3890303504" sldId="378"/>
        </pc:sldMkLst>
        <pc:spChg chg="add del mod">
          <ac:chgData name="Kasey Carter" userId="d5d64c75-2cb2-4171-bea5-4550cb713a73" providerId="ADAL" clId="{EBBF5CC7-4F57-4939-963A-FB4776588D26}" dt="2022-11-05T15:46:15.304" v="326" actId="22"/>
          <ac:spMkLst>
            <pc:docMk/>
            <pc:sldMk cId="3890303504" sldId="378"/>
            <ac:spMk id="4" creationId="{EC8A6980-CFCE-BC2B-5383-5555F8FE3494}"/>
          </ac:spMkLst>
        </pc:spChg>
        <pc:spChg chg="del">
          <ac:chgData name="Kasey Carter" userId="d5d64c75-2cb2-4171-bea5-4550cb713a73" providerId="ADAL" clId="{EBBF5CC7-4F57-4939-963A-FB4776588D26}" dt="2022-11-05T15:46:17.324" v="327" actId="26606"/>
          <ac:spMkLst>
            <pc:docMk/>
            <pc:sldMk cId="3890303504" sldId="378"/>
            <ac:spMk id="26" creationId="{419501C6-F015-4273-AF88-E0F6C853899F}"/>
          </ac:spMkLst>
        </pc:spChg>
        <pc:spChg chg="del">
          <ac:chgData name="Kasey Carter" userId="d5d64c75-2cb2-4171-bea5-4550cb713a73" providerId="ADAL" clId="{EBBF5CC7-4F57-4939-963A-FB4776588D26}" dt="2022-11-05T15:46:17.324" v="327" actId="26606"/>
          <ac:spMkLst>
            <pc:docMk/>
            <pc:sldMk cId="3890303504" sldId="378"/>
            <ac:spMk id="28" creationId="{CA677DB7-5829-45BD-9754-5EC484CC4253}"/>
          </ac:spMkLst>
        </pc:spChg>
        <pc:spChg chg="add">
          <ac:chgData name="Kasey Carter" userId="d5d64c75-2cb2-4171-bea5-4550cb713a73" providerId="ADAL" clId="{EBBF5CC7-4F57-4939-963A-FB4776588D26}" dt="2022-11-05T15:46:17.324" v="327" actId="26606"/>
          <ac:spMkLst>
            <pc:docMk/>
            <pc:sldMk cId="3890303504" sldId="378"/>
            <ac:spMk id="33" creationId="{419501C6-F015-4273-AF88-E0F6C853899F}"/>
          </ac:spMkLst>
        </pc:spChg>
        <pc:spChg chg="add">
          <ac:chgData name="Kasey Carter" userId="d5d64c75-2cb2-4171-bea5-4550cb713a73" providerId="ADAL" clId="{EBBF5CC7-4F57-4939-963A-FB4776588D26}" dt="2022-11-05T15:46:17.324" v="327" actId="26606"/>
          <ac:spMkLst>
            <pc:docMk/>
            <pc:sldMk cId="3890303504" sldId="378"/>
            <ac:spMk id="35" creationId="{CA677DB7-5829-45BD-9754-5EC484CC4253}"/>
          </ac:spMkLst>
        </pc:spChg>
        <pc:picChg chg="del">
          <ac:chgData name="Kasey Carter" userId="d5d64c75-2cb2-4171-bea5-4550cb713a73" providerId="ADAL" clId="{EBBF5CC7-4F57-4939-963A-FB4776588D26}" dt="2022-11-05T15:46:13.214" v="325" actId="478"/>
          <ac:picMkLst>
            <pc:docMk/>
            <pc:sldMk cId="3890303504" sldId="378"/>
            <ac:picMk id="6" creationId="{DB560222-BD6D-2205-46ED-4C0B6D52903C}"/>
          </ac:picMkLst>
        </pc:picChg>
        <pc:picChg chg="add mod ord">
          <ac:chgData name="Kasey Carter" userId="d5d64c75-2cb2-4171-bea5-4550cb713a73" providerId="ADAL" clId="{EBBF5CC7-4F57-4939-963A-FB4776588D26}" dt="2022-11-05T15:46:17.324" v="327" actId="26606"/>
          <ac:picMkLst>
            <pc:docMk/>
            <pc:sldMk cId="3890303504" sldId="378"/>
            <ac:picMk id="7" creationId="{0948CC6B-7F25-B7DB-157F-31AF24F5260B}"/>
          </ac:picMkLst>
        </pc:picChg>
      </pc:sldChg>
      <pc:sldChg chg="addSp delSp modSp add mod ord">
        <pc:chgData name="Kasey Carter" userId="d5d64c75-2cb2-4171-bea5-4550cb713a73" providerId="ADAL" clId="{EBBF5CC7-4F57-4939-963A-FB4776588D26}" dt="2022-11-05T15:51:11.209" v="523"/>
        <pc:sldMkLst>
          <pc:docMk/>
          <pc:sldMk cId="2175109540" sldId="379"/>
        </pc:sldMkLst>
        <pc:spChg chg="add del mod">
          <ac:chgData name="Kasey Carter" userId="d5d64c75-2cb2-4171-bea5-4550cb713a73" providerId="ADAL" clId="{EBBF5CC7-4F57-4939-963A-FB4776588D26}" dt="2022-11-05T15:47:12.201" v="330" actId="22"/>
          <ac:spMkLst>
            <pc:docMk/>
            <pc:sldMk cId="2175109540" sldId="379"/>
            <ac:spMk id="4" creationId="{26B99028-3E7D-AAE1-BBE4-D7FFAEFBF7A4}"/>
          </ac:spMkLst>
        </pc:spChg>
        <pc:spChg chg="del">
          <ac:chgData name="Kasey Carter" userId="d5d64c75-2cb2-4171-bea5-4550cb713a73" providerId="ADAL" clId="{EBBF5CC7-4F57-4939-963A-FB4776588D26}" dt="2022-11-05T15:47:13.893" v="331" actId="26606"/>
          <ac:spMkLst>
            <pc:docMk/>
            <pc:sldMk cId="2175109540" sldId="379"/>
            <ac:spMk id="33" creationId="{419501C6-F015-4273-AF88-E0F6C853899F}"/>
          </ac:spMkLst>
        </pc:spChg>
        <pc:spChg chg="del">
          <ac:chgData name="Kasey Carter" userId="d5d64c75-2cb2-4171-bea5-4550cb713a73" providerId="ADAL" clId="{EBBF5CC7-4F57-4939-963A-FB4776588D26}" dt="2022-11-05T15:47:13.893" v="331" actId="26606"/>
          <ac:spMkLst>
            <pc:docMk/>
            <pc:sldMk cId="2175109540" sldId="379"/>
            <ac:spMk id="35" creationId="{CA677DB7-5829-45BD-9754-5EC484CC4253}"/>
          </ac:spMkLst>
        </pc:spChg>
        <pc:spChg chg="add">
          <ac:chgData name="Kasey Carter" userId="d5d64c75-2cb2-4171-bea5-4550cb713a73" providerId="ADAL" clId="{EBBF5CC7-4F57-4939-963A-FB4776588D26}" dt="2022-11-05T15:47:13.893" v="331" actId="26606"/>
          <ac:spMkLst>
            <pc:docMk/>
            <pc:sldMk cId="2175109540" sldId="379"/>
            <ac:spMk id="40" creationId="{419501C6-F015-4273-AF88-E0F6C853899F}"/>
          </ac:spMkLst>
        </pc:spChg>
        <pc:spChg chg="add">
          <ac:chgData name="Kasey Carter" userId="d5d64c75-2cb2-4171-bea5-4550cb713a73" providerId="ADAL" clId="{EBBF5CC7-4F57-4939-963A-FB4776588D26}" dt="2022-11-05T15:47:13.893" v="331" actId="26606"/>
          <ac:spMkLst>
            <pc:docMk/>
            <pc:sldMk cId="2175109540" sldId="379"/>
            <ac:spMk id="42" creationId="{CA677DB7-5829-45BD-9754-5EC484CC4253}"/>
          </ac:spMkLst>
        </pc:spChg>
        <pc:picChg chg="add mod ord">
          <ac:chgData name="Kasey Carter" userId="d5d64c75-2cb2-4171-bea5-4550cb713a73" providerId="ADAL" clId="{EBBF5CC7-4F57-4939-963A-FB4776588D26}" dt="2022-11-05T15:47:43.130" v="334" actId="27614"/>
          <ac:picMkLst>
            <pc:docMk/>
            <pc:sldMk cId="2175109540" sldId="379"/>
            <ac:picMk id="6" creationId="{4305A763-CCAB-EF75-D31B-4E7A8B6784E0}"/>
          </ac:picMkLst>
        </pc:picChg>
        <pc:picChg chg="del">
          <ac:chgData name="Kasey Carter" userId="d5d64c75-2cb2-4171-bea5-4550cb713a73" providerId="ADAL" clId="{EBBF5CC7-4F57-4939-963A-FB4776588D26}" dt="2022-11-05T15:47:09.578" v="329" actId="478"/>
          <ac:picMkLst>
            <pc:docMk/>
            <pc:sldMk cId="2175109540" sldId="379"/>
            <ac:picMk id="7" creationId="{0948CC6B-7F25-B7DB-157F-31AF24F5260B}"/>
          </ac:picMkLst>
        </pc:picChg>
      </pc:sldChg>
      <pc:sldChg chg="add del">
        <pc:chgData name="Kasey Carter" userId="d5d64c75-2cb2-4171-bea5-4550cb713a73" providerId="ADAL" clId="{EBBF5CC7-4F57-4939-963A-FB4776588D26}" dt="2022-11-05T15:41:04.210" v="310" actId="47"/>
        <pc:sldMkLst>
          <pc:docMk/>
          <pc:sldMk cId="2927753775" sldId="379"/>
        </pc:sldMkLst>
      </pc:sldChg>
      <pc:sldChg chg="addSp delSp modSp new mod setBg">
        <pc:chgData name="Kasey Carter" userId="d5d64c75-2cb2-4171-bea5-4550cb713a73" providerId="ADAL" clId="{EBBF5CC7-4F57-4939-963A-FB4776588D26}" dt="2022-11-05T16:10:44.563" v="539" actId="20577"/>
        <pc:sldMkLst>
          <pc:docMk/>
          <pc:sldMk cId="3576034166" sldId="380"/>
        </pc:sldMkLst>
        <pc:spChg chg="mod">
          <ac:chgData name="Kasey Carter" userId="d5d64c75-2cb2-4171-bea5-4550cb713a73" providerId="ADAL" clId="{EBBF5CC7-4F57-4939-963A-FB4776588D26}" dt="2022-11-05T16:10:44.563" v="539" actId="20577"/>
          <ac:spMkLst>
            <pc:docMk/>
            <pc:sldMk cId="3576034166" sldId="380"/>
            <ac:spMk id="2" creationId="{BCB07A93-D2F1-4609-63EC-755AB8F0ED35}"/>
          </ac:spMkLst>
        </pc:spChg>
        <pc:spChg chg="del">
          <ac:chgData name="Kasey Carter" userId="d5d64c75-2cb2-4171-bea5-4550cb713a73" providerId="ADAL" clId="{EBBF5CC7-4F57-4939-963A-FB4776588D26}" dt="2022-11-05T16:10:36.796" v="525" actId="22"/>
          <ac:spMkLst>
            <pc:docMk/>
            <pc:sldMk cId="3576034166" sldId="380"/>
            <ac:spMk id="3" creationId="{704E2062-6039-4754-101A-FCD59FBFA1D9}"/>
          </ac:spMkLst>
        </pc:spChg>
        <pc:spChg chg="add">
          <ac:chgData name="Kasey Carter" userId="d5d64c75-2cb2-4171-bea5-4550cb713a73" providerId="ADAL" clId="{EBBF5CC7-4F57-4939-963A-FB4776588D26}" dt="2022-11-05T16:10:39.275" v="526" actId="26606"/>
          <ac:spMkLst>
            <pc:docMk/>
            <pc:sldMk cId="3576034166" sldId="380"/>
            <ac:spMk id="10" creationId="{419501C6-F015-4273-AF88-E0F6C853899F}"/>
          </ac:spMkLst>
        </pc:spChg>
        <pc:spChg chg="add">
          <ac:chgData name="Kasey Carter" userId="d5d64c75-2cb2-4171-bea5-4550cb713a73" providerId="ADAL" clId="{EBBF5CC7-4F57-4939-963A-FB4776588D26}" dt="2022-11-05T16:10:39.275" v="526" actId="26606"/>
          <ac:spMkLst>
            <pc:docMk/>
            <pc:sldMk cId="3576034166" sldId="380"/>
            <ac:spMk id="12" creationId="{CA677DB7-5829-45BD-9754-5EC484CC4253}"/>
          </ac:spMkLst>
        </pc:spChg>
        <pc:picChg chg="add mod ord">
          <ac:chgData name="Kasey Carter" userId="d5d64c75-2cb2-4171-bea5-4550cb713a73" providerId="ADAL" clId="{EBBF5CC7-4F57-4939-963A-FB4776588D26}" dt="2022-11-05T16:10:39.275" v="526" actId="26606"/>
          <ac:picMkLst>
            <pc:docMk/>
            <pc:sldMk cId="3576034166" sldId="380"/>
            <ac:picMk id="5" creationId="{BE4CA8BA-36A3-74DE-9E70-B63F84A3E428}"/>
          </ac:picMkLst>
        </pc:picChg>
      </pc:sldChg>
    </pc:docChg>
  </pc:docChgLst>
  <pc:docChgLst>
    <pc:chgData clId="Web-{76B52B5C-39FD-3B1F-BDA2-9AE6361F0B1F}"/>
    <pc:docChg chg="delSld">
      <pc:chgData name="" userId="" providerId="" clId="Web-{76B52B5C-39FD-3B1F-BDA2-9AE6361F0B1F}" dt="2022-07-11T10:01:34.484" v="0"/>
      <pc:docMkLst>
        <pc:docMk/>
      </pc:docMkLst>
      <pc:sldChg chg="del">
        <pc:chgData name="" userId="" providerId="" clId="Web-{76B52B5C-39FD-3B1F-BDA2-9AE6361F0B1F}" dt="2022-07-11T10:01:34.484" v="0"/>
        <pc:sldMkLst>
          <pc:docMk/>
          <pc:sldMk cId="738643209" sldId="260"/>
        </pc:sldMkLst>
      </pc:sldChg>
    </pc:docChg>
  </pc:docChgLst>
  <pc:docChgLst>
    <pc:chgData name="Kasey Dykes" userId="d5d64c75-2cb2-4171-bea5-4550cb713a73" providerId="ADAL" clId="{8DACCF91-B8BC-49A3-BB8D-66BD9B6E7D62}"/>
    <pc:docChg chg="delSld modSld">
      <pc:chgData name="Kasey Dykes" userId="d5d64c75-2cb2-4171-bea5-4550cb713a73" providerId="ADAL" clId="{8DACCF91-B8BC-49A3-BB8D-66BD9B6E7D62}" dt="2022-01-19T17:32:03.231" v="2" actId="47"/>
      <pc:docMkLst>
        <pc:docMk/>
      </pc:docMkLst>
      <pc:sldChg chg="del">
        <pc:chgData name="Kasey Dykes" userId="d5d64c75-2cb2-4171-bea5-4550cb713a73" providerId="ADAL" clId="{8DACCF91-B8BC-49A3-BB8D-66BD9B6E7D62}" dt="2022-01-19T17:32:03.231" v="2" actId="47"/>
        <pc:sldMkLst>
          <pc:docMk/>
          <pc:sldMk cId="3480768203" sldId="259"/>
        </pc:sldMkLst>
      </pc:sldChg>
      <pc:sldChg chg="modSp mod">
        <pc:chgData name="Kasey Dykes" userId="d5d64c75-2cb2-4171-bea5-4550cb713a73" providerId="ADAL" clId="{8DACCF91-B8BC-49A3-BB8D-66BD9B6E7D62}" dt="2022-01-17T10:02:53.736" v="1" actId="20577"/>
        <pc:sldMkLst>
          <pc:docMk/>
          <pc:sldMk cId="738643209" sldId="260"/>
        </pc:sldMkLst>
        <pc:spChg chg="mod">
          <ac:chgData name="Kasey Dykes" userId="d5d64c75-2cb2-4171-bea5-4550cb713a73" providerId="ADAL" clId="{8DACCF91-B8BC-49A3-BB8D-66BD9B6E7D62}" dt="2022-01-17T10:02:53.736" v="1" actId="20577"/>
          <ac:spMkLst>
            <pc:docMk/>
            <pc:sldMk cId="738643209" sldId="260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E9E4FFC3-F374-4E45-8A6B-95BE39AB9AA4}"/>
    <pc:docChg chg="modSld">
      <pc:chgData name="Kasey Dykes" userId="d5d64c75-2cb2-4171-bea5-4550cb713a73" providerId="ADAL" clId="{E9E4FFC3-F374-4E45-8A6B-95BE39AB9AA4}" dt="2022-01-17T15:18:06.612" v="1" actId="20577"/>
      <pc:docMkLst>
        <pc:docMk/>
      </pc:docMkLst>
      <pc:sldChg chg="modSp mod">
        <pc:chgData name="Kasey Dykes" userId="d5d64c75-2cb2-4171-bea5-4550cb713a73" providerId="ADAL" clId="{E9E4FFC3-F374-4E45-8A6B-95BE39AB9AA4}" dt="2022-01-17T15:18:06.612" v="1" actId="20577"/>
        <pc:sldMkLst>
          <pc:docMk/>
          <pc:sldMk cId="606468625" sldId="256"/>
        </pc:sldMkLst>
        <pc:spChg chg="mod">
          <ac:chgData name="Kasey Dykes" userId="d5d64c75-2cb2-4171-bea5-4550cb713a73" providerId="ADAL" clId="{E9E4FFC3-F374-4E45-8A6B-95BE39AB9AA4}" dt="2022-01-17T15:18:06.612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1378E1F8-D851-7AC7-39AE-D08FFBA937EF}"/>
    <pc:docChg chg="modSld">
      <pc:chgData name="Kasey Dykes" userId="S::kasey.dykes@chichester.ac.uk::d5d64c75-2cb2-4171-bea5-4550cb713a73" providerId="AD" clId="Web-{1378E1F8-D851-7AC7-39AE-D08FFBA937EF}" dt="2022-07-18T14:58:17.793" v="1" actId="20577"/>
      <pc:docMkLst>
        <pc:docMk/>
      </pc:docMkLst>
      <pc:sldChg chg="modSp">
        <pc:chgData name="Kasey Dykes" userId="S::kasey.dykes@chichester.ac.uk::d5d64c75-2cb2-4171-bea5-4550cb713a73" providerId="AD" clId="Web-{1378E1F8-D851-7AC7-39AE-D08FFBA937EF}" dt="2022-07-18T14:58:17.793" v="1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1378E1F8-D851-7AC7-39AE-D08FFBA937EF}" dt="2022-07-18T14:58:17.793" v="1" actId="20577"/>
          <ac:spMkLst>
            <pc:docMk/>
            <pc:sldMk cId="606468625" sldId="256"/>
            <ac:spMk id="2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76B52B5C-39FD-3B1F-BDA2-9AE6361F0B1F}"/>
    <pc:docChg chg="delSld modSld">
      <pc:chgData name="Kasey Dykes" userId="S::kasey.dykes@chichester.ac.uk::d5d64c75-2cb2-4171-bea5-4550cb713a73" providerId="AD" clId="Web-{76B52B5C-39FD-3B1F-BDA2-9AE6361F0B1F}" dt="2022-07-11T10:01:46.188" v="5" actId="20577"/>
      <pc:docMkLst>
        <pc:docMk/>
      </pc:docMkLst>
      <pc:sldChg chg="del">
        <pc:chgData name="Kasey Dykes" userId="S::kasey.dykes@chichester.ac.uk::d5d64c75-2cb2-4171-bea5-4550cb713a73" providerId="AD" clId="Web-{76B52B5C-39FD-3B1F-BDA2-9AE6361F0B1F}" dt="2022-07-11T10:01:35.812" v="0"/>
        <pc:sldMkLst>
          <pc:docMk/>
          <pc:sldMk cId="894731803" sldId="261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6.640" v="1"/>
        <pc:sldMkLst>
          <pc:docMk/>
          <pc:sldMk cId="956867205" sldId="262"/>
        </pc:sldMkLst>
      </pc:sldChg>
      <pc:sldChg chg="del">
        <pc:chgData name="Kasey Dykes" userId="S::kasey.dykes@chichester.ac.uk::d5d64c75-2cb2-4171-bea5-4550cb713a73" providerId="AD" clId="Web-{76B52B5C-39FD-3B1F-BDA2-9AE6361F0B1F}" dt="2022-07-11T10:01:39.468" v="2"/>
        <pc:sldMkLst>
          <pc:docMk/>
          <pc:sldMk cId="460949982" sldId="269"/>
        </pc:sldMkLst>
      </pc:sldChg>
      <pc:sldChg chg="modSp">
        <pc:chgData name="Kasey Dykes" userId="S::kasey.dykes@chichester.ac.uk::d5d64c75-2cb2-4171-bea5-4550cb713a73" providerId="AD" clId="Web-{76B52B5C-39FD-3B1F-BDA2-9AE6361F0B1F}" dt="2022-07-11T10:01:46.188" v="5" actId="20577"/>
        <pc:sldMkLst>
          <pc:docMk/>
          <pc:sldMk cId="929598286" sldId="272"/>
        </pc:sldMkLst>
        <pc:spChg chg="mod">
          <ac:chgData name="Kasey Dykes" userId="S::kasey.dykes@chichester.ac.uk::d5d64c75-2cb2-4171-bea5-4550cb713a73" providerId="AD" clId="Web-{76B52B5C-39FD-3B1F-BDA2-9AE6361F0B1F}" dt="2022-07-11T10:01:46.188" v="5" actId="20577"/>
          <ac:spMkLst>
            <pc:docMk/>
            <pc:sldMk cId="929598286" sldId="272"/>
            <ac:spMk id="5" creationId="{2BB08A7C-440B-4AD9-8F45-70E0AED36257}"/>
          </ac:spMkLst>
        </pc:spChg>
      </pc:sldChg>
      <pc:sldChg chg="del">
        <pc:chgData name="Kasey Dykes" userId="S::kasey.dykes@chichester.ac.uk::d5d64c75-2cb2-4171-bea5-4550cb713a73" providerId="AD" clId="Web-{76B52B5C-39FD-3B1F-BDA2-9AE6361F0B1F}" dt="2022-07-11T10:01:40.453" v="3"/>
        <pc:sldMkLst>
          <pc:docMk/>
          <pc:sldMk cId="1707226979" sldId="277"/>
        </pc:sldMkLst>
      </pc:sldChg>
    </pc:docChg>
  </pc:docChgLst>
  <pc:docChgLst>
    <pc:chgData name="Kasey Dykes" userId="S::kasey.dykes@chichester.ac.uk::d5d64c75-2cb2-4171-bea5-4550cb713a73" providerId="AD" clId="Web-{C2755A3D-A683-51F7-7471-450D39BCEFD2}"/>
    <pc:docChg chg="addSld modSld">
      <pc:chgData name="Kasey Dykes" userId="S::kasey.dykes@chichester.ac.uk::d5d64c75-2cb2-4171-bea5-4550cb713a73" providerId="AD" clId="Web-{C2755A3D-A683-51F7-7471-450D39BCEFD2}" dt="2022-07-18T13:20:27.318" v="61"/>
      <pc:docMkLst>
        <pc:docMk/>
      </pc:docMkLst>
      <pc:sldChg chg="addSp delSp modSp new">
        <pc:chgData name="Kasey Dykes" userId="S::kasey.dykes@chichester.ac.uk::d5d64c75-2cb2-4171-bea5-4550cb713a73" providerId="AD" clId="Web-{C2755A3D-A683-51F7-7471-450D39BCEFD2}" dt="2022-07-18T13:20:27.318" v="61"/>
        <pc:sldMkLst>
          <pc:docMk/>
          <pc:sldMk cId="4161947604" sldId="273"/>
        </pc:sldMkLst>
        <pc:spChg chg="mod">
          <ac:chgData name="Kasey Dykes" userId="S::kasey.dykes@chichester.ac.uk::d5d64c75-2cb2-4171-bea5-4550cb713a73" providerId="AD" clId="Web-{C2755A3D-A683-51F7-7471-450D39BCEFD2}" dt="2022-07-18T13:16:47.750" v="4" actId="20577"/>
          <ac:spMkLst>
            <pc:docMk/>
            <pc:sldMk cId="4161947604" sldId="273"/>
            <ac:spMk id="2" creationId="{B8587F8B-7FDC-2FCC-BE7F-DCF0C681EE86}"/>
          </ac:spMkLst>
        </pc:spChg>
        <pc:spChg chg="del">
          <ac:chgData name="Kasey Dykes" userId="S::kasey.dykes@chichester.ac.uk::d5d64c75-2cb2-4171-bea5-4550cb713a73" providerId="AD" clId="Web-{C2755A3D-A683-51F7-7471-450D39BCEFD2}" dt="2022-07-18T13:18:43.268" v="32"/>
          <ac:spMkLst>
            <pc:docMk/>
            <pc:sldMk cId="4161947604" sldId="273"/>
            <ac:spMk id="3" creationId="{9B329BCE-6E21-3DF9-7736-5868ADECB9D3}"/>
          </ac:spMkLst>
        </pc:spChg>
        <pc:graphicFrameChg chg="add mod ord modGraphic">
          <ac:chgData name="Kasey Dykes" userId="S::kasey.dykes@chichester.ac.uk::d5d64c75-2cb2-4171-bea5-4550cb713a73" providerId="AD" clId="Web-{C2755A3D-A683-51F7-7471-450D39BCEFD2}" dt="2022-07-18T13:20:27.318" v="61"/>
          <ac:graphicFrameMkLst>
            <pc:docMk/>
            <pc:sldMk cId="4161947604" sldId="273"/>
            <ac:graphicFrameMk id="4" creationId="{7C4F514F-BA49-EAF5-3AFD-38F717BC05EC}"/>
          </ac:graphicFrameMkLst>
        </pc:graphicFrameChg>
      </pc:sldChg>
      <pc:sldChg chg="modSp new mod modShow chgLayout">
        <pc:chgData name="Kasey Dykes" userId="S::kasey.dykes@chichester.ac.uk::d5d64c75-2cb2-4171-bea5-4550cb713a73" providerId="AD" clId="Web-{C2755A3D-A683-51F7-7471-450D39BCEFD2}" dt="2022-07-18T13:17:09.688" v="24"/>
        <pc:sldMkLst>
          <pc:docMk/>
          <pc:sldMk cId="810876766" sldId="274"/>
        </pc:sldMkLst>
        <pc:spChg chg="mod ord">
          <ac:chgData name="Kasey Dykes" userId="S::kasey.dykes@chichester.ac.uk::d5d64c75-2cb2-4171-bea5-4550cb713a73" providerId="AD" clId="Web-{C2755A3D-A683-51F7-7471-450D39BCEFD2}" dt="2022-07-18T13:16:56.359" v="11" actId="20577"/>
          <ac:spMkLst>
            <pc:docMk/>
            <pc:sldMk cId="810876766" sldId="274"/>
            <ac:spMk id="2" creationId="{350472CB-E791-85AD-6574-AA5EE1A001D4}"/>
          </ac:spMkLst>
        </pc:spChg>
        <pc:spChg chg="mod ord">
          <ac:chgData name="Kasey Dykes" userId="S::kasey.dykes@chichester.ac.uk::d5d64c75-2cb2-4171-bea5-4550cb713a73" providerId="AD" clId="Web-{C2755A3D-A683-51F7-7471-450D39BCEFD2}" dt="2022-07-18T13:17:09.688" v="24"/>
          <ac:spMkLst>
            <pc:docMk/>
            <pc:sldMk cId="810876766" sldId="274"/>
            <ac:spMk id="3" creationId="{D9C59508-97FC-1A02-9447-9A4594D3A0D7}"/>
          </ac:spMkLst>
        </pc:spChg>
      </pc:sldChg>
      <pc:sldChg chg="modSp new">
        <pc:chgData name="Kasey Dykes" userId="S::kasey.dykes@chichester.ac.uk::d5d64c75-2cb2-4171-bea5-4550cb713a73" providerId="AD" clId="Web-{C2755A3D-A683-51F7-7471-450D39BCEFD2}" dt="2022-07-18T13:17:55.189" v="31" actId="20577"/>
        <pc:sldMkLst>
          <pc:docMk/>
          <pc:sldMk cId="1457506959" sldId="275"/>
        </pc:sldMkLst>
        <pc:spChg chg="mod">
          <ac:chgData name="Kasey Dykes" userId="S::kasey.dykes@chichester.ac.uk::d5d64c75-2cb2-4171-bea5-4550cb713a73" providerId="AD" clId="Web-{C2755A3D-A683-51F7-7471-450D39BCEFD2}" dt="2022-07-18T13:17:55.189" v="31" actId="20577"/>
          <ac:spMkLst>
            <pc:docMk/>
            <pc:sldMk cId="1457506959" sldId="275"/>
            <ac:spMk id="2" creationId="{C6106B69-C17B-4CD3-DDF9-9033033B2307}"/>
          </ac:spMkLst>
        </pc:spChg>
      </pc:sldChg>
    </pc:docChg>
  </pc:docChgLst>
  <pc:docChgLst>
    <pc:chgData name="Kasey Carter" userId="d5d64c75-2cb2-4171-bea5-4550cb713a73" providerId="ADAL" clId="{4B80B610-9464-4E86-B761-12AC2F6DEC2F}"/>
    <pc:docChg chg="custSel addSld delSld modSld modNotesMaster">
      <pc:chgData name="Kasey Carter" userId="d5d64c75-2cb2-4171-bea5-4550cb713a73" providerId="ADAL" clId="{4B80B610-9464-4E86-B761-12AC2F6DEC2F}" dt="2022-11-08T17:17:45.149" v="220"/>
      <pc:docMkLst>
        <pc:docMk/>
      </pc:docMkLst>
      <pc:sldChg chg="modSp mod">
        <pc:chgData name="Kasey Carter" userId="d5d64c75-2cb2-4171-bea5-4550cb713a73" providerId="ADAL" clId="{4B80B610-9464-4E86-B761-12AC2F6DEC2F}" dt="2022-11-07T11:31:11.045" v="109" actId="20577"/>
        <pc:sldMkLst>
          <pc:docMk/>
          <pc:sldMk cId="4161947604" sldId="273"/>
        </pc:sldMkLst>
        <pc:graphicFrameChg chg="mod modGraphic">
          <ac:chgData name="Kasey Carter" userId="d5d64c75-2cb2-4171-bea5-4550cb713a73" providerId="ADAL" clId="{4B80B610-9464-4E86-B761-12AC2F6DEC2F}" dt="2022-11-07T11:31:11.045" v="109" actId="20577"/>
          <ac:graphicFrameMkLst>
            <pc:docMk/>
            <pc:sldMk cId="4161947604" sldId="273"/>
            <ac:graphicFrameMk id="4" creationId="{7C4F514F-BA49-EAF5-3AFD-38F717BC05EC}"/>
          </ac:graphicFrameMkLst>
        </pc:graphicFrameChg>
      </pc:sldChg>
      <pc:sldChg chg="modSp mod">
        <pc:chgData name="Kasey Carter" userId="d5d64c75-2cb2-4171-bea5-4550cb713a73" providerId="ADAL" clId="{4B80B610-9464-4E86-B761-12AC2F6DEC2F}" dt="2022-11-07T11:14:02.461" v="17" actId="14100"/>
        <pc:sldMkLst>
          <pc:docMk/>
          <pc:sldMk cId="3742471716" sldId="366"/>
        </pc:sldMkLst>
        <pc:picChg chg="mod">
          <ac:chgData name="Kasey Carter" userId="d5d64c75-2cb2-4171-bea5-4550cb713a73" providerId="ADAL" clId="{4B80B610-9464-4E86-B761-12AC2F6DEC2F}" dt="2022-11-07T11:14:02.461" v="17" actId="14100"/>
          <ac:picMkLst>
            <pc:docMk/>
            <pc:sldMk cId="3742471716" sldId="366"/>
            <ac:picMk id="4" creationId="{00000000-0000-0000-0000-000000000000}"/>
          </ac:picMkLst>
        </pc:picChg>
      </pc:sldChg>
      <pc:sldChg chg="modSp mod">
        <pc:chgData name="Kasey Carter" userId="d5d64c75-2cb2-4171-bea5-4550cb713a73" providerId="ADAL" clId="{4B80B610-9464-4E86-B761-12AC2F6DEC2F}" dt="2022-11-07T11:13:55.037" v="16" actId="14100"/>
        <pc:sldMkLst>
          <pc:docMk/>
          <pc:sldMk cId="3454162120" sldId="367"/>
        </pc:sldMkLst>
        <pc:picChg chg="mod">
          <ac:chgData name="Kasey Carter" userId="d5d64c75-2cb2-4171-bea5-4550cb713a73" providerId="ADAL" clId="{4B80B610-9464-4E86-B761-12AC2F6DEC2F}" dt="2022-11-07T11:13:55.037" v="16" actId="14100"/>
          <ac:picMkLst>
            <pc:docMk/>
            <pc:sldMk cId="3454162120" sldId="367"/>
            <ac:picMk id="4" creationId="{00000000-0000-0000-0000-000000000000}"/>
          </ac:picMkLst>
        </pc:picChg>
      </pc:sldChg>
      <pc:sldChg chg="del">
        <pc:chgData name="Kasey Carter" userId="d5d64c75-2cb2-4171-bea5-4550cb713a73" providerId="ADAL" clId="{4B80B610-9464-4E86-B761-12AC2F6DEC2F}" dt="2022-11-07T11:10:20.529" v="0" actId="47"/>
        <pc:sldMkLst>
          <pc:docMk/>
          <pc:sldMk cId="313221937" sldId="370"/>
        </pc:sldMkLst>
      </pc:sldChg>
      <pc:sldChg chg="addSp delSp modSp mod">
        <pc:chgData name="Kasey Carter" userId="d5d64c75-2cb2-4171-bea5-4550cb713a73" providerId="ADAL" clId="{4B80B610-9464-4E86-B761-12AC2F6DEC2F}" dt="2022-11-07T11:10:44.469" v="5" actId="1076"/>
        <pc:sldMkLst>
          <pc:docMk/>
          <pc:sldMk cId="2968019542" sldId="371"/>
        </pc:sldMkLst>
        <pc:spChg chg="add del mod">
          <ac:chgData name="Kasey Carter" userId="d5d64c75-2cb2-4171-bea5-4550cb713a73" providerId="ADAL" clId="{4B80B610-9464-4E86-B761-12AC2F6DEC2F}" dt="2022-11-07T11:10:26.689" v="2" actId="22"/>
          <ac:spMkLst>
            <pc:docMk/>
            <pc:sldMk cId="2968019542" sldId="371"/>
            <ac:spMk id="4" creationId="{88272C8E-DD0E-F142-E551-1B53273EDA40}"/>
          </ac:spMkLst>
        </pc:spChg>
        <pc:picChg chg="del">
          <ac:chgData name="Kasey Carter" userId="d5d64c75-2cb2-4171-bea5-4550cb713a73" providerId="ADAL" clId="{4B80B610-9464-4E86-B761-12AC2F6DEC2F}" dt="2022-11-07T11:10:24.461" v="1" actId="478"/>
          <ac:picMkLst>
            <pc:docMk/>
            <pc:sldMk cId="2968019542" sldId="371"/>
            <ac:picMk id="6" creationId="{380E01BA-CD39-3426-BC5A-88D9F4464214}"/>
          </ac:picMkLst>
        </pc:picChg>
        <pc:picChg chg="add mod ord">
          <ac:chgData name="Kasey Carter" userId="d5d64c75-2cb2-4171-bea5-4550cb713a73" providerId="ADAL" clId="{4B80B610-9464-4E86-B761-12AC2F6DEC2F}" dt="2022-11-07T11:10:44.469" v="5" actId="1076"/>
          <ac:picMkLst>
            <pc:docMk/>
            <pc:sldMk cId="2968019542" sldId="371"/>
            <ac:picMk id="7" creationId="{8890976B-2F50-50F1-3AFF-709C5D914DA4}"/>
          </ac:picMkLst>
        </pc:picChg>
      </pc:sldChg>
      <pc:sldChg chg="del">
        <pc:chgData name="Kasey Carter" userId="d5d64c75-2cb2-4171-bea5-4550cb713a73" providerId="ADAL" clId="{4B80B610-9464-4E86-B761-12AC2F6DEC2F}" dt="2022-11-07T11:35:31.840" v="111" actId="47"/>
        <pc:sldMkLst>
          <pc:docMk/>
          <pc:sldMk cId="2192900640" sldId="375"/>
        </pc:sldMkLst>
      </pc:sldChg>
      <pc:sldChg chg="addSp delSp modSp add mod">
        <pc:chgData name="Kasey Carter" userId="d5d64c75-2cb2-4171-bea5-4550cb713a73" providerId="ADAL" clId="{4B80B610-9464-4E86-B761-12AC2F6DEC2F}" dt="2022-11-07T11:13:28.030" v="15" actId="1076"/>
        <pc:sldMkLst>
          <pc:docMk/>
          <pc:sldMk cId="4073613884" sldId="381"/>
        </pc:sldMkLst>
        <pc:spChg chg="add del mod">
          <ac:chgData name="Kasey Carter" userId="d5d64c75-2cb2-4171-bea5-4550cb713a73" providerId="ADAL" clId="{4B80B610-9464-4E86-B761-12AC2F6DEC2F}" dt="2022-11-07T11:13:05.556" v="9" actId="22"/>
          <ac:spMkLst>
            <pc:docMk/>
            <pc:sldMk cId="4073613884" sldId="381"/>
            <ac:spMk id="4" creationId="{23D4EA51-15BD-9459-AD39-F46FE40A661B}"/>
          </ac:spMkLst>
        </pc:spChg>
        <pc:spChg chg="del">
          <ac:chgData name="Kasey Carter" userId="d5d64c75-2cb2-4171-bea5-4550cb713a73" providerId="ADAL" clId="{4B80B610-9464-4E86-B761-12AC2F6DEC2F}" dt="2022-11-07T11:13:08.824" v="11" actId="26606"/>
          <ac:spMkLst>
            <pc:docMk/>
            <pc:sldMk cId="4073613884" sldId="381"/>
            <ac:spMk id="11" creationId="{419501C6-F015-4273-AF88-E0F6C853899F}"/>
          </ac:spMkLst>
        </pc:spChg>
        <pc:spChg chg="del">
          <ac:chgData name="Kasey Carter" userId="d5d64c75-2cb2-4171-bea5-4550cb713a73" providerId="ADAL" clId="{4B80B610-9464-4E86-B761-12AC2F6DEC2F}" dt="2022-11-07T11:13:08.824" v="11" actId="26606"/>
          <ac:spMkLst>
            <pc:docMk/>
            <pc:sldMk cId="4073613884" sldId="381"/>
            <ac:spMk id="13" creationId="{CA677DB7-5829-45BD-9754-5EC484CC4253}"/>
          </ac:spMkLst>
        </pc:spChg>
        <pc:spChg chg="add">
          <ac:chgData name="Kasey Carter" userId="d5d64c75-2cb2-4171-bea5-4550cb713a73" providerId="ADAL" clId="{4B80B610-9464-4E86-B761-12AC2F6DEC2F}" dt="2022-11-07T11:13:08.824" v="11" actId="26606"/>
          <ac:spMkLst>
            <pc:docMk/>
            <pc:sldMk cId="4073613884" sldId="381"/>
            <ac:spMk id="18" creationId="{419501C6-F015-4273-AF88-E0F6C853899F}"/>
          </ac:spMkLst>
        </pc:spChg>
        <pc:spChg chg="add">
          <ac:chgData name="Kasey Carter" userId="d5d64c75-2cb2-4171-bea5-4550cb713a73" providerId="ADAL" clId="{4B80B610-9464-4E86-B761-12AC2F6DEC2F}" dt="2022-11-07T11:13:08.824" v="11" actId="26606"/>
          <ac:spMkLst>
            <pc:docMk/>
            <pc:sldMk cId="4073613884" sldId="381"/>
            <ac:spMk id="20" creationId="{CA677DB7-5829-45BD-9754-5EC484CC4253}"/>
          </ac:spMkLst>
        </pc:spChg>
        <pc:picChg chg="add del">
          <ac:chgData name="Kasey Carter" userId="d5d64c75-2cb2-4171-bea5-4550cb713a73" providerId="ADAL" clId="{4B80B610-9464-4E86-B761-12AC2F6DEC2F}" dt="2022-11-07T11:13:07.394" v="10" actId="478"/>
          <ac:picMkLst>
            <pc:docMk/>
            <pc:sldMk cId="4073613884" sldId="381"/>
            <ac:picMk id="6" creationId="{A26F9770-1733-83AC-848F-34465670DDD4}"/>
          </ac:picMkLst>
        </pc:picChg>
        <pc:picChg chg="del">
          <ac:chgData name="Kasey Carter" userId="d5d64c75-2cb2-4171-bea5-4550cb713a73" providerId="ADAL" clId="{4B80B610-9464-4E86-B761-12AC2F6DEC2F}" dt="2022-11-07T11:13:01.332" v="7" actId="478"/>
          <ac:picMkLst>
            <pc:docMk/>
            <pc:sldMk cId="4073613884" sldId="381"/>
            <ac:picMk id="7" creationId="{8890976B-2F50-50F1-3AFF-709C5D914DA4}"/>
          </ac:picMkLst>
        </pc:picChg>
        <pc:picChg chg="add mod ord">
          <ac:chgData name="Kasey Carter" userId="d5d64c75-2cb2-4171-bea5-4550cb713a73" providerId="ADAL" clId="{4B80B610-9464-4E86-B761-12AC2F6DEC2F}" dt="2022-11-07T11:13:28.030" v="15" actId="1076"/>
          <ac:picMkLst>
            <pc:docMk/>
            <pc:sldMk cId="4073613884" sldId="381"/>
            <ac:picMk id="9" creationId="{BF306363-5157-DC36-6EF6-CDBD6AE052BA}"/>
          </ac:picMkLst>
        </pc:picChg>
      </pc:sldChg>
      <pc:sldChg chg="addSp del delDesignElem">
        <pc:chgData name="Kasey Carter" userId="d5d64c75-2cb2-4171-bea5-4550cb713a73" providerId="ADAL" clId="{4B80B610-9464-4E86-B761-12AC2F6DEC2F}" dt="2022-11-07T11:24:01.602" v="28"/>
        <pc:sldMkLst>
          <pc:docMk/>
          <pc:sldMk cId="3443163305" sldId="383"/>
        </pc:sldMkLst>
        <pc:spChg chg="add">
          <ac:chgData name="Kasey Carter" userId="d5d64c75-2cb2-4171-bea5-4550cb713a73" providerId="ADAL" clId="{4B80B610-9464-4E86-B761-12AC2F6DEC2F}" dt="2022-11-07T11:24:01.602" v="28"/>
          <ac:spMkLst>
            <pc:docMk/>
            <pc:sldMk cId="3443163305" sldId="383"/>
            <ac:spMk id="12" creationId="{419501C6-F015-4273-AF88-E0F6C853899F}"/>
          </ac:spMkLst>
        </pc:spChg>
        <pc:spChg chg="add">
          <ac:chgData name="Kasey Carter" userId="d5d64c75-2cb2-4171-bea5-4550cb713a73" providerId="ADAL" clId="{4B80B610-9464-4E86-B761-12AC2F6DEC2F}" dt="2022-11-07T11:24:01.602" v="28"/>
          <ac:spMkLst>
            <pc:docMk/>
            <pc:sldMk cId="3443163305" sldId="383"/>
            <ac:spMk id="14" creationId="{CA677DB7-5829-45BD-9754-5EC484CC4253}"/>
          </ac:spMkLst>
        </pc:spChg>
      </pc:sldChg>
      <pc:sldChg chg="modSp add mod">
        <pc:chgData name="Kasey Carter" userId="d5d64c75-2cb2-4171-bea5-4550cb713a73" providerId="ADAL" clId="{4B80B610-9464-4E86-B761-12AC2F6DEC2F}" dt="2022-11-07T11:36:42.901" v="219" actId="20577"/>
        <pc:sldMkLst>
          <pc:docMk/>
          <pc:sldMk cId="3974136722" sldId="384"/>
        </pc:sldMkLst>
        <pc:spChg chg="mod">
          <ac:chgData name="Kasey Carter" userId="d5d64c75-2cb2-4171-bea5-4550cb713a73" providerId="ADAL" clId="{4B80B610-9464-4E86-B761-12AC2F6DEC2F}" dt="2022-11-07T11:36:19.827" v="217" actId="404"/>
          <ac:spMkLst>
            <pc:docMk/>
            <pc:sldMk cId="3974136722" sldId="384"/>
            <ac:spMk id="3" creationId="{0C091B20-CFEC-D1CA-FC03-AB7F36194366}"/>
          </ac:spMkLst>
        </pc:spChg>
        <pc:spChg chg="mod">
          <ac:chgData name="Kasey Carter" userId="d5d64c75-2cb2-4171-bea5-4550cb713a73" providerId="ADAL" clId="{4B80B610-9464-4E86-B761-12AC2F6DEC2F}" dt="2022-11-07T11:36:42.901" v="219" actId="20577"/>
          <ac:spMkLst>
            <pc:docMk/>
            <pc:sldMk cId="3974136722" sldId="384"/>
            <ac:spMk id="4" creationId="{6A346EFC-B734-79A4-0DF3-E281D0D21C08}"/>
          </ac:spMkLst>
        </pc:spChg>
      </pc:sldChg>
    </pc:docChg>
  </pc:docChgLst>
  <pc:docChgLst>
    <pc:chgData name="Kasey Dykes" userId="d5d64c75-2cb2-4171-bea5-4550cb713a73" providerId="ADAL" clId="{77EBD612-F4A1-4036-8D25-6B54D348C32E}"/>
    <pc:docChg chg="custSel modSld">
      <pc:chgData name="Kasey Dykes" userId="d5d64c75-2cb2-4171-bea5-4550cb713a73" providerId="ADAL" clId="{77EBD612-F4A1-4036-8D25-6B54D348C32E}" dt="2022-07-18T13:21:37.907" v="8" actId="20577"/>
      <pc:docMkLst>
        <pc:docMk/>
      </pc:docMkLst>
      <pc:sldChg chg="modSp mod">
        <pc:chgData name="Kasey Dykes" userId="d5d64c75-2cb2-4171-bea5-4550cb713a73" providerId="ADAL" clId="{77EBD612-F4A1-4036-8D25-6B54D348C32E}" dt="2022-07-18T13:21:37.907" v="8" actId="20577"/>
        <pc:sldMkLst>
          <pc:docMk/>
          <pc:sldMk cId="4161947604" sldId="273"/>
        </pc:sldMkLst>
        <pc:spChg chg="mod">
          <ac:chgData name="Kasey Dykes" userId="d5d64c75-2cb2-4171-bea5-4550cb713a73" providerId="ADAL" clId="{77EBD612-F4A1-4036-8D25-6B54D348C32E}" dt="2022-07-18T13:21:37.907" v="8" actId="20577"/>
          <ac:spMkLst>
            <pc:docMk/>
            <pc:sldMk cId="4161947604" sldId="273"/>
            <ac:spMk id="2" creationId="{B8587F8B-7FDC-2FCC-BE7F-DCF0C681EE86}"/>
          </ac:spMkLst>
        </pc:spChg>
        <pc:graphicFrameChg chg="modGraphic">
          <ac:chgData name="Kasey Dykes" userId="d5d64c75-2cb2-4171-bea5-4550cb713a73" providerId="ADAL" clId="{77EBD612-F4A1-4036-8D25-6B54D348C32E}" dt="2022-07-18T13:21:27.529" v="1" actId="207"/>
          <ac:graphicFrameMkLst>
            <pc:docMk/>
            <pc:sldMk cId="4161947604" sldId="273"/>
            <ac:graphicFrameMk id="4" creationId="{7C4F514F-BA49-EAF5-3AFD-38F717BC05EC}"/>
          </ac:graphicFrameMkLst>
        </pc:graphicFrameChg>
      </pc:sldChg>
    </pc:docChg>
  </pc:docChgLst>
  <pc:docChgLst>
    <pc:chgData name="Kasey Dykes" userId="d5d64c75-2cb2-4171-bea5-4550cb713a73" providerId="ADAL" clId="{6F39F3F3-0578-48D1-8488-BE48955B12E3}"/>
    <pc:docChg chg="custSel addSld modSld">
      <pc:chgData name="Kasey Dykes" userId="d5d64c75-2cb2-4171-bea5-4550cb713a73" providerId="ADAL" clId="{6F39F3F3-0578-48D1-8488-BE48955B12E3}" dt="2022-07-19T13:43:58.952" v="110" actId="120"/>
      <pc:docMkLst>
        <pc:docMk/>
      </pc:docMkLst>
      <pc:sldChg chg="modSp modAnim">
        <pc:chgData name="Kasey Dykes" userId="d5d64c75-2cb2-4171-bea5-4550cb713a73" providerId="ADAL" clId="{6F39F3F3-0578-48D1-8488-BE48955B12E3}" dt="2022-07-19T13:42:50.745" v="32" actId="403"/>
        <pc:sldMkLst>
          <pc:docMk/>
          <pc:sldMk cId="1065986319" sldId="258"/>
        </pc:sldMkLst>
        <pc:spChg chg="mod">
          <ac:chgData name="Kasey Dykes" userId="d5d64c75-2cb2-4171-bea5-4550cb713a73" providerId="ADAL" clId="{6F39F3F3-0578-48D1-8488-BE48955B12E3}" dt="2022-07-19T13:42:50.745" v="32" actId="403"/>
          <ac:spMkLst>
            <pc:docMk/>
            <pc:sldMk cId="1065986319" sldId="258"/>
            <ac:spMk id="3" creationId="{00000000-0000-0000-0000-000000000000}"/>
          </ac:spMkLst>
        </pc:spChg>
      </pc:sldChg>
      <pc:sldChg chg="addSp delSp modSp mod">
        <pc:chgData name="Kasey Dykes" userId="d5d64c75-2cb2-4171-bea5-4550cb713a73" providerId="ADAL" clId="{6F39F3F3-0578-48D1-8488-BE48955B12E3}" dt="2022-07-19T13:42:14.402" v="26"/>
        <pc:sldMkLst>
          <pc:docMk/>
          <pc:sldMk cId="2395014320" sldId="263"/>
        </pc:sldMkLst>
        <pc:spChg chg="mod">
          <ac:chgData name="Kasey Dykes" userId="d5d64c75-2cb2-4171-bea5-4550cb713a73" providerId="ADAL" clId="{6F39F3F3-0578-48D1-8488-BE48955B12E3}" dt="2022-07-19T13:42:05.338" v="25" actId="20577"/>
          <ac:spMkLst>
            <pc:docMk/>
            <pc:sldMk cId="2395014320" sldId="263"/>
            <ac:spMk id="4" creationId="{BC46076D-C99A-B88B-4F63-37B7527EFE2E}"/>
          </ac:spMkLst>
        </pc:spChg>
        <pc:spChg chg="del">
          <ac:chgData name="Kasey Dykes" userId="d5d64c75-2cb2-4171-bea5-4550cb713a73" providerId="ADAL" clId="{6F39F3F3-0578-48D1-8488-BE48955B12E3}" dt="2022-07-19T13:42:14.402" v="26"/>
          <ac:spMkLst>
            <pc:docMk/>
            <pc:sldMk cId="2395014320" sldId="263"/>
            <ac:spMk id="5" creationId="{8F94CAC1-30D0-11B4-C76C-C9DA4D3A6F21}"/>
          </ac:spMkLst>
        </pc:spChg>
        <pc:picChg chg="add mod">
          <ac:chgData name="Kasey Dykes" userId="d5d64c75-2cb2-4171-bea5-4550cb713a73" providerId="ADAL" clId="{6F39F3F3-0578-48D1-8488-BE48955B12E3}" dt="2022-07-19T13:42:14.402" v="26"/>
          <ac:picMkLst>
            <pc:docMk/>
            <pc:sldMk cId="2395014320" sldId="263"/>
            <ac:picMk id="1026" creationId="{4233BEFA-5E96-4F00-A4A6-D210D20B7DD2}"/>
          </ac:picMkLst>
        </pc:picChg>
      </pc:sldChg>
      <pc:sldChg chg="modSp mod">
        <pc:chgData name="Kasey Dykes" userId="d5d64c75-2cb2-4171-bea5-4550cb713a73" providerId="ADAL" clId="{6F39F3F3-0578-48D1-8488-BE48955B12E3}" dt="2022-07-19T13:43:58.952" v="110" actId="120"/>
        <pc:sldMkLst>
          <pc:docMk/>
          <pc:sldMk cId="929598286" sldId="272"/>
        </pc:sldMkLst>
        <pc:spChg chg="mod">
          <ac:chgData name="Kasey Dykes" userId="d5d64c75-2cb2-4171-bea5-4550cb713a73" providerId="ADAL" clId="{6F39F3F3-0578-48D1-8488-BE48955B12E3}" dt="2022-07-19T13:43:58.952" v="110" actId="120"/>
          <ac:spMkLst>
            <pc:docMk/>
            <pc:sldMk cId="929598286" sldId="272"/>
            <ac:spMk id="5" creationId="{2BB08A7C-440B-4AD9-8F45-70E0AED36257}"/>
          </ac:spMkLst>
        </pc:spChg>
      </pc:sldChg>
      <pc:sldChg chg="delSp modSp new mod">
        <pc:chgData name="Kasey Dykes" userId="d5d64c75-2cb2-4171-bea5-4550cb713a73" providerId="ADAL" clId="{6F39F3F3-0578-48D1-8488-BE48955B12E3}" dt="2022-07-19T13:43:01.457" v="38" actId="478"/>
        <pc:sldMkLst>
          <pc:docMk/>
          <pc:sldMk cId="137823003" sldId="276"/>
        </pc:sldMkLst>
        <pc:spChg chg="mod">
          <ac:chgData name="Kasey Dykes" userId="d5d64c75-2cb2-4171-bea5-4550cb713a73" providerId="ADAL" clId="{6F39F3F3-0578-48D1-8488-BE48955B12E3}" dt="2022-07-19T13:42:58.888" v="37" actId="20577"/>
          <ac:spMkLst>
            <pc:docMk/>
            <pc:sldMk cId="137823003" sldId="276"/>
            <ac:spMk id="2" creationId="{4F98FCE4-B6BB-036D-3D31-F0D6A44CE6A8}"/>
          </ac:spMkLst>
        </pc:spChg>
        <pc:spChg chg="del">
          <ac:chgData name="Kasey Dykes" userId="d5d64c75-2cb2-4171-bea5-4550cb713a73" providerId="ADAL" clId="{6F39F3F3-0578-48D1-8488-BE48955B12E3}" dt="2022-07-19T13:43:01.457" v="38" actId="478"/>
          <ac:spMkLst>
            <pc:docMk/>
            <pc:sldMk cId="137823003" sldId="276"/>
            <ac:spMk id="3" creationId="{6C754DFC-414E-59CB-6025-EBB7CE2D7F76}"/>
          </ac:spMkLst>
        </pc:spChg>
      </pc:sldChg>
      <pc:sldChg chg="delSp modSp new mod">
        <pc:chgData name="Kasey Dykes" userId="d5d64c75-2cb2-4171-bea5-4550cb713a73" providerId="ADAL" clId="{6F39F3F3-0578-48D1-8488-BE48955B12E3}" dt="2022-07-19T13:43:28.642" v="94" actId="20577"/>
        <pc:sldMkLst>
          <pc:docMk/>
          <pc:sldMk cId="427934609" sldId="277"/>
        </pc:sldMkLst>
        <pc:spChg chg="mod">
          <ac:chgData name="Kasey Dykes" userId="d5d64c75-2cb2-4171-bea5-4550cb713a73" providerId="ADAL" clId="{6F39F3F3-0578-48D1-8488-BE48955B12E3}" dt="2022-07-19T13:43:28.642" v="94" actId="20577"/>
          <ac:spMkLst>
            <pc:docMk/>
            <pc:sldMk cId="427934609" sldId="277"/>
            <ac:spMk id="2" creationId="{762B6018-6FE9-20FB-8638-B6A6FDF35866}"/>
          </ac:spMkLst>
        </pc:spChg>
        <pc:spChg chg="del">
          <ac:chgData name="Kasey Dykes" userId="d5d64c75-2cb2-4171-bea5-4550cb713a73" providerId="ADAL" clId="{6F39F3F3-0578-48D1-8488-BE48955B12E3}" dt="2022-07-19T13:43:06.801" v="45" actId="478"/>
          <ac:spMkLst>
            <pc:docMk/>
            <pc:sldMk cId="427934609" sldId="277"/>
            <ac:spMk id="3" creationId="{A7F6FDFF-DAD3-D73E-3C5D-DAAAEE7EEBE0}"/>
          </ac:spMkLst>
        </pc:spChg>
      </pc:sldChg>
      <pc:sldChg chg="delSp modSp new mod">
        <pc:chgData name="Kasey Dykes" userId="d5d64c75-2cb2-4171-bea5-4550cb713a73" providerId="ADAL" clId="{6F39F3F3-0578-48D1-8488-BE48955B12E3}" dt="2022-07-19T13:43:22.801" v="81" actId="478"/>
        <pc:sldMkLst>
          <pc:docMk/>
          <pc:sldMk cId="2374300573" sldId="278"/>
        </pc:sldMkLst>
        <pc:spChg chg="mod">
          <ac:chgData name="Kasey Dykes" userId="d5d64c75-2cb2-4171-bea5-4550cb713a73" providerId="ADAL" clId="{6F39F3F3-0578-48D1-8488-BE48955B12E3}" dt="2022-07-19T13:43:20.609" v="80" actId="20577"/>
          <ac:spMkLst>
            <pc:docMk/>
            <pc:sldMk cId="2374300573" sldId="278"/>
            <ac:spMk id="2" creationId="{C62DA41C-87E5-8442-29CF-1B257A911F57}"/>
          </ac:spMkLst>
        </pc:spChg>
        <pc:spChg chg="del">
          <ac:chgData name="Kasey Dykes" userId="d5d64c75-2cb2-4171-bea5-4550cb713a73" providerId="ADAL" clId="{6F39F3F3-0578-48D1-8488-BE48955B12E3}" dt="2022-07-19T13:43:22.801" v="81" actId="478"/>
          <ac:spMkLst>
            <pc:docMk/>
            <pc:sldMk cId="2374300573" sldId="278"/>
            <ac:spMk id="3" creationId="{60BA728A-1ABC-075E-24BF-F116FC415724}"/>
          </ac:spMkLst>
        </pc:spChg>
      </pc:sldChg>
    </pc:docChg>
  </pc:docChgLst>
  <pc:docChgLst>
    <pc:chgData name="Kasey Carter" userId="S::carterk@chichester.ac.uk::d5d64c75-2cb2-4171-bea5-4550cb713a73" providerId="AD" clId="Web-{5F7E80AF-7449-1288-0027-13A85A61D615}"/>
    <pc:docChg chg="modSld">
      <pc:chgData name="Kasey Carter" userId="S::carterk@chichester.ac.uk::d5d64c75-2cb2-4171-bea5-4550cb713a73" providerId="AD" clId="Web-{5F7E80AF-7449-1288-0027-13A85A61D615}" dt="2022-11-07T17:26:33.975" v="0" actId="20577"/>
      <pc:docMkLst>
        <pc:docMk/>
      </pc:docMkLst>
      <pc:sldChg chg="modSp">
        <pc:chgData name="Kasey Carter" userId="S::carterk@chichester.ac.uk::d5d64c75-2cb2-4171-bea5-4550cb713a73" providerId="AD" clId="Web-{5F7E80AF-7449-1288-0027-13A85A61D615}" dt="2022-11-07T17:26:33.975" v="0" actId="20577"/>
        <pc:sldMkLst>
          <pc:docMk/>
          <pc:sldMk cId="606468625" sldId="256"/>
        </pc:sldMkLst>
        <pc:spChg chg="mod">
          <ac:chgData name="Kasey Carter" userId="S::carterk@chichester.ac.uk::d5d64c75-2cb2-4171-bea5-4550cb713a73" providerId="AD" clId="Web-{5F7E80AF-7449-1288-0027-13A85A61D615}" dt="2022-11-07T17:26:33.975" v="0" actId="20577"/>
          <ac:spMkLst>
            <pc:docMk/>
            <pc:sldMk cId="606468625" sldId="256"/>
            <ac:spMk id="3" creationId="{00000000-0000-0000-0000-000000000000}"/>
          </ac:spMkLst>
        </pc:spChg>
      </pc:sldChg>
    </pc:docChg>
  </pc:docChgLst>
  <pc:docChgLst>
    <pc:chgData name="Kasey Dykes" userId="S::kasey.dykes@chichester.ac.uk::d5d64c75-2cb2-4171-bea5-4550cb713a73" providerId="AD" clId="Web-{ADC3A40F-34BB-ED26-12FA-2F980A5BED26}"/>
    <pc:docChg chg="delSld modSld">
      <pc:chgData name="Kasey Dykes" userId="S::kasey.dykes@chichester.ac.uk::d5d64c75-2cb2-4171-bea5-4550cb713a73" providerId="AD" clId="Web-{ADC3A40F-34BB-ED26-12FA-2F980A5BED26}" dt="2022-07-11T09:56:18.390" v="21" actId="20577"/>
      <pc:docMkLst>
        <pc:docMk/>
      </pc:docMkLst>
      <pc:sldChg chg="modSp">
        <pc:chgData name="Kasey Dykes" userId="S::kasey.dykes@chichester.ac.uk::d5d64c75-2cb2-4171-bea5-4550cb713a73" providerId="AD" clId="Web-{ADC3A40F-34BB-ED26-12FA-2F980A5BED26}" dt="2022-07-11T08:53:41.166" v="15" actId="20577"/>
        <pc:sldMkLst>
          <pc:docMk/>
          <pc:sldMk cId="1065986319" sldId="258"/>
        </pc:sldMkLst>
        <pc:spChg chg="mod">
          <ac:chgData name="Kasey Dykes" userId="S::kasey.dykes@chichester.ac.uk::d5d64c75-2cb2-4171-bea5-4550cb713a73" providerId="AD" clId="Web-{ADC3A40F-34BB-ED26-12FA-2F980A5BED26}" dt="2022-07-11T08:53:41.166" v="15" actId="20577"/>
          <ac:spMkLst>
            <pc:docMk/>
            <pc:sldMk cId="1065986319" sldId="258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ADC3A40F-34BB-ED26-12FA-2F980A5BED26}" dt="2022-07-11T09:56:18.390" v="2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ADC3A40F-34BB-ED26-12FA-2F980A5BED26}" dt="2022-07-11T09:56:18.390" v="2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delSp modSp delAnim">
        <pc:chgData name="Kasey Dykes" userId="S::kasey.dykes@chichester.ac.uk::d5d64c75-2cb2-4171-bea5-4550cb713a73" providerId="AD" clId="Web-{ADC3A40F-34BB-ED26-12FA-2F980A5BED26}" dt="2022-07-11T09:55:54.607" v="19" actId="20577"/>
        <pc:sldMkLst>
          <pc:docMk/>
          <pc:sldMk cId="2395014320" sldId="263"/>
        </pc:sldMkLst>
        <pc:spChg chg="mod">
          <ac:chgData name="Kasey Dykes" userId="S::kasey.dykes@chichester.ac.uk::d5d64c75-2cb2-4171-bea5-4550cb713a73" providerId="AD" clId="Web-{ADC3A40F-34BB-ED26-12FA-2F980A5BED26}" dt="2022-07-11T09:55:54.607" v="19" actId="20577"/>
          <ac:spMkLst>
            <pc:docMk/>
            <pc:sldMk cId="2395014320" sldId="263"/>
            <ac:spMk id="3" creationId="{00000000-0000-0000-0000-000000000000}"/>
          </ac:spMkLst>
        </pc:spChg>
        <pc:picChg chg="del">
          <ac:chgData name="Kasey Dykes" userId="S::kasey.dykes@chichester.ac.uk::d5d64c75-2cb2-4171-bea5-4550cb713a73" providerId="AD" clId="Web-{ADC3A40F-34BB-ED26-12FA-2F980A5BED26}" dt="2022-07-11T09:55:47.123" v="16"/>
          <ac:picMkLst>
            <pc:docMk/>
            <pc:sldMk cId="2395014320" sldId="263"/>
            <ac:picMk id="5" creationId="{00000000-0000-0000-0000-000000000000}"/>
          </ac:picMkLst>
        </pc:picChg>
        <pc:picChg chg="del">
          <ac:chgData name="Kasey Dykes" userId="S::kasey.dykes@chichester.ac.uk::d5d64c75-2cb2-4171-bea5-4550cb713a73" providerId="AD" clId="Web-{ADC3A40F-34BB-ED26-12FA-2F980A5BED26}" dt="2022-07-11T09:55:49.076" v="17"/>
          <ac:picMkLst>
            <pc:docMk/>
            <pc:sldMk cId="2395014320" sldId="263"/>
            <ac:picMk id="7" creationId="{00000000-0000-0000-0000-000000000000}"/>
          </ac:picMkLst>
        </pc:picChg>
      </pc:sldChg>
      <pc:sldChg chg="del">
        <pc:chgData name="Kasey Dykes" userId="S::kasey.dykes@chichester.ac.uk::d5d64c75-2cb2-4171-bea5-4550cb713a73" providerId="AD" clId="Web-{ADC3A40F-34BB-ED26-12FA-2F980A5BED26}" dt="2022-07-11T08:53:09.680" v="14"/>
        <pc:sldMkLst>
          <pc:docMk/>
          <pc:sldMk cId="4003409656" sldId="264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3"/>
        <pc:sldMkLst>
          <pc:docMk/>
          <pc:sldMk cId="235607770" sldId="265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2"/>
        <pc:sldMkLst>
          <pc:docMk/>
          <pc:sldMk cId="388062634" sldId="266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1"/>
        <pc:sldMkLst>
          <pc:docMk/>
          <pc:sldMk cId="2975866777" sldId="267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1"/>
        <pc:sldMkLst>
          <pc:docMk/>
          <pc:sldMk cId="2840417244" sldId="27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2"/>
        <pc:sldMkLst>
          <pc:docMk/>
          <pc:sldMk cId="3040762610" sldId="27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10"/>
        <pc:sldMkLst>
          <pc:docMk/>
          <pc:sldMk cId="660131162" sldId="27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9"/>
        <pc:sldMkLst>
          <pc:docMk/>
          <pc:sldMk cId="864755259" sldId="27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80" v="8"/>
        <pc:sldMkLst>
          <pc:docMk/>
          <pc:sldMk cId="354398946" sldId="28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7"/>
        <pc:sldMkLst>
          <pc:docMk/>
          <pc:sldMk cId="3478131453" sldId="281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6"/>
        <pc:sldMkLst>
          <pc:docMk/>
          <pc:sldMk cId="2272917950" sldId="282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4"/>
        <pc:sldMkLst>
          <pc:docMk/>
          <pc:sldMk cId="3199985080" sldId="288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3"/>
        <pc:sldMkLst>
          <pc:docMk/>
          <pc:sldMk cId="3411374743" sldId="289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0"/>
        <pc:sldMkLst>
          <pc:docMk/>
          <pc:sldMk cId="2698853886" sldId="290"/>
        </pc:sldMkLst>
      </pc:sldChg>
      <pc:sldChg chg="del">
        <pc:chgData name="Kasey Dykes" userId="S::kasey.dykes@chichester.ac.uk::d5d64c75-2cb2-4171-bea5-4550cb713a73" providerId="AD" clId="Web-{ADC3A40F-34BB-ED26-12FA-2F980A5BED26}" dt="2022-07-11T08:53:09.665" v="5"/>
        <pc:sldMkLst>
          <pc:docMk/>
          <pc:sldMk cId="1485318752" sldId="291"/>
        </pc:sldMkLst>
      </pc:sldChg>
    </pc:docChg>
  </pc:docChgLst>
  <pc:docChgLst>
    <pc:chgData name="Kasey Dykes" userId="S::kasey.dykes@chichester.ac.uk::d5d64c75-2cb2-4171-bea5-4550cb713a73" providerId="AD" clId="Web-{568D3A0C-F1CB-74AF-8BF2-C68385571431}"/>
    <pc:docChg chg="modSld">
      <pc:chgData name="Kasey Dykes" userId="S::kasey.dykes@chichester.ac.uk::d5d64c75-2cb2-4171-bea5-4550cb713a73" providerId="AD" clId="Web-{568D3A0C-F1CB-74AF-8BF2-C68385571431}" dt="2022-07-11T09:57:58.388" v="2" actId="20577"/>
      <pc:docMkLst>
        <pc:docMk/>
      </pc:docMkLst>
      <pc:sldChg chg="modSp">
        <pc:chgData name="Kasey Dykes" userId="S::kasey.dykes@chichester.ac.uk::d5d64c75-2cb2-4171-bea5-4550cb713a73" providerId="AD" clId="Web-{568D3A0C-F1CB-74AF-8BF2-C68385571431}" dt="2022-07-11T09:57:45.887" v="0" actId="20577"/>
        <pc:sldMkLst>
          <pc:docMk/>
          <pc:sldMk cId="606468625" sldId="256"/>
        </pc:sldMkLst>
        <pc:spChg chg="mod">
          <ac:chgData name="Kasey Dykes" userId="S::kasey.dykes@chichester.ac.uk::d5d64c75-2cb2-4171-bea5-4550cb713a73" providerId="AD" clId="Web-{568D3A0C-F1CB-74AF-8BF2-C68385571431}" dt="2022-07-11T09:57:45.887" v="0" actId="20577"/>
          <ac:spMkLst>
            <pc:docMk/>
            <pc:sldMk cId="606468625" sldId="256"/>
            <ac:spMk id="2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48.184" v="1" actId="20577"/>
        <pc:sldMkLst>
          <pc:docMk/>
          <pc:sldMk cId="738643209" sldId="260"/>
        </pc:sldMkLst>
        <pc:spChg chg="mod">
          <ac:chgData name="Kasey Dykes" userId="S::kasey.dykes@chichester.ac.uk::d5d64c75-2cb2-4171-bea5-4550cb713a73" providerId="AD" clId="Web-{568D3A0C-F1CB-74AF-8BF2-C68385571431}" dt="2022-07-11T09:57:48.184" v="1" actId="20577"/>
          <ac:spMkLst>
            <pc:docMk/>
            <pc:sldMk cId="738643209" sldId="260"/>
            <ac:spMk id="3" creationId="{00000000-0000-0000-0000-000000000000}"/>
          </ac:spMkLst>
        </pc:spChg>
      </pc:sldChg>
      <pc:sldChg chg="modSp">
        <pc:chgData name="Kasey Dykes" userId="S::kasey.dykes@chichester.ac.uk::d5d64c75-2cb2-4171-bea5-4550cb713a73" providerId="AD" clId="Web-{568D3A0C-F1CB-74AF-8BF2-C68385571431}" dt="2022-07-11T09:57:58.388" v="2" actId="20577"/>
        <pc:sldMkLst>
          <pc:docMk/>
          <pc:sldMk cId="460949982" sldId="269"/>
        </pc:sldMkLst>
        <pc:spChg chg="mod">
          <ac:chgData name="Kasey Dykes" userId="S::kasey.dykes@chichester.ac.uk::d5d64c75-2cb2-4171-bea5-4550cb713a73" providerId="AD" clId="Web-{568D3A0C-F1CB-74AF-8BF2-C68385571431}" dt="2022-07-11T09:57:58.388" v="2" actId="20577"/>
          <ac:spMkLst>
            <pc:docMk/>
            <pc:sldMk cId="460949982" sldId="269"/>
            <ac:spMk id="3" creationId="{00000000-0000-0000-0000-000000000000}"/>
          </ac:spMkLst>
        </pc:spChg>
      </pc:sldChg>
    </pc:docChg>
  </pc:docChgLst>
  <pc:docChgLst>
    <pc:chgData name="Kasey Dykes" userId="d5d64c75-2cb2-4171-bea5-4550cb713a73" providerId="ADAL" clId="{491D35EB-5C44-47FB-BA50-97158EA006D5}"/>
    <pc:docChg chg="undo custSel modSld">
      <pc:chgData name="Kasey Dykes" userId="d5d64c75-2cb2-4171-bea5-4550cb713a73" providerId="ADAL" clId="{491D35EB-5C44-47FB-BA50-97158EA006D5}" dt="2022-07-18T14:57:40.839" v="6" actId="12788"/>
      <pc:docMkLst>
        <pc:docMk/>
      </pc:docMkLst>
      <pc:sldChg chg="addSp delSp modSp mod modClrScheme delAnim chgLayout">
        <pc:chgData name="Kasey Dykes" userId="d5d64c75-2cb2-4171-bea5-4550cb713a73" providerId="ADAL" clId="{491D35EB-5C44-47FB-BA50-97158EA006D5}" dt="2022-07-18T14:57:40.839" v="6" actId="12788"/>
        <pc:sldMkLst>
          <pc:docMk/>
          <pc:sldMk cId="2395014320" sldId="263"/>
        </pc:sldMkLst>
        <pc:spChg chg="mod ord">
          <ac:chgData name="Kasey Dykes" userId="d5d64c75-2cb2-4171-bea5-4550cb713a73" providerId="ADAL" clId="{491D35EB-5C44-47FB-BA50-97158EA006D5}" dt="2022-07-18T14:57:18.465" v="0" actId="700"/>
          <ac:spMkLst>
            <pc:docMk/>
            <pc:sldMk cId="2395014320" sldId="263"/>
            <ac:spMk id="2" creationId="{00000000-0000-0000-0000-000000000000}"/>
          </ac:spMkLst>
        </pc:spChg>
        <pc:spChg chg="del mod ord">
          <ac:chgData name="Kasey Dykes" userId="d5d64c75-2cb2-4171-bea5-4550cb713a73" providerId="ADAL" clId="{491D35EB-5C44-47FB-BA50-97158EA006D5}" dt="2022-07-18T14:57:18.465" v="0" actId="700"/>
          <ac:spMkLst>
            <pc:docMk/>
            <pc:sldMk cId="2395014320" sldId="263"/>
            <ac:spMk id="3" creationId="{00000000-0000-0000-0000-000000000000}"/>
          </ac:spMkLst>
        </pc:spChg>
        <pc:spChg chg="add mod ord">
          <ac:chgData name="Kasey Dykes" userId="d5d64c75-2cb2-4171-bea5-4550cb713a73" providerId="ADAL" clId="{491D35EB-5C44-47FB-BA50-97158EA006D5}" dt="2022-07-18T14:57:38.192" v="5" actId="12788"/>
          <ac:spMkLst>
            <pc:docMk/>
            <pc:sldMk cId="2395014320" sldId="263"/>
            <ac:spMk id="4" creationId="{BC46076D-C99A-B88B-4F63-37B7527EFE2E}"/>
          </ac:spMkLst>
        </pc:spChg>
        <pc:spChg chg="add mod ord">
          <ac:chgData name="Kasey Dykes" userId="d5d64c75-2cb2-4171-bea5-4550cb713a73" providerId="ADAL" clId="{491D35EB-5C44-47FB-BA50-97158EA006D5}" dt="2022-07-18T14:57:40.839" v="6" actId="12788"/>
          <ac:spMkLst>
            <pc:docMk/>
            <pc:sldMk cId="2395014320" sldId="263"/>
            <ac:spMk id="5" creationId="{8F94CAC1-30D0-11B4-C76C-C9DA4D3A6F21}"/>
          </ac:spMkLst>
        </pc:spChg>
        <pc:spChg chg="add del mod ord">
          <ac:chgData name="Kasey Dykes" userId="d5d64c75-2cb2-4171-bea5-4550cb713a73" providerId="ADAL" clId="{491D35EB-5C44-47FB-BA50-97158EA006D5}" dt="2022-07-18T14:57:24.113" v="1" actId="478"/>
          <ac:spMkLst>
            <pc:docMk/>
            <pc:sldMk cId="2395014320" sldId="263"/>
            <ac:spMk id="6" creationId="{AE75A18B-EFC1-81F1-47AC-E534B494EA70}"/>
          </ac:spMkLst>
        </pc:spChg>
        <pc:spChg chg="add del mod ord">
          <ac:chgData name="Kasey Dykes" userId="d5d64c75-2cb2-4171-bea5-4550cb713a73" providerId="ADAL" clId="{491D35EB-5C44-47FB-BA50-97158EA006D5}" dt="2022-07-18T14:57:24.113" v="1" actId="478"/>
          <ac:spMkLst>
            <pc:docMk/>
            <pc:sldMk cId="2395014320" sldId="263"/>
            <ac:spMk id="7" creationId="{67715AB0-8099-1970-9B50-85A1A66064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39F66-8BFE-47AE-96BA-530AAF2D0E6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C445-5997-4034-A1E5-5826108CC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2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Video Link: https://www.youtube.com/watch?v=BnwoipoGWJ8&amp;t=5s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08F60-B9F2-4289-AAFA-4FCEF01134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428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8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4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9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291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4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8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29AE258-81C4-42D2-A961-64C8B9A26981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45F2FB2-6F65-4AF8-BC3D-783D5D974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Functional Skills L1 Maths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Session 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6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D1047-9D36-66DA-A7EA-CC84D6323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Match the net to the correct shape</a:t>
            </a:r>
          </a:p>
        </p:txBody>
      </p:sp>
      <p:pic>
        <p:nvPicPr>
          <p:cNvPr id="3080" name="Picture 8" descr="cone net image">
            <a:extLst>
              <a:ext uri="{FF2B5EF4-FFF2-40B4-BE49-F238E27FC236}">
                <a16:creationId xmlns:a16="http://schemas.microsoft.com/office/drawing/2014/main" id="{E740EB05-E414-F75A-BBF8-BD44D259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92" y="2437678"/>
            <a:ext cx="1801302" cy="18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d cone image">
            <a:extLst>
              <a:ext uri="{FF2B5EF4-FFF2-40B4-BE49-F238E27FC236}">
                <a16:creationId xmlns:a16="http://schemas.microsoft.com/office/drawing/2014/main" id="{97B497F0-2EAB-D44D-5FE5-591DBAA5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30" y="4917774"/>
            <a:ext cx="1852601" cy="16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ylinder net image">
            <a:extLst>
              <a:ext uri="{FF2B5EF4-FFF2-40B4-BE49-F238E27FC236}">
                <a16:creationId xmlns:a16="http://schemas.microsoft.com/office/drawing/2014/main" id="{1B7249D2-ACFF-AD46-2C79-7F5A0443B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55" y="2511829"/>
            <a:ext cx="1534553" cy="18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3d cone image">
            <a:extLst>
              <a:ext uri="{FF2B5EF4-FFF2-40B4-BE49-F238E27FC236}">
                <a16:creationId xmlns:a16="http://schemas.microsoft.com/office/drawing/2014/main" id="{5309DD0D-1DC2-3C6E-F68A-93CCA460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03" y="4867885"/>
            <a:ext cx="1212325" cy="17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quare based pyramid net image">
            <a:extLst>
              <a:ext uri="{FF2B5EF4-FFF2-40B4-BE49-F238E27FC236}">
                <a16:creationId xmlns:a16="http://schemas.microsoft.com/office/drawing/2014/main" id="{A50A7A0E-D144-C2FD-425D-0AF6D65C0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425" y="2564997"/>
            <a:ext cx="1864283" cy="18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3d square based pyramid image">
            <a:extLst>
              <a:ext uri="{FF2B5EF4-FFF2-40B4-BE49-F238E27FC236}">
                <a16:creationId xmlns:a16="http://schemas.microsoft.com/office/drawing/2014/main" id="{105088B4-2DFC-5F49-9AEA-D84C3A22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36" y="4817995"/>
            <a:ext cx="2073358" cy="17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11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Exam Question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D242C6-F725-56A9-AE55-A86115054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152" y="17871"/>
            <a:ext cx="4941992" cy="68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&amp; Elevation</a:t>
            </a:r>
            <a:endParaRPr lang="en-GB"/>
          </a:p>
        </p:txBody>
      </p:sp>
      <p:pic>
        <p:nvPicPr>
          <p:cNvPr id="6" name="views-and-elevations_dvd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722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1136" y="2336672"/>
            <a:ext cx="7729200" cy="4347397"/>
          </a:xfrm>
        </p:spPr>
      </p:pic>
    </p:spTree>
    <p:extLst>
      <p:ext uri="{BB962C8B-B14F-4D97-AF65-F5344CB8AC3E}">
        <p14:creationId xmlns:p14="http://schemas.microsoft.com/office/powerpoint/2010/main" val="27008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Practice question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301" y="197160"/>
            <a:ext cx="6095699" cy="64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6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Practice question</a:t>
            </a:r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301" y="197160"/>
            <a:ext cx="6095699" cy="6463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" r="899" b="3715"/>
          <a:stretch/>
        </p:blipFill>
        <p:spPr>
          <a:xfrm>
            <a:off x="6134803" y="3763039"/>
            <a:ext cx="6012280" cy="28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6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Practice question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8969"/>
            <a:ext cx="6095999" cy="640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7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blackWhite">
          <a:xfrm>
            <a:off x="832104" y="2858252"/>
            <a:ext cx="4486656" cy="114149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Practice question</a:t>
            </a:r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28969"/>
            <a:ext cx="6095999" cy="6400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087" y="3765821"/>
            <a:ext cx="5960119" cy="28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2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Exam Question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90976B-2F50-50F1-3AFF-709C5D914D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750" y="404196"/>
            <a:ext cx="6002796" cy="5629144"/>
          </a:xfrm>
        </p:spPr>
      </p:pic>
    </p:spTree>
    <p:extLst>
      <p:ext uri="{BB962C8B-B14F-4D97-AF65-F5344CB8AC3E}">
        <p14:creationId xmlns:p14="http://schemas.microsoft.com/office/powerpoint/2010/main" val="2968019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Exam Question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306363-5157-DC36-6EF6-CDBD6AE05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650" y="4746"/>
            <a:ext cx="6442058" cy="68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13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BE77-55F2-0852-32D1-93BAC0A2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Revision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11787-5688-FC9C-2F07-D8A679B2B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Area, Perimeter &amp; Volume</a:t>
            </a:r>
          </a:p>
        </p:txBody>
      </p:sp>
    </p:spTree>
    <p:extLst>
      <p:ext uri="{BB962C8B-B14F-4D97-AF65-F5344CB8AC3E}">
        <p14:creationId xmlns:p14="http://schemas.microsoft.com/office/powerpoint/2010/main" val="206696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7F8B-7FDC-2FCC-BE7F-DCF0C681E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Starter Activity</a:t>
            </a:r>
            <a:br>
              <a:rPr lang="en-US"/>
            </a:br>
            <a:r>
              <a:rPr lang="en-US"/>
              <a:t>5 in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6092063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72 x 18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How many degrees in a triangle?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£1 = $1.15</a:t>
                          </a:r>
                        </a:p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Convert £150 into $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-7 + 3 = 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24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 of 152</a:t>
                          </a:r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C4F514F-BA49-EAF5-3AFD-38F717BC05E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46092063"/>
                  </p:ext>
                </p:extLst>
              </p:nvPr>
            </p:nvGraphicFramePr>
            <p:xfrm>
              <a:off x="975731" y="2639121"/>
              <a:ext cx="10165820" cy="3351480"/>
            </p:xfrm>
            <a:graphic>
              <a:graphicData uri="http://schemas.openxmlformats.org/drawingml/2006/table">
                <a:tbl>
                  <a:tblPr firstRow="1" bandRow="1">
                    <a:tableStyleId>{0660B408-B3CF-4A94-85FC-2B1E0A45F4A2}</a:tableStyleId>
                  </a:tblPr>
                  <a:tblGrid>
                    <a:gridCol w="2033164">
                      <a:extLst>
                        <a:ext uri="{9D8B030D-6E8A-4147-A177-3AD203B41FA5}">
                          <a16:colId xmlns:a16="http://schemas.microsoft.com/office/drawing/2014/main" val="414650779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859604145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674085111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3036322766"/>
                        </a:ext>
                      </a:extLst>
                    </a:gridCol>
                    <a:gridCol w="2033164">
                      <a:extLst>
                        <a:ext uri="{9D8B030D-6E8A-4147-A177-3AD203B41FA5}">
                          <a16:colId xmlns:a16="http://schemas.microsoft.com/office/drawing/2014/main" val="4039451405"/>
                        </a:ext>
                      </a:extLst>
                    </a:gridCol>
                  </a:tblGrid>
                  <a:tr h="16757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72 x 18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How many degrees in a triangle?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£1 = $1.15</a:t>
                          </a:r>
                        </a:p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Convert £150 into $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solidFill>
                                <a:schemeClr val="tx1"/>
                              </a:solidFill>
                            </a:rPr>
                            <a:t>-7 + 3 = ?</a:t>
                          </a:r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blipFill>
                          <a:blip r:embed="rId2"/>
                          <a:stretch>
                            <a:fillRect l="-399701" t="-362" r="-599" b="-100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105674"/>
                      </a:ext>
                    </a:extLst>
                  </a:tr>
                  <a:tr h="1675740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>
                          <a:solidFill>
                            <a:schemeClr val="tx1"/>
                          </a:solidFill>
                        </a:lnL>
                        <a:lnR w="12700">
                          <a:solidFill>
                            <a:schemeClr val="tx1"/>
                          </a:solidFill>
                        </a:lnR>
                        <a:lnT w="12700">
                          <a:solidFill>
                            <a:schemeClr val="tx1"/>
                          </a:solidFill>
                        </a:lnT>
                        <a:lnB w="12700">
                          <a:solidFill>
                            <a:schemeClr val="tx1"/>
                          </a:solidFill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707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1947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9757-C674-2A54-A8E4-69DEA529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91B20-CFEC-D1CA-FC03-AB7F361943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How do you work out the perimeter of a shape?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How do you find the area of a rectangle?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How do you find the area of a triangle?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46EFC-B734-79A4-0DF3-E281D0D21C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How do I find the volume of a cuboid?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How do I find the volume of a triangular prism?</a:t>
            </a:r>
          </a:p>
        </p:txBody>
      </p:sp>
    </p:spTree>
    <p:extLst>
      <p:ext uri="{BB962C8B-B14F-4D97-AF65-F5344CB8AC3E}">
        <p14:creationId xmlns:p14="http://schemas.microsoft.com/office/powerpoint/2010/main" val="3974136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Exam Question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48CC6B-7F25-B7DB-157F-31AF24F52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370918"/>
            <a:ext cx="6257544" cy="380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03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Exam Question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560222-BD6D-2205-46ED-4C0B6D529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737342"/>
            <a:ext cx="6257544" cy="50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65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Exam Question</a:t>
            </a:r>
          </a:p>
        </p:txBody>
      </p:sp>
      <p:pic>
        <p:nvPicPr>
          <p:cNvPr id="14" name="Content Placeholder 13" descr="Diagram&#10;&#10;Description automatically generated with low confidence">
            <a:extLst>
              <a:ext uri="{FF2B5EF4-FFF2-40B4-BE49-F238E27FC236}">
                <a16:creationId xmlns:a16="http://schemas.microsoft.com/office/drawing/2014/main" id="{2FA4921F-06EE-A19A-171B-F8FA3A934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3160" y="640080"/>
            <a:ext cx="4999976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28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9178D-8F10-D2AC-6C30-632E6E02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800"/>
              <a:t>Exam Question</a:t>
            </a:r>
          </a:p>
        </p:txBody>
      </p:sp>
      <p:pic>
        <p:nvPicPr>
          <p:cNvPr id="6" name="Content Placeholder 5" descr="Rectangle&#10;&#10;Description automatically generated with low confidence">
            <a:extLst>
              <a:ext uri="{FF2B5EF4-FFF2-40B4-BE49-F238E27FC236}">
                <a16:creationId xmlns:a16="http://schemas.microsoft.com/office/drawing/2014/main" id="{4305A763-CCAB-EF75-D31B-4E7A8B678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441316"/>
            <a:ext cx="6257544" cy="3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09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BF5A14-BE57-443F-955E-196AB6D07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8" y="2490283"/>
            <a:ext cx="5602383" cy="1877437"/>
          </a:xfrm>
        </p:spPr>
        <p:txBody>
          <a:bodyPr>
            <a:normAutofit/>
          </a:bodyPr>
          <a:lstStyle/>
          <a:p>
            <a:r>
              <a:rPr lang="en-GB"/>
              <a:t>All done!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040EF-32B8-46F3-823C-6BA3A49A7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B08A7C-440B-4AD9-8F45-70E0AED3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3" y="2173266"/>
            <a:ext cx="3657119" cy="2511468"/>
          </a:xfrm>
        </p:spPr>
        <p:txBody>
          <a:bodyPr anchor="ctr">
            <a:normAutofit/>
          </a:bodyPr>
          <a:lstStyle/>
          <a:p>
            <a:pPr algn="l"/>
            <a:r>
              <a:rPr lang="en-GB" sz="2800">
                <a:solidFill>
                  <a:schemeClr val="bg1">
                    <a:lumMod val="75000"/>
                    <a:lumOff val="25000"/>
                  </a:schemeClr>
                </a:solidFill>
              </a:rPr>
              <a:t>Next week’s topic is: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>
                <a:solidFill>
                  <a:schemeClr val="bg1">
                    <a:lumMod val="75000"/>
                    <a:lumOff val="25000"/>
                  </a:schemeClr>
                </a:solidFill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9295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72CB-E791-85AD-6574-AA5EE1A0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9508-97FC-1A02-9447-9A4594D3A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/>
              <a:t>What did we do last lesson?</a:t>
            </a:r>
          </a:p>
        </p:txBody>
      </p:sp>
    </p:spTree>
    <p:extLst>
      <p:ext uri="{BB962C8B-B14F-4D97-AF65-F5344CB8AC3E}">
        <p14:creationId xmlns:p14="http://schemas.microsoft.com/office/powerpoint/2010/main" val="81087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07A93-D2F1-4609-63EC-755AB8F0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Exam Question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4CA8BA-36A3-74DE-9E70-B63F84A3E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808946"/>
            <a:ext cx="6257544" cy="29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3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6076D-C99A-B88B-4F63-37B7527EF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876" y="2313433"/>
            <a:ext cx="4270248" cy="704087"/>
          </a:xfrm>
        </p:spPr>
        <p:txBody>
          <a:bodyPr/>
          <a:lstStyle/>
          <a:p>
            <a:r>
              <a:rPr lang="en-GB"/>
              <a:t>Nets, Plans &amp; Elevations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we doing today?</a:t>
            </a:r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233BEFA-5E96-4F00-A4A6-D210D20B7D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143250"/>
            <a:ext cx="259715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1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we need to know?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US" sz="2800"/>
              <a:t>Identifying and drawing nets of 3D shapes​</a:t>
            </a:r>
          </a:p>
          <a:p>
            <a:pPr fontAlgn="base"/>
            <a:r>
              <a:rPr lang="en-US" sz="2800"/>
              <a:t>Identifying and drawing plans of 3D shapes​</a:t>
            </a:r>
          </a:p>
          <a:p>
            <a:pPr fontAlgn="base"/>
            <a:r>
              <a:rPr lang="en-US" sz="2800"/>
              <a:t>Identifying and drawing elevations of 3D shapes</a:t>
            </a:r>
          </a:p>
        </p:txBody>
      </p:sp>
    </p:spTree>
    <p:extLst>
      <p:ext uri="{BB962C8B-B14F-4D97-AF65-F5344CB8AC3E}">
        <p14:creationId xmlns:p14="http://schemas.microsoft.com/office/powerpoint/2010/main" val="106598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Nets, Plans &amp; Elevations?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/>
              <a:t>Nets</a:t>
            </a:r>
          </a:p>
          <a:p>
            <a:r>
              <a:rPr lang="en-US" sz="2000"/>
              <a:t>A </a:t>
            </a:r>
            <a:r>
              <a:rPr lang="en-US" sz="2000" b="1"/>
              <a:t>net </a:t>
            </a:r>
            <a:r>
              <a:rPr lang="en-US" sz="2000"/>
              <a:t>is what a 3D shape looks like when it is folded out flat</a:t>
            </a:r>
          </a:p>
          <a:p>
            <a:pPr marL="0" indent="0">
              <a:buNone/>
            </a:pPr>
            <a:r>
              <a:rPr lang="en-US" sz="2000"/>
              <a:t>Plans</a:t>
            </a:r>
          </a:p>
          <a:p>
            <a:r>
              <a:rPr lang="en-US" sz="2000"/>
              <a:t>A </a:t>
            </a:r>
            <a:r>
              <a:rPr lang="en-US" sz="2000" b="1"/>
              <a:t>plan </a:t>
            </a:r>
            <a:r>
              <a:rPr lang="en-US" sz="2000"/>
              <a:t>is what a 3D shape looks like from above</a:t>
            </a:r>
          </a:p>
          <a:p>
            <a:pPr marL="0" indent="0">
              <a:buNone/>
            </a:pPr>
            <a:r>
              <a:rPr lang="en-US" sz="2000"/>
              <a:t>Elevations</a:t>
            </a:r>
          </a:p>
          <a:p>
            <a:r>
              <a:rPr lang="en-US" sz="2000"/>
              <a:t>An </a:t>
            </a:r>
            <a:r>
              <a:rPr lang="en-US" sz="2000" b="1"/>
              <a:t>elevation </a:t>
            </a:r>
            <a:r>
              <a:rPr lang="en-US" sz="2000"/>
              <a:t>is what a 3D shape looks like from either the front or side view</a:t>
            </a:r>
          </a:p>
          <a:p>
            <a:r>
              <a:rPr lang="en-US" sz="2000"/>
              <a:t>It will then be called either a </a:t>
            </a:r>
            <a:r>
              <a:rPr lang="en-US" sz="2000" b="1" i="1"/>
              <a:t>front</a:t>
            </a:r>
            <a:r>
              <a:rPr lang="en-US" sz="2000" b="1"/>
              <a:t> elevation </a:t>
            </a:r>
            <a:r>
              <a:rPr lang="en-US" sz="2000"/>
              <a:t>or a </a:t>
            </a:r>
            <a:r>
              <a:rPr lang="en-US" sz="2000" b="1" i="1"/>
              <a:t>side </a:t>
            </a:r>
            <a:r>
              <a:rPr lang="en-US" sz="2000" b="1"/>
              <a:t>elevation</a:t>
            </a:r>
          </a:p>
        </p:txBody>
      </p:sp>
    </p:spTree>
    <p:extLst>
      <p:ext uri="{BB962C8B-B14F-4D97-AF65-F5344CB8AC3E}">
        <p14:creationId xmlns:p14="http://schemas.microsoft.com/office/powerpoint/2010/main" val="357379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Nets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When drawing a net, you should have a section for each face</a:t>
            </a:r>
          </a:p>
          <a:p>
            <a:r>
              <a:rPr lang="en-US" sz="2000"/>
              <a:t>You will usually need to draw it to a given measurement or scale</a:t>
            </a:r>
          </a:p>
          <a:p>
            <a:r>
              <a:rPr lang="en-US" sz="2000"/>
              <a:t>There may be more than one way of drawing a net for a shape</a:t>
            </a:r>
          </a:p>
          <a:p>
            <a:r>
              <a:rPr lang="en-US" sz="2000"/>
              <a:t>As long as it can fold into the correct 3D shape, it is right!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50" y="2638044"/>
            <a:ext cx="3819323" cy="3103200"/>
          </a:xfrm>
        </p:spPr>
      </p:pic>
    </p:spTree>
    <p:extLst>
      <p:ext uri="{BB962C8B-B14F-4D97-AF65-F5344CB8AC3E}">
        <p14:creationId xmlns:p14="http://schemas.microsoft.com/office/powerpoint/2010/main" val="42914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EF4FF-69BD-8CAF-B1A9-C1C3CE829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Match the Net to the correct shape</a:t>
            </a:r>
          </a:p>
        </p:txBody>
      </p:sp>
      <p:pic>
        <p:nvPicPr>
          <p:cNvPr id="2050" name="Picture 2" descr="3d cube net image">
            <a:extLst>
              <a:ext uri="{FF2B5EF4-FFF2-40B4-BE49-F238E27FC236}">
                <a16:creationId xmlns:a16="http://schemas.microsoft.com/office/drawing/2014/main" id="{FB387515-EFF7-09A0-C170-07162256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53" y="2408060"/>
            <a:ext cx="1430318" cy="18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be image">
            <a:extLst>
              <a:ext uri="{FF2B5EF4-FFF2-40B4-BE49-F238E27FC236}">
                <a16:creationId xmlns:a16="http://schemas.microsoft.com/office/drawing/2014/main" id="{982051F3-5261-F6E6-E413-8A25E463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49" y="4766118"/>
            <a:ext cx="1927030" cy="18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iangular prism net image">
            <a:extLst>
              <a:ext uri="{FF2B5EF4-FFF2-40B4-BE49-F238E27FC236}">
                <a16:creationId xmlns:a16="http://schemas.microsoft.com/office/drawing/2014/main" id="{83214B68-3653-31E5-DDF6-CB5FDBFF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78" y="2408060"/>
            <a:ext cx="2075135" cy="18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d triangular prism image">
            <a:extLst>
              <a:ext uri="{FF2B5EF4-FFF2-40B4-BE49-F238E27FC236}">
                <a16:creationId xmlns:a16="http://schemas.microsoft.com/office/drawing/2014/main" id="{54B1A48B-AD79-5060-B6DC-0BA5C5AC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3" y="4766118"/>
            <a:ext cx="2700577" cy="179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etrahedron net image">
            <a:extLst>
              <a:ext uri="{FF2B5EF4-FFF2-40B4-BE49-F238E27FC236}">
                <a16:creationId xmlns:a16="http://schemas.microsoft.com/office/drawing/2014/main" id="{0B775F06-B186-9272-08BB-F64240EBC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87" y="2408060"/>
            <a:ext cx="2130960" cy="18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3d tetrahedron image">
            <a:extLst>
              <a:ext uri="{FF2B5EF4-FFF2-40B4-BE49-F238E27FC236}">
                <a16:creationId xmlns:a16="http://schemas.microsoft.com/office/drawing/2014/main" id="{F88AD6C1-0497-C233-6D4E-CB458346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6" y="4684622"/>
            <a:ext cx="1964792" cy="187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343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70068d-d4a8-4c8c-81e4-1587bdb1bb12" xsi:nil="true"/>
    <lcf76f155ced4ddcb4097134ff3c332f xmlns="924b722f-815d-42a8-a398-880368789fe5">
      <Terms xmlns="http://schemas.microsoft.com/office/infopath/2007/PartnerControls"/>
    </lcf76f155ced4ddcb4097134ff3c332f>
    <SharedWithUsers xmlns="dc70068d-d4a8-4c8c-81e4-1587bdb1bb12">
      <UserInfo>
        <DisplayName>Kasey Carter</DisplayName>
        <AccountId>14</AccountId>
        <AccountType/>
      </UserInfo>
    </SharedWithUsers>
    <MediaLengthInSeconds xmlns="924b722f-815d-42a8-a398-880368789fe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0FAD1F0456B4A93FB2D3CDECBBB4E" ma:contentTypeVersion="14" ma:contentTypeDescription="Create a new document." ma:contentTypeScope="" ma:versionID="03a873066d51c240444531b22fc82f4e">
  <xsd:schema xmlns:xsd="http://www.w3.org/2001/XMLSchema" xmlns:xs="http://www.w3.org/2001/XMLSchema" xmlns:p="http://schemas.microsoft.com/office/2006/metadata/properties" xmlns:ns2="924b722f-815d-42a8-a398-880368789fe5" xmlns:ns3="dc70068d-d4a8-4c8c-81e4-1587bdb1bb12" targetNamespace="http://schemas.microsoft.com/office/2006/metadata/properties" ma:root="true" ma:fieldsID="295e6bf93f9598c9578881f944d81644" ns2:_="" ns3:_="">
    <xsd:import namespace="924b722f-815d-42a8-a398-880368789fe5"/>
    <xsd:import namespace="dc70068d-d4a8-4c8c-81e4-1587bdb1bb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722f-815d-42a8-a398-880368789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81377d7-4678-41c4-aba3-c68a5ebeb4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0068d-d4a8-4c8c-81e4-1587bdb1b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d03974b-8878-469d-ab28-80ac5cbb371d}" ma:internalName="TaxCatchAll" ma:showField="CatchAllData" ma:web="dc70068d-d4a8-4c8c-81e4-1587bdb1b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452493-D7D6-4173-8632-9B2178717EAC}">
  <ds:schemaRefs>
    <ds:schemaRef ds:uri="32a3d327-319a-4891-a29f-6151636f0e03"/>
    <ds:schemaRef ds:uri="42420e0f-129b-4816-94a7-95fce393a7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638521-5E8C-426D-86A8-C6455D86ED17}"/>
</file>

<file path=customXml/itemProps3.xml><?xml version="1.0" encoding="utf-8"?>
<ds:datastoreItem xmlns:ds="http://schemas.openxmlformats.org/officeDocument/2006/customXml" ds:itemID="{2F2784E0-E5A8-460A-ADE1-0018203A97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Application>Microsoft Office PowerPoint</Application>
  <PresentationFormat>Widescreen</PresentationFormat>
  <Slides>25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Parcel</vt:lpstr>
      <vt:lpstr>Functional Skills L1 Maths</vt:lpstr>
      <vt:lpstr>Starter Activity 5 in 5</vt:lpstr>
      <vt:lpstr>Recap</vt:lpstr>
      <vt:lpstr>Exam Question</vt:lpstr>
      <vt:lpstr>What are we doing today?</vt:lpstr>
      <vt:lpstr>What do we need to know?</vt:lpstr>
      <vt:lpstr>What are Nets, Plans &amp; Elevations?</vt:lpstr>
      <vt:lpstr>Nets</vt:lpstr>
      <vt:lpstr>Match the Net to the correct shape</vt:lpstr>
      <vt:lpstr>Match the net to the correct shape</vt:lpstr>
      <vt:lpstr>Exam Question</vt:lpstr>
      <vt:lpstr>Plan &amp; Elevation</vt:lpstr>
      <vt:lpstr>PowerPoint Presentation</vt:lpstr>
      <vt:lpstr>PowerPoint Presentation</vt:lpstr>
      <vt:lpstr>PowerPoint Presentation</vt:lpstr>
      <vt:lpstr>PowerPoint Presentation</vt:lpstr>
      <vt:lpstr>Exam Question</vt:lpstr>
      <vt:lpstr>Exam Question</vt:lpstr>
      <vt:lpstr>Revision Time</vt:lpstr>
      <vt:lpstr>Quick Recap</vt:lpstr>
      <vt:lpstr>Exam Question</vt:lpstr>
      <vt:lpstr>Exam Question</vt:lpstr>
      <vt:lpstr>Exam Question</vt:lpstr>
      <vt:lpstr>Exam Question</vt:lpstr>
      <vt:lpstr>All done!</vt:lpstr>
    </vt:vector>
  </TitlesOfParts>
  <Company>Chichester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Kasey Dykes</dc:creator>
  <cp:revision>1</cp:revision>
  <cp:lastPrinted>2022-11-08T17:17:48Z</cp:lastPrinted>
  <dcterms:created xsi:type="dcterms:W3CDTF">2021-09-22T09:27:53Z</dcterms:created>
  <dcterms:modified xsi:type="dcterms:W3CDTF">2022-11-08T17:57:27Z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0x010100D700FAD1F0456B4A93FB2D3CDECBBB4E</vt:lpwstr>
  </property>
  <property fmtid="{D5CDD505-2E9C-101B-9397-08002B2CF9AE}" pid="3" name="Order">
    <vt:r8>1204500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