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0"/>
  </p:notesMasterIdLst>
  <p:sldIdLst>
    <p:sldId id="256" r:id="rId5"/>
    <p:sldId id="273" r:id="rId6"/>
    <p:sldId id="274" r:id="rId7"/>
    <p:sldId id="381" r:id="rId8"/>
    <p:sldId id="263" r:id="rId9"/>
    <p:sldId id="258" r:id="rId10"/>
    <p:sldId id="351" r:id="rId11"/>
    <p:sldId id="356" r:id="rId12"/>
    <p:sldId id="372" r:id="rId13"/>
    <p:sldId id="373" r:id="rId14"/>
    <p:sldId id="383" r:id="rId15"/>
    <p:sldId id="355" r:id="rId16"/>
    <p:sldId id="364" r:id="rId17"/>
    <p:sldId id="365" r:id="rId18"/>
    <p:sldId id="366" r:id="rId19"/>
    <p:sldId id="367" r:id="rId20"/>
    <p:sldId id="370" r:id="rId21"/>
    <p:sldId id="371" r:id="rId22"/>
    <p:sldId id="374" r:id="rId23"/>
    <p:sldId id="375" r:id="rId24"/>
    <p:sldId id="378" r:id="rId25"/>
    <p:sldId id="377" r:id="rId26"/>
    <p:sldId id="380" r:id="rId27"/>
    <p:sldId id="382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F41BC-97F8-473B-AD08-0908A4B5647C}" v="19" dt="2022-11-11T10:28:40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  <pc:docChgLst>
    <pc:chgData name="Kasey Dykes" userId="S::kasey.dykes@chichester.ac.uk::d5d64c75-2cb2-4171-bea5-4550cb713a73" providerId="AD" clId="Web-{B87C1692-BF10-48A7-678F-6B9DD98F6804}"/>
    <pc:docChg chg="modSld">
      <pc:chgData name="Kasey Dykes" userId="S::kasey.dykes@chichester.ac.uk::d5d64c75-2cb2-4171-bea5-4550cb713a73" providerId="AD" clId="Web-{B87C1692-BF10-48A7-678F-6B9DD98F6804}" dt="2022-07-12T12:47:49.079" v="17" actId="20577"/>
      <pc:docMkLst>
        <pc:docMk/>
      </pc:docMkLst>
      <pc:sldChg chg="modSp">
        <pc:chgData name="Kasey Dykes" userId="S::kasey.dykes@chichester.ac.uk::d5d64c75-2cb2-4171-bea5-4550cb713a73" providerId="AD" clId="Web-{B87C1692-BF10-48A7-678F-6B9DD98F6804}" dt="2022-07-12T12:47:01.749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B87C1692-BF10-48A7-678F-6B9DD98F6804}" dt="2022-07-12T12:47:01.749" v="0" actId="20577"/>
          <ac:spMkLst>
            <pc:docMk/>
            <pc:sldMk cId="606468625" sldId="256"/>
            <ac:spMk id="3" creationId="{00000000-0000-0000-0000-000000000000}"/>
          </ac:spMkLst>
        </pc:spChg>
      </pc:sldChg>
      <pc:sldChg chg="addSp delSp modSp mod modClrScheme delAnim chgLayout">
        <pc:chgData name="Kasey Dykes" userId="S::kasey.dykes@chichester.ac.uk::d5d64c75-2cb2-4171-bea5-4550cb713a73" providerId="AD" clId="Web-{B87C1692-BF10-48A7-678F-6B9DD98F6804}" dt="2022-07-12T12:47:37.172" v="11" actId="1076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B87C1692-BF10-48A7-678F-6B9DD98F6804}" dt="2022-07-12T12:47:05.781" v="1"/>
          <ac:spMkLst>
            <pc:docMk/>
            <pc:sldMk cId="2395014320" sldId="263"/>
            <ac:spMk id="2" creationId="{00000000-0000-0000-0000-000000000000}"/>
          </ac:spMkLst>
        </pc:spChg>
        <pc:spChg chg="del mod ord">
          <ac:chgData name="Kasey Dykes" userId="S::kasey.dykes@chichester.ac.uk::d5d64c75-2cb2-4171-bea5-4550cb713a73" providerId="AD" clId="Web-{B87C1692-BF10-48A7-678F-6B9DD98F6804}" dt="2022-07-12T12:47:21.500" v="8"/>
          <ac:spMkLst>
            <pc:docMk/>
            <pc:sldMk cId="2395014320" sldId="263"/>
            <ac:spMk id="3" creationId="{00000000-0000-0000-0000-000000000000}"/>
          </ac:spMkLst>
        </pc:spChg>
        <pc:spChg chg="add mod ord">
          <ac:chgData name="Kasey Dykes" userId="S::kasey.dykes@chichester.ac.uk::d5d64c75-2cb2-4171-bea5-4550cb713a73" providerId="AD" clId="Web-{B87C1692-BF10-48A7-678F-6B9DD98F6804}" dt="2022-07-12T12:47:32.953" v="10" actId="1076"/>
          <ac:spMkLst>
            <pc:docMk/>
            <pc:sldMk cId="2395014320" sldId="263"/>
            <ac:spMk id="4" creationId="{ACB0278E-0EE6-E7E4-11D6-B6B1430A513E}"/>
          </ac:spMkLst>
        </pc:spChg>
        <pc:spChg chg="add mod ord">
          <ac:chgData name="Kasey Dykes" userId="S::kasey.dykes@chichester.ac.uk::d5d64c75-2cb2-4171-bea5-4550cb713a73" providerId="AD" clId="Web-{B87C1692-BF10-48A7-678F-6B9DD98F6804}" dt="2022-07-12T12:47:37.172" v="11" actId="1076"/>
          <ac:spMkLst>
            <pc:docMk/>
            <pc:sldMk cId="2395014320" sldId="263"/>
            <ac:spMk id="5" creationId="{6CFD77BB-3238-63FA-72E3-B44642611090}"/>
          </ac:spMkLst>
        </pc:spChg>
        <pc:spChg chg="add del mod ord">
          <ac:chgData name="Kasey Dykes" userId="S::kasey.dykes@chichester.ac.uk::d5d64c75-2cb2-4171-bea5-4550cb713a73" providerId="AD" clId="Web-{B87C1692-BF10-48A7-678F-6B9DD98F6804}" dt="2022-07-12T12:47:24.906" v="9"/>
          <ac:spMkLst>
            <pc:docMk/>
            <pc:sldMk cId="2395014320" sldId="263"/>
            <ac:spMk id="6" creationId="{F4F4F9BF-5A5B-1C9C-6992-075F34F071F2}"/>
          </ac:spMkLst>
        </pc:spChg>
      </pc:sldChg>
      <pc:sldChg chg="modSp">
        <pc:chgData name="Kasey Dykes" userId="S::kasey.dykes@chichester.ac.uk::d5d64c75-2cb2-4171-bea5-4550cb713a73" providerId="AD" clId="Web-{B87C1692-BF10-48A7-678F-6B9DD98F6804}" dt="2022-07-12T12:47:49.079" v="17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B87C1692-BF10-48A7-678F-6B9DD98F6804}" dt="2022-07-12T12:47:49.079" v="17" actId="20577"/>
          <ac:spMkLst>
            <pc:docMk/>
            <pc:sldMk cId="929598286" sldId="272"/>
            <ac:spMk id="5" creationId="{2BB08A7C-440B-4AD9-8F45-70E0AED36257}"/>
          </ac:spMkLst>
        </pc:spChg>
      </pc:sldChg>
    </pc:docChg>
  </pc:docChgLst>
  <pc:docChgLst>
    <pc:chgData name="Kasey Dykes" userId="d5d64c75-2cb2-4171-bea5-4550cb713a73" providerId="ADAL" clId="{8FC51611-BA44-4C6A-8BD9-185BBF2252D9}"/>
    <pc:docChg chg="custSel addSld modSld">
      <pc:chgData name="Kasey Dykes" userId="d5d64c75-2cb2-4171-bea5-4550cb713a73" providerId="ADAL" clId="{8FC51611-BA44-4C6A-8BD9-185BBF2252D9}" dt="2022-07-18T14:07:36.869" v="170" actId="478"/>
      <pc:docMkLst>
        <pc:docMk/>
      </pc:docMkLst>
      <pc:sldChg chg="modSp modAnim">
        <pc:chgData name="Kasey Dykes" userId="d5d64c75-2cb2-4171-bea5-4550cb713a73" providerId="ADAL" clId="{8FC51611-BA44-4C6A-8BD9-185BBF2252D9}" dt="2022-07-18T14:05:09.547" v="142" actId="20577"/>
        <pc:sldMkLst>
          <pc:docMk/>
          <pc:sldMk cId="1065986319" sldId="258"/>
        </pc:sldMkLst>
        <pc:spChg chg="mod">
          <ac:chgData name="Kasey Dykes" userId="d5d64c75-2cb2-4171-bea5-4550cb713a73" providerId="ADAL" clId="{8FC51611-BA44-4C6A-8BD9-185BBF2252D9}" dt="2022-07-18T14:05:09.547" v="142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addSp delSp modSp">
        <pc:chgData name="Kasey Dykes" userId="d5d64c75-2cb2-4171-bea5-4550cb713a73" providerId="ADAL" clId="{8FC51611-BA44-4C6A-8BD9-185BBF2252D9}" dt="2022-07-18T13:38:40.182" v="0"/>
        <pc:sldMkLst>
          <pc:docMk/>
          <pc:sldMk cId="2395014320" sldId="263"/>
        </pc:sldMkLst>
        <pc:spChg chg="del">
          <ac:chgData name="Kasey Dykes" userId="d5d64c75-2cb2-4171-bea5-4550cb713a73" providerId="ADAL" clId="{8FC51611-BA44-4C6A-8BD9-185BBF2252D9}" dt="2022-07-18T13:38:40.182" v="0"/>
          <ac:spMkLst>
            <pc:docMk/>
            <pc:sldMk cId="2395014320" sldId="263"/>
            <ac:spMk id="5" creationId="{6CFD77BB-3238-63FA-72E3-B44642611090}"/>
          </ac:spMkLst>
        </pc:spChg>
        <pc:picChg chg="add mod">
          <ac:chgData name="Kasey Dykes" userId="d5d64c75-2cb2-4171-bea5-4550cb713a73" providerId="ADAL" clId="{8FC51611-BA44-4C6A-8BD9-185BBF2252D9}" dt="2022-07-18T13:38:40.182" v="0"/>
          <ac:picMkLst>
            <pc:docMk/>
            <pc:sldMk cId="2395014320" sldId="263"/>
            <ac:picMk id="3" creationId="{FCAA405D-AB2F-7CCB-2C18-4C8AB138208D}"/>
          </ac:picMkLst>
        </pc:picChg>
      </pc:sldChg>
      <pc:sldChg chg="delSp modSp new mod">
        <pc:chgData name="Kasey Dykes" userId="d5d64c75-2cb2-4171-bea5-4550cb713a73" providerId="ADAL" clId="{8FC51611-BA44-4C6A-8BD9-185BBF2252D9}" dt="2022-07-18T14:07:26.469" v="148" actId="478"/>
        <pc:sldMkLst>
          <pc:docMk/>
          <pc:sldMk cId="2262499900" sldId="276"/>
        </pc:sldMkLst>
        <pc:spChg chg="mod">
          <ac:chgData name="Kasey Dykes" userId="d5d64c75-2cb2-4171-bea5-4550cb713a73" providerId="ADAL" clId="{8FC51611-BA44-4C6A-8BD9-185BBF2252D9}" dt="2022-07-18T14:07:23.822" v="147" actId="20577"/>
          <ac:spMkLst>
            <pc:docMk/>
            <pc:sldMk cId="2262499900" sldId="276"/>
            <ac:spMk id="2" creationId="{2A6B74E8-5F6C-0B66-FA1B-45E842CFDF13}"/>
          </ac:spMkLst>
        </pc:spChg>
        <pc:spChg chg="del">
          <ac:chgData name="Kasey Dykes" userId="d5d64c75-2cb2-4171-bea5-4550cb713a73" providerId="ADAL" clId="{8FC51611-BA44-4C6A-8BD9-185BBF2252D9}" dt="2022-07-18T14:07:26.469" v="148" actId="478"/>
          <ac:spMkLst>
            <pc:docMk/>
            <pc:sldMk cId="2262499900" sldId="276"/>
            <ac:spMk id="3" creationId="{63678C5C-118C-6795-DA1D-416788B027F8}"/>
          </ac:spMkLst>
        </pc:spChg>
      </pc:sldChg>
      <pc:sldChg chg="delSp modSp new mod">
        <pc:chgData name="Kasey Dykes" userId="d5d64c75-2cb2-4171-bea5-4550cb713a73" providerId="ADAL" clId="{8FC51611-BA44-4C6A-8BD9-185BBF2252D9}" dt="2022-07-18T14:07:36.869" v="170" actId="478"/>
        <pc:sldMkLst>
          <pc:docMk/>
          <pc:sldMk cId="175644261" sldId="277"/>
        </pc:sldMkLst>
        <pc:spChg chg="mod">
          <ac:chgData name="Kasey Dykes" userId="d5d64c75-2cb2-4171-bea5-4550cb713a73" providerId="ADAL" clId="{8FC51611-BA44-4C6A-8BD9-185BBF2252D9}" dt="2022-07-18T14:07:34.861" v="169" actId="20577"/>
          <ac:spMkLst>
            <pc:docMk/>
            <pc:sldMk cId="175644261" sldId="277"/>
            <ac:spMk id="2" creationId="{BA80A9E6-90B7-30E2-DFA1-4124A0845443}"/>
          </ac:spMkLst>
        </pc:spChg>
        <pc:spChg chg="del">
          <ac:chgData name="Kasey Dykes" userId="d5d64c75-2cb2-4171-bea5-4550cb713a73" providerId="ADAL" clId="{8FC51611-BA44-4C6A-8BD9-185BBF2252D9}" dt="2022-07-18T14:07:36.869" v="170" actId="478"/>
          <ac:spMkLst>
            <pc:docMk/>
            <pc:sldMk cId="175644261" sldId="277"/>
            <ac:spMk id="3" creationId="{CA2A794E-B817-05E6-2749-A0079ED69807}"/>
          </ac:spMkLst>
        </pc:spChg>
      </pc:sldChg>
    </pc:docChg>
  </pc:docChgLst>
  <pc:docChgLst>
    <pc:chgData name="Kasey Carter" userId="d5d64c75-2cb2-4171-bea5-4550cb713a73" providerId="ADAL" clId="{F28F41BC-97F8-473B-AD08-0908A4B5647C}"/>
    <pc:docChg chg="undo custSel addSld delSld modSld sldOrd">
      <pc:chgData name="Kasey Carter" userId="d5d64c75-2cb2-4171-bea5-4550cb713a73" providerId="ADAL" clId="{F28F41BC-97F8-473B-AD08-0908A4B5647C}" dt="2022-11-11T11:00:58.245" v="571" actId="478"/>
      <pc:docMkLst>
        <pc:docMk/>
      </pc:docMkLst>
      <pc:sldChg chg="addSp delSp modSp mod">
        <pc:chgData name="Kasey Carter" userId="d5d64c75-2cb2-4171-bea5-4550cb713a73" providerId="ADAL" clId="{F28F41BC-97F8-473B-AD08-0908A4B5647C}" dt="2022-11-11T11:00:23.206" v="562" actId="478"/>
        <pc:sldMkLst>
          <pc:docMk/>
          <pc:sldMk cId="4161947604" sldId="273"/>
        </pc:sldMkLst>
        <pc:graphicFrameChg chg="mod modGraphic">
          <ac:chgData name="Kasey Carter" userId="d5d64c75-2cb2-4171-bea5-4550cb713a73" providerId="ADAL" clId="{F28F41BC-97F8-473B-AD08-0908A4B5647C}" dt="2022-11-07T11:30:56.949" v="108" actId="403"/>
          <ac:graphicFrameMkLst>
            <pc:docMk/>
            <pc:sldMk cId="4161947604" sldId="273"/>
            <ac:graphicFrameMk id="4" creationId="{7C4F514F-BA49-EAF5-3AFD-38F717BC05EC}"/>
          </ac:graphicFrameMkLst>
        </pc:graphicFrameChg>
        <pc:picChg chg="add del">
          <ac:chgData name="Kasey Carter" userId="d5d64c75-2cb2-4171-bea5-4550cb713a73" providerId="ADAL" clId="{F28F41BC-97F8-473B-AD08-0908A4B5647C}" dt="2022-11-07T11:23:47.802" v="14" actId="22"/>
          <ac:picMkLst>
            <pc:docMk/>
            <pc:sldMk cId="4161947604" sldId="273"/>
            <ac:picMk id="5" creationId="{92D48198-7223-7CE7-49DD-51D5818913C5}"/>
          </ac:picMkLst>
        </pc:picChg>
        <pc:inkChg chg="add del">
          <ac:chgData name="Kasey Carter" userId="d5d64c75-2cb2-4171-bea5-4550cb713a73" providerId="ADAL" clId="{F28F41BC-97F8-473B-AD08-0908A4B5647C}" dt="2022-11-11T11:00:23.206" v="562" actId="478"/>
          <ac:inkMkLst>
            <pc:docMk/>
            <pc:sldMk cId="4161947604" sldId="273"/>
            <ac:inkMk id="3" creationId="{07117190-A45D-20A1-EF56-F7010BF510B8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14.148" v="560" actId="478"/>
        <pc:sldMkLst>
          <pc:docMk/>
          <pc:sldMk cId="4291474263" sldId="356"/>
        </pc:sldMkLst>
        <pc:inkChg chg="add del">
          <ac:chgData name="Kasey Carter" userId="d5d64c75-2cb2-4171-bea5-4550cb713a73" providerId="ADAL" clId="{F28F41BC-97F8-473B-AD08-0908A4B5647C}" dt="2022-11-11T11:00:14.148" v="560" actId="478"/>
          <ac:inkMkLst>
            <pc:docMk/>
            <pc:sldMk cId="4291474263" sldId="356"/>
            <ac:inkMk id="2" creationId="{E80CCDC4-FB8F-EFCB-CFC9-835450A96082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41.811" v="565" actId="478"/>
        <pc:sldMkLst>
          <pc:docMk/>
          <pc:sldMk cId="783569464" sldId="364"/>
        </pc:sldMkLst>
        <pc:inkChg chg="add del">
          <ac:chgData name="Kasey Carter" userId="d5d64c75-2cb2-4171-bea5-4550cb713a73" providerId="ADAL" clId="{F28F41BC-97F8-473B-AD08-0908A4B5647C}" dt="2022-11-11T11:00:41.811" v="565" actId="478"/>
          <ac:inkMkLst>
            <pc:docMk/>
            <pc:sldMk cId="783569464" sldId="364"/>
            <ac:inkMk id="2" creationId="{C47386A0-A94F-97B4-2D7B-6E10EEA08988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44.977" v="566" actId="478"/>
        <pc:sldMkLst>
          <pc:docMk/>
          <pc:sldMk cId="3232165546" sldId="365"/>
        </pc:sldMkLst>
        <pc:inkChg chg="add del">
          <ac:chgData name="Kasey Carter" userId="d5d64c75-2cb2-4171-bea5-4550cb713a73" providerId="ADAL" clId="{F28F41BC-97F8-473B-AD08-0908A4B5647C}" dt="2022-11-11T11:00:44.977" v="566" actId="478"/>
          <ac:inkMkLst>
            <pc:docMk/>
            <pc:sldMk cId="3232165546" sldId="365"/>
            <ac:inkMk id="2" creationId="{710856E2-F1E9-12FA-DEB4-BADB31FED97E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47.878" v="567" actId="478"/>
        <pc:sldMkLst>
          <pc:docMk/>
          <pc:sldMk cId="3742471716" sldId="366"/>
        </pc:sldMkLst>
        <pc:inkChg chg="add del">
          <ac:chgData name="Kasey Carter" userId="d5d64c75-2cb2-4171-bea5-4550cb713a73" providerId="ADAL" clId="{F28F41BC-97F8-473B-AD08-0908A4B5647C}" dt="2022-11-11T11:00:47.878" v="567" actId="478"/>
          <ac:inkMkLst>
            <pc:docMk/>
            <pc:sldMk cId="3742471716" sldId="366"/>
            <ac:inkMk id="2" creationId="{5B2D7407-9DDE-DEC6-AB0C-136CFCDB4423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50.446" v="568" actId="478"/>
        <pc:sldMkLst>
          <pc:docMk/>
          <pc:sldMk cId="3454162120" sldId="367"/>
        </pc:sldMkLst>
        <pc:inkChg chg="add del">
          <ac:chgData name="Kasey Carter" userId="d5d64c75-2cb2-4171-bea5-4550cb713a73" providerId="ADAL" clId="{F28F41BC-97F8-473B-AD08-0908A4B5647C}" dt="2022-11-11T11:00:50.446" v="568" actId="478"/>
          <ac:inkMkLst>
            <pc:docMk/>
            <pc:sldMk cId="3454162120" sldId="367"/>
            <ac:inkMk id="3" creationId="{F187FB9B-57A1-07AA-EA12-81C55E52F497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53.047" v="569" actId="478"/>
        <pc:sldMkLst>
          <pc:docMk/>
          <pc:sldMk cId="313221937" sldId="370"/>
        </pc:sldMkLst>
        <pc:inkChg chg="add del">
          <ac:chgData name="Kasey Carter" userId="d5d64c75-2cb2-4171-bea5-4550cb713a73" providerId="ADAL" clId="{F28F41BC-97F8-473B-AD08-0908A4B5647C}" dt="2022-11-11T11:00:53.047" v="569" actId="478"/>
          <ac:inkMkLst>
            <pc:docMk/>
            <pc:sldMk cId="313221937" sldId="370"/>
            <ac:inkMk id="2" creationId="{F993CAA2-CDB7-7916-1A67-5E084F3CF987}"/>
          </ac:inkMkLst>
        </pc:inkChg>
      </pc:sldChg>
      <pc:sldChg chg="addSp delSp modSp mod setBg">
        <pc:chgData name="Kasey Carter" userId="d5d64c75-2cb2-4171-bea5-4550cb713a73" providerId="ADAL" clId="{F28F41BC-97F8-473B-AD08-0908A4B5647C}" dt="2022-11-11T11:00:55.532" v="570" actId="478"/>
        <pc:sldMkLst>
          <pc:docMk/>
          <pc:sldMk cId="2968019542" sldId="371"/>
        </pc:sldMkLst>
        <pc:spChg chg="add">
          <ac:chgData name="Kasey Carter" userId="d5d64c75-2cb2-4171-bea5-4550cb713a73" providerId="ADAL" clId="{F28F41BC-97F8-473B-AD08-0908A4B5647C}" dt="2022-11-07T11:15:50.416" v="4" actId="26606"/>
          <ac:spMkLst>
            <pc:docMk/>
            <pc:sldMk cId="2968019542" sldId="371"/>
            <ac:spMk id="8" creationId="{419501C6-F015-4273-AF88-E0F6C853899F}"/>
          </ac:spMkLst>
        </pc:spChg>
        <pc:spChg chg="add">
          <ac:chgData name="Kasey Carter" userId="d5d64c75-2cb2-4171-bea5-4550cb713a73" providerId="ADAL" clId="{F28F41BC-97F8-473B-AD08-0908A4B5647C}" dt="2022-11-07T11:15:50.416" v="4" actId="26606"/>
          <ac:spMkLst>
            <pc:docMk/>
            <pc:sldMk cId="2968019542" sldId="371"/>
            <ac:spMk id="9" creationId="{CA677DB7-5829-45BD-9754-5EC484CC4253}"/>
          </ac:spMkLst>
        </pc:spChg>
        <pc:picChg chg="mod">
          <ac:chgData name="Kasey Carter" userId="d5d64c75-2cb2-4171-bea5-4550cb713a73" providerId="ADAL" clId="{F28F41BC-97F8-473B-AD08-0908A4B5647C}" dt="2022-11-07T11:16:24.439" v="10" actId="1076"/>
          <ac:picMkLst>
            <pc:docMk/>
            <pc:sldMk cId="2968019542" sldId="371"/>
            <ac:picMk id="6" creationId="{380E01BA-CD39-3426-BC5A-88D9F4464214}"/>
          </ac:picMkLst>
        </pc:picChg>
        <pc:inkChg chg="add del">
          <ac:chgData name="Kasey Carter" userId="d5d64c75-2cb2-4171-bea5-4550cb713a73" providerId="ADAL" clId="{F28F41BC-97F8-473B-AD08-0908A4B5647C}" dt="2022-11-11T11:00:55.532" v="570" actId="478"/>
          <ac:inkMkLst>
            <pc:docMk/>
            <pc:sldMk cId="2968019542" sldId="371"/>
            <ac:inkMk id="3" creationId="{D2468BD8-728B-02DE-DB85-AD9DC31899A5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08.690" v="559" actId="478"/>
        <pc:sldMkLst>
          <pc:docMk/>
          <pc:sldMk cId="4034834377" sldId="372"/>
        </pc:sldMkLst>
        <pc:inkChg chg="add del">
          <ac:chgData name="Kasey Carter" userId="d5d64c75-2cb2-4171-bea5-4550cb713a73" providerId="ADAL" clId="{F28F41BC-97F8-473B-AD08-0908A4B5647C}" dt="2022-11-11T11:00:08.690" v="559" actId="478"/>
          <ac:inkMkLst>
            <pc:docMk/>
            <pc:sldMk cId="4034834377" sldId="372"/>
            <ac:inkMk id="2" creationId="{73F83D1E-9D21-B564-21C9-B44621BA7E7B}"/>
          </ac:inkMkLst>
        </pc:inkChg>
      </pc:sldChg>
      <pc:sldChg chg="addSp delSp mod">
        <pc:chgData name="Kasey Carter" userId="d5d64c75-2cb2-4171-bea5-4550cb713a73" providerId="ADAL" clId="{F28F41BC-97F8-473B-AD08-0908A4B5647C}" dt="2022-11-11T11:00:32.675" v="563" actId="478"/>
        <pc:sldMkLst>
          <pc:docMk/>
          <pc:sldMk cId="3145115032" sldId="373"/>
        </pc:sldMkLst>
        <pc:inkChg chg="add del">
          <ac:chgData name="Kasey Carter" userId="d5d64c75-2cb2-4171-bea5-4550cb713a73" providerId="ADAL" clId="{F28F41BC-97F8-473B-AD08-0908A4B5647C}" dt="2022-11-11T11:00:32.675" v="563" actId="478"/>
          <ac:inkMkLst>
            <pc:docMk/>
            <pc:sldMk cId="3145115032" sldId="373"/>
            <ac:inkMk id="3" creationId="{7C948215-7855-B2D9-5632-695DDCEB7161}"/>
          </ac:inkMkLst>
        </pc:inkChg>
      </pc:sldChg>
      <pc:sldChg chg="addSp delSp modSp mod">
        <pc:chgData name="Kasey Carter" userId="d5d64c75-2cb2-4171-bea5-4550cb713a73" providerId="ADAL" clId="{F28F41BC-97F8-473B-AD08-0908A4B5647C}" dt="2022-11-11T11:00:58.245" v="571" actId="478"/>
        <pc:sldMkLst>
          <pc:docMk/>
          <pc:sldMk cId="2192900640" sldId="375"/>
        </pc:sldMkLst>
        <pc:spChg chg="mod">
          <ac:chgData name="Kasey Carter" userId="d5d64c75-2cb2-4171-bea5-4550cb713a73" providerId="ADAL" clId="{F28F41BC-97F8-473B-AD08-0908A4B5647C}" dt="2022-11-07T11:36:27.490" v="555" actId="404"/>
          <ac:spMkLst>
            <pc:docMk/>
            <pc:sldMk cId="2192900640" sldId="375"/>
            <ac:spMk id="3" creationId="{0C091B20-CFEC-D1CA-FC03-AB7F36194366}"/>
          </ac:spMkLst>
        </pc:spChg>
        <pc:spChg chg="mod">
          <ac:chgData name="Kasey Carter" userId="d5d64c75-2cb2-4171-bea5-4550cb713a73" providerId="ADAL" clId="{F28F41BC-97F8-473B-AD08-0908A4B5647C}" dt="2022-11-07T11:34:38.254" v="549" actId="20577"/>
          <ac:spMkLst>
            <pc:docMk/>
            <pc:sldMk cId="2192900640" sldId="375"/>
            <ac:spMk id="4" creationId="{6A346EFC-B734-79A4-0DF3-E281D0D21C08}"/>
          </ac:spMkLst>
        </pc:spChg>
        <pc:inkChg chg="add del">
          <ac:chgData name="Kasey Carter" userId="d5d64c75-2cb2-4171-bea5-4550cb713a73" providerId="ADAL" clId="{F28F41BC-97F8-473B-AD08-0908A4B5647C}" dt="2022-11-11T11:00:58.245" v="571" actId="478"/>
          <ac:inkMkLst>
            <pc:docMk/>
            <pc:sldMk cId="2192900640" sldId="375"/>
            <ac:inkMk id="5" creationId="{1F8945E4-3C1F-53D3-0473-C336D904215B}"/>
          </ac:inkMkLst>
        </pc:inkChg>
      </pc:sldChg>
      <pc:sldChg chg="del mod modShow">
        <pc:chgData name="Kasey Carter" userId="d5d64c75-2cb2-4171-bea5-4550cb713a73" providerId="ADAL" clId="{F28F41BC-97F8-473B-AD08-0908A4B5647C}" dt="2022-11-09T14:00:00.444" v="557" actId="47"/>
        <pc:sldMkLst>
          <pc:docMk/>
          <pc:sldMk cId="2776428581" sldId="376"/>
        </pc:sldMkLst>
      </pc:sldChg>
      <pc:sldChg chg="addSp delSp mod">
        <pc:chgData name="Kasey Carter" userId="d5d64c75-2cb2-4171-bea5-4550cb713a73" providerId="ADAL" clId="{F28F41BC-97F8-473B-AD08-0908A4B5647C}" dt="2022-11-11T11:00:18.447" v="561" actId="478"/>
        <pc:sldMkLst>
          <pc:docMk/>
          <pc:sldMk cId="1505562050" sldId="381"/>
        </pc:sldMkLst>
        <pc:inkChg chg="add del">
          <ac:chgData name="Kasey Carter" userId="d5d64c75-2cb2-4171-bea5-4550cb713a73" providerId="ADAL" clId="{F28F41BC-97F8-473B-AD08-0908A4B5647C}" dt="2022-11-11T11:00:18.447" v="561" actId="478"/>
          <ac:inkMkLst>
            <pc:docMk/>
            <pc:sldMk cId="1505562050" sldId="381"/>
            <ac:inkMk id="3" creationId="{8AFCA640-1D62-D895-ADC5-24149F4FD72E}"/>
          </ac:inkMkLst>
        </pc:inkChg>
      </pc:sldChg>
      <pc:sldChg chg="addSp delSp modSp add mod ord setBg">
        <pc:chgData name="Kasey Carter" userId="d5d64c75-2cb2-4171-bea5-4550cb713a73" providerId="ADAL" clId="{F28F41BC-97F8-473B-AD08-0908A4B5647C}" dt="2022-11-11T11:00:35.186" v="564" actId="478"/>
        <pc:sldMkLst>
          <pc:docMk/>
          <pc:sldMk cId="3443163305" sldId="383"/>
        </pc:sldMkLst>
        <pc:spChg chg="add del mod">
          <ac:chgData name="Kasey Carter" userId="d5d64c75-2cb2-4171-bea5-4550cb713a73" providerId="ADAL" clId="{F28F41BC-97F8-473B-AD08-0908A4B5647C}" dt="2022-11-07T11:15:45.300" v="2" actId="22"/>
          <ac:spMkLst>
            <pc:docMk/>
            <pc:sldMk cId="3443163305" sldId="383"/>
            <ac:spMk id="4" creationId="{74BD36CB-C4CA-C899-DC3E-DE1F8E6BB9B8}"/>
          </ac:spMkLst>
        </pc:spChg>
        <pc:spChg chg="add">
          <ac:chgData name="Kasey Carter" userId="d5d64c75-2cb2-4171-bea5-4550cb713a73" providerId="ADAL" clId="{F28F41BC-97F8-473B-AD08-0908A4B5647C}" dt="2022-11-07T11:15:46.911" v="3" actId="26606"/>
          <ac:spMkLst>
            <pc:docMk/>
            <pc:sldMk cId="3443163305" sldId="383"/>
            <ac:spMk id="12" creationId="{419501C6-F015-4273-AF88-E0F6C853899F}"/>
          </ac:spMkLst>
        </pc:spChg>
        <pc:spChg chg="add">
          <ac:chgData name="Kasey Carter" userId="d5d64c75-2cb2-4171-bea5-4550cb713a73" providerId="ADAL" clId="{F28F41BC-97F8-473B-AD08-0908A4B5647C}" dt="2022-11-07T11:15:46.911" v="3" actId="26606"/>
          <ac:spMkLst>
            <pc:docMk/>
            <pc:sldMk cId="3443163305" sldId="383"/>
            <ac:spMk id="14" creationId="{CA677DB7-5829-45BD-9754-5EC484CC4253}"/>
          </ac:spMkLst>
        </pc:spChg>
        <pc:picChg chg="del">
          <ac:chgData name="Kasey Carter" userId="d5d64c75-2cb2-4171-bea5-4550cb713a73" providerId="ADAL" clId="{F28F41BC-97F8-473B-AD08-0908A4B5647C}" dt="2022-11-07T11:15:42.947" v="1" actId="478"/>
          <ac:picMkLst>
            <pc:docMk/>
            <pc:sldMk cId="3443163305" sldId="383"/>
            <ac:picMk id="6" creationId="{380E01BA-CD39-3426-BC5A-88D9F4464214}"/>
          </ac:picMkLst>
        </pc:picChg>
        <pc:picChg chg="add mod ord">
          <ac:chgData name="Kasey Carter" userId="d5d64c75-2cb2-4171-bea5-4550cb713a73" providerId="ADAL" clId="{F28F41BC-97F8-473B-AD08-0908A4B5647C}" dt="2022-11-07T11:16:20.511" v="9" actId="1076"/>
          <ac:picMkLst>
            <pc:docMk/>
            <pc:sldMk cId="3443163305" sldId="383"/>
            <ac:picMk id="7" creationId="{29D242C6-F725-56A9-AE55-A861150547B1}"/>
          </ac:picMkLst>
        </pc:picChg>
        <pc:inkChg chg="add del">
          <ac:chgData name="Kasey Carter" userId="d5d64c75-2cb2-4171-bea5-4550cb713a73" providerId="ADAL" clId="{F28F41BC-97F8-473B-AD08-0908A4B5647C}" dt="2022-11-11T11:00:35.186" v="564" actId="478"/>
          <ac:inkMkLst>
            <pc:docMk/>
            <pc:sldMk cId="3443163305" sldId="383"/>
            <ac:inkMk id="3" creationId="{4565C44E-E73D-4189-AE98-6CAFAA73A8B2}"/>
          </ac:inkMkLst>
        </pc:inkChg>
      </pc:sldChg>
    </pc:docChg>
  </pc:docChgLst>
  <pc:docChgLst>
    <pc:chgData name="Kasey Carter" userId="d5d64c75-2cb2-4171-bea5-4550cb713a73" providerId="ADAL" clId="{00125B8A-691B-4BDF-801B-0580F6B75138}"/>
    <pc:docChg chg="custSel addSld delSld modSld sldOrd">
      <pc:chgData name="Kasey Carter" userId="d5d64c75-2cb2-4171-bea5-4550cb713a73" providerId="ADAL" clId="{00125B8A-691B-4BDF-801B-0580F6B75138}" dt="2022-11-05T16:07:27.858" v="53" actId="962"/>
      <pc:docMkLst>
        <pc:docMk/>
      </pc:docMkLst>
      <pc:sldChg chg="del">
        <pc:chgData name="Kasey Carter" userId="d5d64c75-2cb2-4171-bea5-4550cb713a73" providerId="ADAL" clId="{00125B8A-691B-4BDF-801B-0580F6B75138}" dt="2022-11-05T15:51:32.461" v="10" actId="47"/>
        <pc:sldMkLst>
          <pc:docMk/>
          <pc:sldMk cId="1457506959" sldId="275"/>
        </pc:sldMkLst>
      </pc:sldChg>
      <pc:sldChg chg="del">
        <pc:chgData name="Kasey Carter" userId="d5d64c75-2cb2-4171-bea5-4550cb713a73" providerId="ADAL" clId="{00125B8A-691B-4BDF-801B-0580F6B75138}" dt="2022-11-05T15:51:38.960" v="12" actId="47"/>
        <pc:sldMkLst>
          <pc:docMk/>
          <pc:sldMk cId="2262499900" sldId="276"/>
        </pc:sldMkLst>
      </pc:sldChg>
      <pc:sldChg chg="del">
        <pc:chgData name="Kasey Carter" userId="d5d64c75-2cb2-4171-bea5-4550cb713a73" providerId="ADAL" clId="{00125B8A-691B-4BDF-801B-0580F6B75138}" dt="2022-11-05T15:51:35.318" v="11" actId="47"/>
        <pc:sldMkLst>
          <pc:docMk/>
          <pc:sldMk cId="175644261" sldId="277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3573794610" sldId="351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2700833231" sldId="355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4291474263" sldId="356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783569464" sldId="364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3232165546" sldId="365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3742471716" sldId="366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3454162120" sldId="367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313221937" sldId="370"/>
        </pc:sldMkLst>
      </pc:sldChg>
      <pc:sldChg chg="delSp add setBg delDesignElem">
        <pc:chgData name="Kasey Carter" userId="d5d64c75-2cb2-4171-bea5-4550cb713a73" providerId="ADAL" clId="{00125B8A-691B-4BDF-801B-0580F6B75138}" dt="2022-11-05T15:51:27.622" v="9"/>
        <pc:sldMkLst>
          <pc:docMk/>
          <pc:sldMk cId="2968019542" sldId="371"/>
        </pc:sldMkLst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2968019542" sldId="371"/>
            <ac:spMk id="11" creationId="{419501C6-F015-4273-AF88-E0F6C853899F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2968019542" sldId="371"/>
            <ac:spMk id="13" creationId="{CA677DB7-5829-45BD-9754-5EC484CC4253}"/>
          </ac:spMkLst>
        </pc:spChg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4034834377" sldId="372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3145115032" sldId="373"/>
        </pc:sldMkLst>
      </pc:sldChg>
      <pc:sldChg chg="add">
        <pc:chgData name="Kasey Carter" userId="d5d64c75-2cb2-4171-bea5-4550cb713a73" providerId="ADAL" clId="{00125B8A-691B-4BDF-801B-0580F6B75138}" dt="2022-11-05T15:51:27.622" v="9"/>
        <pc:sldMkLst>
          <pc:docMk/>
          <pc:sldMk cId="2066961176" sldId="374"/>
        </pc:sldMkLst>
      </pc:sldChg>
      <pc:sldChg chg="addSp modSp add mod modClrScheme chgLayout">
        <pc:chgData name="Kasey Carter" userId="d5d64c75-2cb2-4171-bea5-4550cb713a73" providerId="ADAL" clId="{00125B8A-691B-4BDF-801B-0580F6B75138}" dt="2022-11-05T15:58:24.975" v="43" actId="27636"/>
        <pc:sldMkLst>
          <pc:docMk/>
          <pc:sldMk cId="2192900640" sldId="375"/>
        </pc:sldMkLst>
        <pc:spChg chg="mod ord">
          <ac:chgData name="Kasey Carter" userId="d5d64c75-2cb2-4171-bea5-4550cb713a73" providerId="ADAL" clId="{00125B8A-691B-4BDF-801B-0580F6B75138}" dt="2022-11-05T15:58:24.913" v="41" actId="700"/>
          <ac:spMkLst>
            <pc:docMk/>
            <pc:sldMk cId="2192900640" sldId="375"/>
            <ac:spMk id="2" creationId="{3B509757-C674-2A54-A8E4-69DEA529BC61}"/>
          </ac:spMkLst>
        </pc:spChg>
        <pc:spChg chg="mod ord">
          <ac:chgData name="Kasey Carter" userId="d5d64c75-2cb2-4171-bea5-4550cb713a73" providerId="ADAL" clId="{00125B8A-691B-4BDF-801B-0580F6B75138}" dt="2022-11-05T15:58:24.975" v="43" actId="27636"/>
          <ac:spMkLst>
            <pc:docMk/>
            <pc:sldMk cId="2192900640" sldId="375"/>
            <ac:spMk id="3" creationId="{0C091B20-CFEC-D1CA-FC03-AB7F36194366}"/>
          </ac:spMkLst>
        </pc:spChg>
        <pc:spChg chg="add mod ord">
          <ac:chgData name="Kasey Carter" userId="d5d64c75-2cb2-4171-bea5-4550cb713a73" providerId="ADAL" clId="{00125B8A-691B-4BDF-801B-0580F6B75138}" dt="2022-11-05T15:58:24.975" v="42" actId="27636"/>
          <ac:spMkLst>
            <pc:docMk/>
            <pc:sldMk cId="2192900640" sldId="375"/>
            <ac:spMk id="4" creationId="{6A346EFC-B734-79A4-0DF3-E281D0D21C08}"/>
          </ac:spMkLst>
        </pc:spChg>
      </pc:sldChg>
      <pc:sldChg chg="addSp delSp add del ord setBg delDesignElem">
        <pc:chgData name="Kasey Carter" userId="d5d64c75-2cb2-4171-bea5-4550cb713a73" providerId="ADAL" clId="{00125B8A-691B-4BDF-801B-0580F6B75138}" dt="2022-11-05T15:53:00.481" v="22"/>
        <pc:sldMkLst>
          <pc:docMk/>
          <pc:sldMk cId="2776428581" sldId="376"/>
        </pc:sldMkLst>
        <pc:spChg chg="add del">
          <ac:chgData name="Kasey Carter" userId="d5d64c75-2cb2-4171-bea5-4550cb713a73" providerId="ADAL" clId="{00125B8A-691B-4BDF-801B-0580F6B75138}" dt="2022-11-05T15:41:20.268" v="2"/>
          <ac:spMkLst>
            <pc:docMk/>
            <pc:sldMk cId="2776428581" sldId="376"/>
            <ac:spMk id="10" creationId="{419501C6-F015-4273-AF88-E0F6C853899F}"/>
          </ac:spMkLst>
        </pc:spChg>
        <pc:spChg chg="add del">
          <ac:chgData name="Kasey Carter" userId="d5d64c75-2cb2-4171-bea5-4550cb713a73" providerId="ADAL" clId="{00125B8A-691B-4BDF-801B-0580F6B75138}" dt="2022-11-05T15:41:20.268" v="2"/>
          <ac:spMkLst>
            <pc:docMk/>
            <pc:sldMk cId="2776428581" sldId="376"/>
            <ac:spMk id="12" creationId="{CA677DB7-5829-45BD-9754-5EC484CC4253}"/>
          </ac:spMkLst>
        </pc:spChg>
      </pc:sldChg>
      <pc:sldChg chg="addSp delSp modSp add mod setBg delDesignElem">
        <pc:chgData name="Kasey Carter" userId="d5d64c75-2cb2-4171-bea5-4550cb713a73" providerId="ADAL" clId="{00125B8A-691B-4BDF-801B-0580F6B75138}" dt="2022-11-05T16:00:24.827" v="45" actId="26606"/>
        <pc:sldMkLst>
          <pc:docMk/>
          <pc:sldMk cId="2184765970" sldId="377"/>
        </pc:sldMkLst>
        <pc:spChg chg="add del mod">
          <ac:chgData name="Kasey Carter" userId="d5d64c75-2cb2-4171-bea5-4550cb713a73" providerId="ADAL" clId="{00125B8A-691B-4BDF-801B-0580F6B75138}" dt="2022-11-05T16:00:22.936" v="44" actId="22"/>
          <ac:spMkLst>
            <pc:docMk/>
            <pc:sldMk cId="2184765970" sldId="377"/>
            <ac:spMk id="4" creationId="{15A90528-E38B-7BE0-7FE6-3639A317B741}"/>
          </ac:spMkLst>
        </pc:spChg>
        <pc:spChg chg="add del">
          <ac:chgData name="Kasey Carter" userId="d5d64c75-2cb2-4171-bea5-4550cb713a73" providerId="ADAL" clId="{00125B8A-691B-4BDF-801B-0580F6B75138}" dt="2022-11-05T16:00:24.827" v="45" actId="26606"/>
          <ac:spMkLst>
            <pc:docMk/>
            <pc:sldMk cId="2184765970" sldId="377"/>
            <ac:spMk id="11" creationId="{419501C6-F015-4273-AF88-E0F6C853899F}"/>
          </ac:spMkLst>
        </pc:spChg>
        <pc:spChg chg="add del">
          <ac:chgData name="Kasey Carter" userId="d5d64c75-2cb2-4171-bea5-4550cb713a73" providerId="ADAL" clId="{00125B8A-691B-4BDF-801B-0580F6B75138}" dt="2022-11-05T16:00:24.827" v="45" actId="26606"/>
          <ac:spMkLst>
            <pc:docMk/>
            <pc:sldMk cId="2184765970" sldId="377"/>
            <ac:spMk id="13" creationId="{CA677DB7-5829-45BD-9754-5EC484CC4253}"/>
          </ac:spMkLst>
        </pc:spChg>
        <pc:spChg chg="add">
          <ac:chgData name="Kasey Carter" userId="d5d64c75-2cb2-4171-bea5-4550cb713a73" providerId="ADAL" clId="{00125B8A-691B-4BDF-801B-0580F6B75138}" dt="2022-11-05T16:00:24.827" v="45" actId="26606"/>
          <ac:spMkLst>
            <pc:docMk/>
            <pc:sldMk cId="2184765970" sldId="377"/>
            <ac:spMk id="18" creationId="{419501C6-F015-4273-AF88-E0F6C853899F}"/>
          </ac:spMkLst>
        </pc:spChg>
        <pc:spChg chg="add">
          <ac:chgData name="Kasey Carter" userId="d5d64c75-2cb2-4171-bea5-4550cb713a73" providerId="ADAL" clId="{00125B8A-691B-4BDF-801B-0580F6B75138}" dt="2022-11-05T16:00:24.827" v="45" actId="26606"/>
          <ac:spMkLst>
            <pc:docMk/>
            <pc:sldMk cId="2184765970" sldId="377"/>
            <ac:spMk id="20" creationId="{CA677DB7-5829-45BD-9754-5EC484CC4253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2184765970" sldId="377"/>
            <ac:spMk id="26" creationId="{419501C6-F015-4273-AF88-E0F6C853899F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2184765970" sldId="377"/>
            <ac:spMk id="28" creationId="{CA677DB7-5829-45BD-9754-5EC484CC4253}"/>
          </ac:spMkLst>
        </pc:spChg>
        <pc:picChg chg="del">
          <ac:chgData name="Kasey Carter" userId="d5d64c75-2cb2-4171-bea5-4550cb713a73" providerId="ADAL" clId="{00125B8A-691B-4BDF-801B-0580F6B75138}" dt="2022-11-05T15:52:48.043" v="18" actId="478"/>
          <ac:picMkLst>
            <pc:docMk/>
            <pc:sldMk cId="2184765970" sldId="377"/>
            <ac:picMk id="6" creationId="{DB560222-BD6D-2205-46ED-4C0B6D52903C}"/>
          </ac:picMkLst>
        </pc:picChg>
        <pc:picChg chg="add mod ord">
          <ac:chgData name="Kasey Carter" userId="d5d64c75-2cb2-4171-bea5-4550cb713a73" providerId="ADAL" clId="{00125B8A-691B-4BDF-801B-0580F6B75138}" dt="2022-11-05T16:00:24.827" v="45" actId="26606"/>
          <ac:picMkLst>
            <pc:docMk/>
            <pc:sldMk cId="2184765970" sldId="377"/>
            <ac:picMk id="7" creationId="{4A1942DD-20A1-E31C-F65E-F109635D7E42}"/>
          </ac:picMkLst>
        </pc:picChg>
      </pc:sldChg>
      <pc:sldChg chg="addSp delSp modSp add mod setBg delDesignElem">
        <pc:chgData name="Kasey Carter" userId="d5d64c75-2cb2-4171-bea5-4550cb713a73" providerId="ADAL" clId="{00125B8A-691B-4BDF-801B-0580F6B75138}" dt="2022-11-05T15:58:16.903" v="40" actId="26606"/>
        <pc:sldMkLst>
          <pc:docMk/>
          <pc:sldMk cId="3890303504" sldId="378"/>
        </pc:sldMkLst>
        <pc:spChg chg="add del mod">
          <ac:chgData name="Kasey Carter" userId="d5d64c75-2cb2-4171-bea5-4550cb713a73" providerId="ADAL" clId="{00125B8A-691B-4BDF-801B-0580F6B75138}" dt="2022-11-05T15:58:13.065" v="39" actId="22"/>
          <ac:spMkLst>
            <pc:docMk/>
            <pc:sldMk cId="3890303504" sldId="378"/>
            <ac:spMk id="4" creationId="{2BE79BA4-33C0-4DF5-A23F-C69CA32A0B98}"/>
          </ac:spMkLst>
        </pc:spChg>
        <pc:spChg chg="add del">
          <ac:chgData name="Kasey Carter" userId="d5d64c75-2cb2-4171-bea5-4550cb713a73" providerId="ADAL" clId="{00125B8A-691B-4BDF-801B-0580F6B75138}" dt="2022-11-05T15:58:16.903" v="40" actId="26606"/>
          <ac:spMkLst>
            <pc:docMk/>
            <pc:sldMk cId="3890303504" sldId="378"/>
            <ac:spMk id="12" creationId="{419501C6-F015-4273-AF88-E0F6C853899F}"/>
          </ac:spMkLst>
        </pc:spChg>
        <pc:spChg chg="add del">
          <ac:chgData name="Kasey Carter" userId="d5d64c75-2cb2-4171-bea5-4550cb713a73" providerId="ADAL" clId="{00125B8A-691B-4BDF-801B-0580F6B75138}" dt="2022-11-05T15:58:16.903" v="40" actId="26606"/>
          <ac:spMkLst>
            <pc:docMk/>
            <pc:sldMk cId="3890303504" sldId="378"/>
            <ac:spMk id="14" creationId="{CA677DB7-5829-45BD-9754-5EC484CC4253}"/>
          </ac:spMkLst>
        </pc:spChg>
        <pc:spChg chg="add">
          <ac:chgData name="Kasey Carter" userId="d5d64c75-2cb2-4171-bea5-4550cb713a73" providerId="ADAL" clId="{00125B8A-691B-4BDF-801B-0580F6B75138}" dt="2022-11-05T15:58:16.903" v="40" actId="26606"/>
          <ac:spMkLst>
            <pc:docMk/>
            <pc:sldMk cId="3890303504" sldId="378"/>
            <ac:spMk id="19" creationId="{419501C6-F015-4273-AF88-E0F6C853899F}"/>
          </ac:spMkLst>
        </pc:spChg>
        <pc:spChg chg="add">
          <ac:chgData name="Kasey Carter" userId="d5d64c75-2cb2-4171-bea5-4550cb713a73" providerId="ADAL" clId="{00125B8A-691B-4BDF-801B-0580F6B75138}" dt="2022-11-05T15:58:16.903" v="40" actId="26606"/>
          <ac:spMkLst>
            <pc:docMk/>
            <pc:sldMk cId="3890303504" sldId="378"/>
            <ac:spMk id="21" creationId="{CA677DB7-5829-45BD-9754-5EC484CC4253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3890303504" sldId="378"/>
            <ac:spMk id="33" creationId="{419501C6-F015-4273-AF88-E0F6C853899F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3890303504" sldId="378"/>
            <ac:spMk id="35" creationId="{CA677DB7-5829-45BD-9754-5EC484CC4253}"/>
          </ac:spMkLst>
        </pc:spChg>
        <pc:picChg chg="add mod ord">
          <ac:chgData name="Kasey Carter" userId="d5d64c75-2cb2-4171-bea5-4550cb713a73" providerId="ADAL" clId="{00125B8A-691B-4BDF-801B-0580F6B75138}" dt="2022-11-05T15:58:16.903" v="40" actId="26606"/>
          <ac:picMkLst>
            <pc:docMk/>
            <pc:sldMk cId="3890303504" sldId="378"/>
            <ac:picMk id="6" creationId="{0FC7640C-CDBF-9F1E-A067-D5C9DB1E73A7}"/>
          </ac:picMkLst>
        </pc:picChg>
        <pc:picChg chg="del">
          <ac:chgData name="Kasey Carter" userId="d5d64c75-2cb2-4171-bea5-4550cb713a73" providerId="ADAL" clId="{00125B8A-691B-4BDF-801B-0580F6B75138}" dt="2022-11-05T15:52:45.182" v="17" actId="478"/>
          <ac:picMkLst>
            <pc:docMk/>
            <pc:sldMk cId="3890303504" sldId="378"/>
            <ac:picMk id="7" creationId="{0948CC6B-7F25-B7DB-157F-31AF24F5260B}"/>
          </ac:picMkLst>
        </pc:picChg>
      </pc:sldChg>
      <pc:sldChg chg="addSp delSp add del mod setBg delDesignElem">
        <pc:chgData name="Kasey Carter" userId="d5d64c75-2cb2-4171-bea5-4550cb713a73" providerId="ADAL" clId="{00125B8A-691B-4BDF-801B-0580F6B75138}" dt="2022-11-05T15:52:54.328" v="19" actId="47"/>
        <pc:sldMkLst>
          <pc:docMk/>
          <pc:sldMk cId="3299455464" sldId="379"/>
        </pc:sldMkLst>
        <pc:spChg chg="add">
          <ac:chgData name="Kasey Carter" userId="d5d64c75-2cb2-4171-bea5-4550cb713a73" providerId="ADAL" clId="{00125B8A-691B-4BDF-801B-0580F6B75138}" dt="2022-11-05T15:52:27.067" v="14" actId="26606"/>
          <ac:spMkLst>
            <pc:docMk/>
            <pc:sldMk cId="3299455464" sldId="379"/>
            <ac:spMk id="16" creationId="{419501C6-F015-4273-AF88-E0F6C853899F}"/>
          </ac:spMkLst>
        </pc:spChg>
        <pc:spChg chg="add">
          <ac:chgData name="Kasey Carter" userId="d5d64c75-2cb2-4171-bea5-4550cb713a73" providerId="ADAL" clId="{00125B8A-691B-4BDF-801B-0580F6B75138}" dt="2022-11-05T15:52:27.067" v="14" actId="26606"/>
          <ac:spMkLst>
            <pc:docMk/>
            <pc:sldMk cId="3299455464" sldId="379"/>
            <ac:spMk id="17" creationId="{CA677DB7-5829-45BD-9754-5EC484CC4253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3299455464" sldId="379"/>
            <ac:spMk id="19" creationId="{419501C6-F015-4273-AF88-E0F6C853899F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3299455464" sldId="379"/>
            <ac:spMk id="21" creationId="{CA677DB7-5829-45BD-9754-5EC484CC4253}"/>
          </ac:spMkLst>
        </pc:spChg>
      </pc:sldChg>
      <pc:sldChg chg="addSp delSp modSp add mod setBg delDesignElem">
        <pc:chgData name="Kasey Carter" userId="d5d64c75-2cb2-4171-bea5-4550cb713a73" providerId="ADAL" clId="{00125B8A-691B-4BDF-801B-0580F6B75138}" dt="2022-11-05T16:04:28.712" v="47" actId="26606"/>
        <pc:sldMkLst>
          <pc:docMk/>
          <pc:sldMk cId="2175109540" sldId="380"/>
        </pc:sldMkLst>
        <pc:spChg chg="add del mod">
          <ac:chgData name="Kasey Carter" userId="d5d64c75-2cb2-4171-bea5-4550cb713a73" providerId="ADAL" clId="{00125B8A-691B-4BDF-801B-0580F6B75138}" dt="2022-11-05T16:04:26.422" v="46"/>
          <ac:spMkLst>
            <pc:docMk/>
            <pc:sldMk cId="2175109540" sldId="380"/>
            <ac:spMk id="4" creationId="{FA64E810-0C39-22B6-D6ED-559D28D90B5F}"/>
          </ac:spMkLst>
        </pc:spChg>
        <pc:spChg chg="add del">
          <ac:chgData name="Kasey Carter" userId="d5d64c75-2cb2-4171-bea5-4550cb713a73" providerId="ADAL" clId="{00125B8A-691B-4BDF-801B-0580F6B75138}" dt="2022-11-05T16:04:28.712" v="47" actId="26606"/>
          <ac:spMkLst>
            <pc:docMk/>
            <pc:sldMk cId="2175109540" sldId="380"/>
            <ac:spMk id="11" creationId="{419501C6-F015-4273-AF88-E0F6C853899F}"/>
          </ac:spMkLst>
        </pc:spChg>
        <pc:spChg chg="add del">
          <ac:chgData name="Kasey Carter" userId="d5d64c75-2cb2-4171-bea5-4550cb713a73" providerId="ADAL" clId="{00125B8A-691B-4BDF-801B-0580F6B75138}" dt="2022-11-05T16:04:28.712" v="47" actId="26606"/>
          <ac:spMkLst>
            <pc:docMk/>
            <pc:sldMk cId="2175109540" sldId="380"/>
            <ac:spMk id="13" creationId="{CA677DB7-5829-45BD-9754-5EC484CC4253}"/>
          </ac:spMkLst>
        </pc:spChg>
        <pc:spChg chg="add">
          <ac:chgData name="Kasey Carter" userId="d5d64c75-2cb2-4171-bea5-4550cb713a73" providerId="ADAL" clId="{00125B8A-691B-4BDF-801B-0580F6B75138}" dt="2022-11-05T16:04:28.712" v="47" actId="26606"/>
          <ac:spMkLst>
            <pc:docMk/>
            <pc:sldMk cId="2175109540" sldId="380"/>
            <ac:spMk id="18" creationId="{419501C6-F015-4273-AF88-E0F6C853899F}"/>
          </ac:spMkLst>
        </pc:spChg>
        <pc:spChg chg="add">
          <ac:chgData name="Kasey Carter" userId="d5d64c75-2cb2-4171-bea5-4550cb713a73" providerId="ADAL" clId="{00125B8A-691B-4BDF-801B-0580F6B75138}" dt="2022-11-05T16:04:28.712" v="47" actId="26606"/>
          <ac:spMkLst>
            <pc:docMk/>
            <pc:sldMk cId="2175109540" sldId="380"/>
            <ac:spMk id="20" creationId="{CA677DB7-5829-45BD-9754-5EC484CC4253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2175109540" sldId="380"/>
            <ac:spMk id="40" creationId="{419501C6-F015-4273-AF88-E0F6C853899F}"/>
          </ac:spMkLst>
        </pc:spChg>
        <pc:spChg chg="del">
          <ac:chgData name="Kasey Carter" userId="d5d64c75-2cb2-4171-bea5-4550cb713a73" providerId="ADAL" clId="{00125B8A-691B-4BDF-801B-0580F6B75138}" dt="2022-11-05T15:51:27.622" v="9"/>
          <ac:spMkLst>
            <pc:docMk/>
            <pc:sldMk cId="2175109540" sldId="380"/>
            <ac:spMk id="42" creationId="{CA677DB7-5829-45BD-9754-5EC484CC4253}"/>
          </ac:spMkLst>
        </pc:spChg>
        <pc:picChg chg="add mod">
          <ac:chgData name="Kasey Carter" userId="d5d64c75-2cb2-4171-bea5-4550cb713a73" providerId="ADAL" clId="{00125B8A-691B-4BDF-801B-0580F6B75138}" dt="2022-11-05T16:04:28.712" v="47" actId="26606"/>
          <ac:picMkLst>
            <pc:docMk/>
            <pc:sldMk cId="2175109540" sldId="380"/>
            <ac:picMk id="5" creationId="{D324636C-EE27-CB6A-B367-8BBC2D9D6F68}"/>
          </ac:picMkLst>
        </pc:picChg>
        <pc:picChg chg="del">
          <ac:chgData name="Kasey Carter" userId="d5d64c75-2cb2-4171-bea5-4550cb713a73" providerId="ADAL" clId="{00125B8A-691B-4BDF-801B-0580F6B75138}" dt="2022-11-05T15:52:56.581" v="20" actId="478"/>
          <ac:picMkLst>
            <pc:docMk/>
            <pc:sldMk cId="2175109540" sldId="380"/>
            <ac:picMk id="6" creationId="{4305A763-CCAB-EF75-D31B-4E7A8B6784E0}"/>
          </ac:picMkLst>
        </pc:picChg>
      </pc:sldChg>
      <pc:sldChg chg="addSp delSp modSp new mod setBg">
        <pc:chgData name="Kasey Carter" userId="d5d64c75-2cb2-4171-bea5-4550cb713a73" providerId="ADAL" clId="{00125B8A-691B-4BDF-801B-0580F6B75138}" dt="2022-11-05T15:57:04.999" v="38" actId="26606"/>
        <pc:sldMkLst>
          <pc:docMk/>
          <pc:sldMk cId="1505562050" sldId="381"/>
        </pc:sldMkLst>
        <pc:spChg chg="mod">
          <ac:chgData name="Kasey Carter" userId="d5d64c75-2cb2-4171-bea5-4550cb713a73" providerId="ADAL" clId="{00125B8A-691B-4BDF-801B-0580F6B75138}" dt="2022-11-05T15:57:04.999" v="38" actId="26606"/>
          <ac:spMkLst>
            <pc:docMk/>
            <pc:sldMk cId="1505562050" sldId="381"/>
            <ac:spMk id="2" creationId="{39356BF9-2681-CF17-CA35-189CA5F6E39D}"/>
          </ac:spMkLst>
        </pc:spChg>
        <pc:spChg chg="del">
          <ac:chgData name="Kasey Carter" userId="d5d64c75-2cb2-4171-bea5-4550cb713a73" providerId="ADAL" clId="{00125B8A-691B-4BDF-801B-0580F6B75138}" dt="2022-11-05T15:56:43.506" v="24" actId="22"/>
          <ac:spMkLst>
            <pc:docMk/>
            <pc:sldMk cId="1505562050" sldId="381"/>
            <ac:spMk id="3" creationId="{FA6D0023-FB5C-9584-85EC-2A0D75F790F6}"/>
          </ac:spMkLst>
        </pc:spChg>
        <pc:spChg chg="add">
          <ac:chgData name="Kasey Carter" userId="d5d64c75-2cb2-4171-bea5-4550cb713a73" providerId="ADAL" clId="{00125B8A-691B-4BDF-801B-0580F6B75138}" dt="2022-11-05T15:57:04.999" v="38" actId="26606"/>
          <ac:spMkLst>
            <pc:docMk/>
            <pc:sldMk cId="1505562050" sldId="381"/>
            <ac:spMk id="10" creationId="{419501C6-F015-4273-AF88-E0F6C853899F}"/>
          </ac:spMkLst>
        </pc:spChg>
        <pc:spChg chg="add">
          <ac:chgData name="Kasey Carter" userId="d5d64c75-2cb2-4171-bea5-4550cb713a73" providerId="ADAL" clId="{00125B8A-691B-4BDF-801B-0580F6B75138}" dt="2022-11-05T15:57:04.999" v="38" actId="26606"/>
          <ac:spMkLst>
            <pc:docMk/>
            <pc:sldMk cId="1505562050" sldId="381"/>
            <ac:spMk id="12" creationId="{CA677DB7-5829-45BD-9754-5EC484CC4253}"/>
          </ac:spMkLst>
        </pc:spChg>
        <pc:picChg chg="add mod ord">
          <ac:chgData name="Kasey Carter" userId="d5d64c75-2cb2-4171-bea5-4550cb713a73" providerId="ADAL" clId="{00125B8A-691B-4BDF-801B-0580F6B75138}" dt="2022-11-05T15:57:04.999" v="38" actId="26606"/>
          <ac:picMkLst>
            <pc:docMk/>
            <pc:sldMk cId="1505562050" sldId="381"/>
            <ac:picMk id="5" creationId="{0C858ACF-E414-E9D6-2576-29C05458233B}"/>
          </ac:picMkLst>
        </pc:picChg>
      </pc:sldChg>
      <pc:sldChg chg="addSp delSp modSp add mod">
        <pc:chgData name="Kasey Carter" userId="d5d64c75-2cb2-4171-bea5-4550cb713a73" providerId="ADAL" clId="{00125B8A-691B-4BDF-801B-0580F6B75138}" dt="2022-11-05T16:07:27.858" v="53" actId="962"/>
        <pc:sldMkLst>
          <pc:docMk/>
          <pc:sldMk cId="2297606081" sldId="382"/>
        </pc:sldMkLst>
        <pc:spChg chg="add del mod">
          <ac:chgData name="Kasey Carter" userId="d5d64c75-2cb2-4171-bea5-4550cb713a73" providerId="ADAL" clId="{00125B8A-691B-4BDF-801B-0580F6B75138}" dt="2022-11-05T16:07:19.663" v="50" actId="22"/>
          <ac:spMkLst>
            <pc:docMk/>
            <pc:sldMk cId="2297606081" sldId="382"/>
            <ac:spMk id="4" creationId="{0D5AFF94-468D-416E-0117-B9EA5752468C}"/>
          </ac:spMkLst>
        </pc:spChg>
        <pc:spChg chg="del">
          <ac:chgData name="Kasey Carter" userId="d5d64c75-2cb2-4171-bea5-4550cb713a73" providerId="ADAL" clId="{00125B8A-691B-4BDF-801B-0580F6B75138}" dt="2022-11-05T16:07:22.129" v="51" actId="26606"/>
          <ac:spMkLst>
            <pc:docMk/>
            <pc:sldMk cId="2297606081" sldId="382"/>
            <ac:spMk id="18" creationId="{419501C6-F015-4273-AF88-E0F6C853899F}"/>
          </ac:spMkLst>
        </pc:spChg>
        <pc:spChg chg="del">
          <ac:chgData name="Kasey Carter" userId="d5d64c75-2cb2-4171-bea5-4550cb713a73" providerId="ADAL" clId="{00125B8A-691B-4BDF-801B-0580F6B75138}" dt="2022-11-05T16:07:22.129" v="51" actId="26606"/>
          <ac:spMkLst>
            <pc:docMk/>
            <pc:sldMk cId="2297606081" sldId="382"/>
            <ac:spMk id="20" creationId="{CA677DB7-5829-45BD-9754-5EC484CC4253}"/>
          </ac:spMkLst>
        </pc:spChg>
        <pc:spChg chg="add">
          <ac:chgData name="Kasey Carter" userId="d5d64c75-2cb2-4171-bea5-4550cb713a73" providerId="ADAL" clId="{00125B8A-691B-4BDF-801B-0580F6B75138}" dt="2022-11-05T16:07:22.129" v="51" actId="26606"/>
          <ac:spMkLst>
            <pc:docMk/>
            <pc:sldMk cId="2297606081" sldId="382"/>
            <ac:spMk id="25" creationId="{419501C6-F015-4273-AF88-E0F6C853899F}"/>
          </ac:spMkLst>
        </pc:spChg>
        <pc:spChg chg="add">
          <ac:chgData name="Kasey Carter" userId="d5d64c75-2cb2-4171-bea5-4550cb713a73" providerId="ADAL" clId="{00125B8A-691B-4BDF-801B-0580F6B75138}" dt="2022-11-05T16:07:22.129" v="51" actId="26606"/>
          <ac:spMkLst>
            <pc:docMk/>
            <pc:sldMk cId="2297606081" sldId="382"/>
            <ac:spMk id="27" creationId="{CA677DB7-5829-45BD-9754-5EC484CC4253}"/>
          </ac:spMkLst>
        </pc:spChg>
        <pc:picChg chg="del">
          <ac:chgData name="Kasey Carter" userId="d5d64c75-2cb2-4171-bea5-4550cb713a73" providerId="ADAL" clId="{00125B8A-691B-4BDF-801B-0580F6B75138}" dt="2022-11-05T16:07:17.620" v="49" actId="478"/>
          <ac:picMkLst>
            <pc:docMk/>
            <pc:sldMk cId="2297606081" sldId="382"/>
            <ac:picMk id="5" creationId="{D324636C-EE27-CB6A-B367-8BBC2D9D6F68}"/>
          </ac:picMkLst>
        </pc:picChg>
        <pc:picChg chg="add mod ord">
          <ac:chgData name="Kasey Carter" userId="d5d64c75-2cb2-4171-bea5-4550cb713a73" providerId="ADAL" clId="{00125B8A-691B-4BDF-801B-0580F6B75138}" dt="2022-11-05T16:07:27.858" v="53" actId="962"/>
          <ac:picMkLst>
            <pc:docMk/>
            <pc:sldMk cId="2297606081" sldId="382"/>
            <ac:picMk id="7" creationId="{93D16C00-7AC6-2797-B58C-ADE2847455E4}"/>
          </ac:picMkLst>
        </pc:picChg>
      </pc:sldChg>
    </pc:docChg>
  </pc:docChgLst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0F20-7CA9-4905-8A0B-BA4B6C2ECEB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1C4EC-E938-4215-86DF-ABAF87A3B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2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https://www.youtube.com/watch?v=BnwoipoGWJ8&amp;t=5s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8F60-B9F2-4289-AAFA-4FCEF01134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2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Skills L2 </a:t>
            </a:r>
            <a:r>
              <a:rPr lang="en-US" dirty="0" err="1"/>
              <a:t>Maths</a:t>
            </a:r>
            <a:endParaRPr lang="en-GB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Session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1047-9D36-66DA-A7EA-CC84D632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net to the correct shape</a:t>
            </a:r>
          </a:p>
        </p:txBody>
      </p:sp>
      <p:pic>
        <p:nvPicPr>
          <p:cNvPr id="3080" name="Picture 8" descr="cone net image">
            <a:extLst>
              <a:ext uri="{FF2B5EF4-FFF2-40B4-BE49-F238E27FC236}">
                <a16:creationId xmlns:a16="http://schemas.microsoft.com/office/drawing/2014/main" id="{E740EB05-E414-F75A-BBF8-BD44D25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92" y="2437678"/>
            <a:ext cx="1801302" cy="18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d cone image">
            <a:extLst>
              <a:ext uri="{FF2B5EF4-FFF2-40B4-BE49-F238E27FC236}">
                <a16:creationId xmlns:a16="http://schemas.microsoft.com/office/drawing/2014/main" id="{97B497F0-2EAB-D44D-5FE5-591DBAA5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30" y="4917774"/>
            <a:ext cx="1852601" cy="16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ylinder net image">
            <a:extLst>
              <a:ext uri="{FF2B5EF4-FFF2-40B4-BE49-F238E27FC236}">
                <a16:creationId xmlns:a16="http://schemas.microsoft.com/office/drawing/2014/main" id="{1B7249D2-ACFF-AD46-2C79-7F5A0443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55" y="2511829"/>
            <a:ext cx="1534553" cy="18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3d cone image">
            <a:extLst>
              <a:ext uri="{FF2B5EF4-FFF2-40B4-BE49-F238E27FC236}">
                <a16:creationId xmlns:a16="http://schemas.microsoft.com/office/drawing/2014/main" id="{5309DD0D-1DC2-3C6E-F68A-93CCA460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3" y="4867885"/>
            <a:ext cx="1212325" cy="1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quare based pyramid net image">
            <a:extLst>
              <a:ext uri="{FF2B5EF4-FFF2-40B4-BE49-F238E27FC236}">
                <a16:creationId xmlns:a16="http://schemas.microsoft.com/office/drawing/2014/main" id="{A50A7A0E-D144-C2FD-425D-0AF6D65C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25" y="2564997"/>
            <a:ext cx="1864283" cy="18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d square based pyramid image">
            <a:extLst>
              <a:ext uri="{FF2B5EF4-FFF2-40B4-BE49-F238E27FC236}">
                <a16:creationId xmlns:a16="http://schemas.microsoft.com/office/drawing/2014/main" id="{105088B4-2DFC-5F49-9AEA-D84C3A2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6" y="4817995"/>
            <a:ext cx="2073358" cy="1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1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Exam Question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D242C6-F725-56A9-AE55-A8611505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152" y="17871"/>
            <a:ext cx="4941992" cy="68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&amp; Elevation</a:t>
            </a:r>
            <a:endParaRPr lang="en-GB" dirty="0"/>
          </a:p>
        </p:txBody>
      </p:sp>
      <p:pic>
        <p:nvPicPr>
          <p:cNvPr id="6" name="views-and-elevations_dvd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722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1136" y="2336672"/>
            <a:ext cx="7729200" cy="4347397"/>
          </a:xfrm>
        </p:spPr>
      </p:pic>
    </p:spTree>
    <p:extLst>
      <p:ext uri="{BB962C8B-B14F-4D97-AF65-F5344CB8AC3E}">
        <p14:creationId xmlns:p14="http://schemas.microsoft.com/office/powerpoint/2010/main" val="27008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question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301" y="197160"/>
            <a:ext cx="6095699" cy="64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question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301" y="197160"/>
            <a:ext cx="6095699" cy="6463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r="899" b="3715"/>
          <a:stretch/>
        </p:blipFill>
        <p:spPr>
          <a:xfrm>
            <a:off x="6134803" y="3763039"/>
            <a:ext cx="6012280" cy="28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6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question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712" y="228969"/>
            <a:ext cx="6101287" cy="64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7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Practice question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712" y="228969"/>
            <a:ext cx="6101287" cy="640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87" y="3765821"/>
            <a:ext cx="5960119" cy="28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70EDB-2D67-45F5-B04F-4948A00D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68990"/>
            <a:ext cx="4486656" cy="1141497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9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77AD74-B876-493D-9C0B-9C77F828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1" y="2669458"/>
            <a:ext cx="4849717" cy="2914921"/>
          </a:xfrm>
          <a:prstGeom prst="rect">
            <a:avLst/>
          </a:prstGeom>
        </p:spPr>
      </p:pic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05702B97-659A-4151-B77E-18ADEF549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476749"/>
            <a:ext cx="6096000" cy="59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0E01BA-CD39-3426-BC5A-88D9F4464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788" y="0"/>
            <a:ext cx="576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BE77-55F2-0852-32D1-93BAC0A2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11787-5688-FC9C-2F07-D8A679B2B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Area, Perimeter &amp; Volume</a:t>
            </a:r>
          </a:p>
        </p:txBody>
      </p:sp>
    </p:spTree>
    <p:extLst>
      <p:ext uri="{BB962C8B-B14F-4D97-AF65-F5344CB8AC3E}">
        <p14:creationId xmlns:p14="http://schemas.microsoft.com/office/powerpoint/2010/main" val="206696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F8B-7FDC-2FCC-BE7F-DCF0C68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br>
              <a:rPr lang="en-US" dirty="0"/>
            </a:br>
            <a:r>
              <a:rPr lang="en-US" dirty="0"/>
              <a:t>5 in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4125758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74 x 32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How many degrees in a straight line?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£1 = $1.15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Convert $345 into £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 – 8 = 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of 152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4125758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74 x 32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How many degrees in a straight line?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£1 = $1.15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Convert $345 into £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-4 – 8 = 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blipFill>
                          <a:blip r:embed="rId2"/>
                          <a:stretch>
                            <a:fillRect l="-399701" t="-362" r="-599" b="-100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194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9757-C674-2A54-A8E4-69DEA529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1B20-CFEC-D1CA-FC03-AB7F36194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do you work out the perimeter of a shape?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 you find the area of a rectangle?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 you find the volume of a prism?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46EFC-B734-79A4-0DF3-E281D0D21C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can I find the radius if I know the diameter?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 I find the area of a circle?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 I find the circumference of a circle?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the value of pi?</a:t>
            </a:r>
          </a:p>
        </p:txBody>
      </p:sp>
    </p:spTree>
    <p:extLst>
      <p:ext uri="{BB962C8B-B14F-4D97-AF65-F5344CB8AC3E}">
        <p14:creationId xmlns:p14="http://schemas.microsoft.com/office/powerpoint/2010/main" val="219290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7640C-CDBF-9F1E-A067-D5C9DB1E7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85959"/>
            <a:ext cx="6257544" cy="47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Exam Question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1942DD-20A1-E31C-F65E-F109635D7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034" y="640080"/>
            <a:ext cx="5584227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Exam Question</a:t>
            </a:r>
          </a:p>
        </p:txBody>
      </p:sp>
      <p:pic>
        <p:nvPicPr>
          <p:cNvPr id="5" name="Content Placeholder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D324636C-EE27-CB6A-B367-8BBC2D9D6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441316"/>
            <a:ext cx="6257544" cy="3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9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 dirty="0"/>
              <a:t>Exam Question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3D16C00-7AC6-2797-B58C-ADE284745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292699"/>
            <a:ext cx="6257544" cy="39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 dirty="0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Next week’s topic is: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72CB-E791-85AD-6574-AA5EE1A0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9508-97FC-1A02-9447-9A4594D3A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What did we do last lesson?</a:t>
            </a:r>
          </a:p>
        </p:txBody>
      </p:sp>
    </p:spTree>
    <p:extLst>
      <p:ext uri="{BB962C8B-B14F-4D97-AF65-F5344CB8AC3E}">
        <p14:creationId xmlns:p14="http://schemas.microsoft.com/office/powerpoint/2010/main" val="81087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56BF9-2681-CF17-CA35-189CA5F6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58ACF-E414-E9D6-2576-29C054582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652508"/>
            <a:ext cx="6257544" cy="32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0278E-0EE6-E7E4-11D6-B6B1430A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534" y="2313433"/>
            <a:ext cx="4270248" cy="704087"/>
          </a:xfrm>
        </p:spPr>
        <p:txBody>
          <a:bodyPr/>
          <a:lstStyle/>
          <a:p>
            <a:r>
              <a:rPr lang="en-US" dirty="0"/>
              <a:t>Nets, Plans &amp; Elevations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CAA405D-AB2F-7CCB-2C18-4C8AB13820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98219" y="3143250"/>
            <a:ext cx="2597150" cy="259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today?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0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Identifying and drawing nets of 3D shapes</a:t>
            </a:r>
          </a:p>
          <a:p>
            <a:r>
              <a:rPr lang="en-US" sz="2800" dirty="0"/>
              <a:t>Identifying and drawing plans of 3D shapes</a:t>
            </a:r>
          </a:p>
          <a:p>
            <a:r>
              <a:rPr lang="en-US" sz="2800" dirty="0"/>
              <a:t>Identifying and drawing elevations of 3D shapes</a:t>
            </a:r>
          </a:p>
        </p:txBody>
      </p:sp>
    </p:spTree>
    <p:extLst>
      <p:ext uri="{BB962C8B-B14F-4D97-AF65-F5344CB8AC3E}">
        <p14:creationId xmlns:p14="http://schemas.microsoft.com/office/powerpoint/2010/main" val="10659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Nets, Plans &amp; Elevations?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Nets</a:t>
            </a:r>
          </a:p>
          <a:p>
            <a:r>
              <a:rPr lang="en-US" sz="2000" dirty="0"/>
              <a:t>A </a:t>
            </a:r>
            <a:r>
              <a:rPr lang="en-US" sz="2000" b="1" dirty="0"/>
              <a:t>net </a:t>
            </a:r>
            <a:r>
              <a:rPr lang="en-US" sz="2000" dirty="0"/>
              <a:t>is what a 3D shape looks like when it is folded out flat</a:t>
            </a:r>
          </a:p>
          <a:p>
            <a:pPr marL="0" indent="0">
              <a:buNone/>
            </a:pPr>
            <a:r>
              <a:rPr lang="en-US" sz="2000" dirty="0"/>
              <a:t>Plans</a:t>
            </a:r>
          </a:p>
          <a:p>
            <a:r>
              <a:rPr lang="en-US" sz="2000" dirty="0"/>
              <a:t>A </a:t>
            </a:r>
            <a:r>
              <a:rPr lang="en-US" sz="2000" b="1" dirty="0"/>
              <a:t>plan </a:t>
            </a:r>
            <a:r>
              <a:rPr lang="en-US" sz="2000" dirty="0"/>
              <a:t>is what a 3D shape looks like from above</a:t>
            </a:r>
          </a:p>
          <a:p>
            <a:pPr marL="0" indent="0">
              <a:buNone/>
            </a:pPr>
            <a:r>
              <a:rPr lang="en-US" sz="2000" dirty="0"/>
              <a:t>Elevations</a:t>
            </a:r>
          </a:p>
          <a:p>
            <a:r>
              <a:rPr lang="en-US" sz="2000" dirty="0"/>
              <a:t>An </a:t>
            </a:r>
            <a:r>
              <a:rPr lang="en-US" sz="2000" b="1" dirty="0"/>
              <a:t>elevation </a:t>
            </a:r>
            <a:r>
              <a:rPr lang="en-US" sz="2000" dirty="0"/>
              <a:t>is what a 3D shape looks like from either the front or side view</a:t>
            </a:r>
          </a:p>
          <a:p>
            <a:r>
              <a:rPr lang="en-US" sz="2000" dirty="0"/>
              <a:t>It will then be called either a </a:t>
            </a:r>
            <a:r>
              <a:rPr lang="en-US" sz="2000" b="1" i="1" dirty="0"/>
              <a:t>front</a:t>
            </a:r>
            <a:r>
              <a:rPr lang="en-US" sz="2000" b="1" dirty="0"/>
              <a:t> elevation </a:t>
            </a:r>
            <a:r>
              <a:rPr lang="en-US" sz="2000" dirty="0"/>
              <a:t>or a </a:t>
            </a:r>
            <a:r>
              <a:rPr lang="en-US" sz="2000" b="1" i="1" dirty="0"/>
              <a:t>side </a:t>
            </a:r>
            <a:r>
              <a:rPr lang="en-US" sz="2000" b="1" dirty="0"/>
              <a:t>elevation</a:t>
            </a:r>
          </a:p>
        </p:txBody>
      </p:sp>
    </p:spTree>
    <p:extLst>
      <p:ext uri="{BB962C8B-B14F-4D97-AF65-F5344CB8AC3E}">
        <p14:creationId xmlns:p14="http://schemas.microsoft.com/office/powerpoint/2010/main" val="3573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When drawing a net, you should have a section for each face</a:t>
            </a:r>
          </a:p>
          <a:p>
            <a:r>
              <a:rPr lang="en-US" sz="2000" dirty="0"/>
              <a:t>You will usually need to draw it to a given measurement or scale</a:t>
            </a:r>
          </a:p>
          <a:p>
            <a:r>
              <a:rPr lang="en-US" sz="2000" dirty="0"/>
              <a:t>There may be more than one way of drawing a net for a shape</a:t>
            </a:r>
          </a:p>
          <a:p>
            <a:r>
              <a:rPr lang="en-US" sz="2000" dirty="0"/>
              <a:t>As long as it can fold into the correct 3D shape, it is right!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50" y="2638044"/>
            <a:ext cx="3819323" cy="3103200"/>
          </a:xfrm>
        </p:spPr>
      </p:pic>
    </p:spTree>
    <p:extLst>
      <p:ext uri="{BB962C8B-B14F-4D97-AF65-F5344CB8AC3E}">
        <p14:creationId xmlns:p14="http://schemas.microsoft.com/office/powerpoint/2010/main" val="42914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EF4FF-69BD-8CAF-B1A9-C1C3CE82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Net to the correct shape</a:t>
            </a:r>
          </a:p>
        </p:txBody>
      </p:sp>
      <p:pic>
        <p:nvPicPr>
          <p:cNvPr id="2050" name="Picture 2" descr="3d cube net image">
            <a:extLst>
              <a:ext uri="{FF2B5EF4-FFF2-40B4-BE49-F238E27FC236}">
                <a16:creationId xmlns:a16="http://schemas.microsoft.com/office/drawing/2014/main" id="{FB387515-EFF7-09A0-C170-0716225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53" y="2408060"/>
            <a:ext cx="1430318" cy="1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be image">
            <a:extLst>
              <a:ext uri="{FF2B5EF4-FFF2-40B4-BE49-F238E27FC236}">
                <a16:creationId xmlns:a16="http://schemas.microsoft.com/office/drawing/2014/main" id="{982051F3-5261-F6E6-E413-8A25E463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49" y="4766118"/>
            <a:ext cx="1927030" cy="18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angular prism net image">
            <a:extLst>
              <a:ext uri="{FF2B5EF4-FFF2-40B4-BE49-F238E27FC236}">
                <a16:creationId xmlns:a16="http://schemas.microsoft.com/office/drawing/2014/main" id="{83214B68-3653-31E5-DDF6-CB5FDBFF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78" y="2408060"/>
            <a:ext cx="2075135" cy="1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d triangular prism image">
            <a:extLst>
              <a:ext uri="{FF2B5EF4-FFF2-40B4-BE49-F238E27FC236}">
                <a16:creationId xmlns:a16="http://schemas.microsoft.com/office/drawing/2014/main" id="{54B1A48B-AD79-5060-B6DC-0BA5C5AC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3" y="4766118"/>
            <a:ext cx="2700577" cy="17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etrahedron net image">
            <a:extLst>
              <a:ext uri="{FF2B5EF4-FFF2-40B4-BE49-F238E27FC236}">
                <a16:creationId xmlns:a16="http://schemas.microsoft.com/office/drawing/2014/main" id="{0B775F06-B186-9272-08BB-F64240EB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87" y="2408060"/>
            <a:ext cx="2130960" cy="1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3d tetrahedron image">
            <a:extLst>
              <a:ext uri="{FF2B5EF4-FFF2-40B4-BE49-F238E27FC236}">
                <a16:creationId xmlns:a16="http://schemas.microsoft.com/office/drawing/2014/main" id="{F88AD6C1-0497-C233-6D4E-CB458346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6" y="4684622"/>
            <a:ext cx="1964792" cy="18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343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  <SharedWithUsers xmlns="dc70068d-d4a8-4c8c-81e4-1587bdb1bb12">
      <UserInfo>
        <DisplayName/>
        <AccountId xsi:nil="true"/>
        <AccountType/>
      </UserInfo>
    </SharedWithUsers>
    <MediaLengthInSeconds xmlns="924b722f-815d-42a8-a398-880368789f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52493-D7D6-4173-8632-9B2178717EAC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32a3d327-319a-4891-a29f-6151636f0e03"/>
    <ds:schemaRef ds:uri="42420e0f-129b-4816-94a7-95fce393a76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31CEDD-14C0-45F1-8B0D-2EE8D818AE65}"/>
</file>

<file path=customXml/itemProps3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1926</TotalTime>
  <Words>362</Words>
  <Application>Microsoft Office PowerPoint</Application>
  <PresentationFormat>Widescreen</PresentationFormat>
  <Paragraphs>65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Parcel</vt:lpstr>
      <vt:lpstr>Functional Skills L2 Maths</vt:lpstr>
      <vt:lpstr>Starter Activity 5 in 5</vt:lpstr>
      <vt:lpstr>Recap</vt:lpstr>
      <vt:lpstr>Exam Question</vt:lpstr>
      <vt:lpstr>What are we doing today?</vt:lpstr>
      <vt:lpstr>What do we need to know?</vt:lpstr>
      <vt:lpstr>What are Nets, Plans &amp; Elevations?</vt:lpstr>
      <vt:lpstr>Nets</vt:lpstr>
      <vt:lpstr>Match the Net to the correct shape</vt:lpstr>
      <vt:lpstr>Match the net to the correct shape</vt:lpstr>
      <vt:lpstr>Exam Question</vt:lpstr>
      <vt:lpstr>Plan &amp; Elevation</vt:lpstr>
      <vt:lpstr>PowerPoint Presentation</vt:lpstr>
      <vt:lpstr>PowerPoint Presentation</vt:lpstr>
      <vt:lpstr>PowerPoint Presentation</vt:lpstr>
      <vt:lpstr>PowerPoint Presentation</vt:lpstr>
      <vt:lpstr>Exam Question</vt:lpstr>
      <vt:lpstr>Exam Question</vt:lpstr>
      <vt:lpstr>Revision Time</vt:lpstr>
      <vt:lpstr>Quick Recap</vt:lpstr>
      <vt:lpstr>Exam Question</vt:lpstr>
      <vt:lpstr>Exam Question</vt:lpstr>
      <vt:lpstr>Exam Question</vt:lpstr>
      <vt:lpstr>Exam Question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Kasey Dykes</dc:creator>
  <cp:lastModifiedBy>Kasey Carter</cp:lastModifiedBy>
  <cp:revision>39</cp:revision>
  <dcterms:created xsi:type="dcterms:W3CDTF">2021-09-22T09:27:53Z</dcterms:created>
  <dcterms:modified xsi:type="dcterms:W3CDTF">2022-11-11T11:01:07Z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1204500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