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</p:sldMasterIdLst>
  <p:sldIdLst>
    <p:sldId id="256" r:id="rId6"/>
    <p:sldId id="273" r:id="rId7"/>
    <p:sldId id="263" r:id="rId8"/>
    <p:sldId id="258" r:id="rId9"/>
    <p:sldId id="275" r:id="rId10"/>
    <p:sldId id="286" r:id="rId11"/>
    <p:sldId id="285" r:id="rId12"/>
    <p:sldId id="284" r:id="rId13"/>
    <p:sldId id="283" r:id="rId14"/>
    <p:sldId id="458" r:id="rId15"/>
    <p:sldId id="459" r:id="rId16"/>
    <p:sldId id="460" r:id="rId17"/>
    <p:sldId id="277" r:id="rId18"/>
    <p:sldId id="267" r:id="rId19"/>
    <p:sldId id="291" r:id="rId20"/>
    <p:sldId id="457" r:id="rId21"/>
    <p:sldId id="290" r:id="rId22"/>
    <p:sldId id="27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78E1F8-D851-7AC7-39AE-D08FFBA937EF}" v="2" dt="2022-07-18T14:58:17.793"/>
    <p1510:client id="{1D0C46B6-AE83-221E-C2A9-D0016E6492A0}" v="10" dt="2022-08-15T08:54:38.777"/>
    <p1510:client id="{D55CE995-1753-4927-A71A-7927598A1747}" v="1" dt="2022-07-19T13:54:55.992"/>
    <p1510:client id="{E9B8D099-261D-2F30-7DD3-2A72982F447D}" v="68" dt="2022-08-15T10:42:56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538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3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6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962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47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29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935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64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44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449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6153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468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4934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911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412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64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68B7-F172-4DC3-9ED0-886B8D10403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20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</a:t>
            </a:r>
            <a:r>
              <a:rPr lang="en-US" dirty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BD3A3-F4DE-6AA1-25F5-DC240F35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0A815E-243F-9614-FC95-469B01F51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848056"/>
            <a:ext cx="6257544" cy="284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67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BD3A3-F4DE-6AA1-25F5-DC240F35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1E2BA34-9491-9DE3-2EB7-EB42B5C04A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738548"/>
            <a:ext cx="6257544" cy="306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20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BD3A3-F4DE-6AA1-25F5-DC240F35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8200B8A-B2DD-3559-643C-962E981964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120616"/>
            <a:ext cx="6257544" cy="43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21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BIDMAS</a:t>
            </a:r>
          </a:p>
        </p:txBody>
      </p:sp>
    </p:spTree>
    <p:extLst>
      <p:ext uri="{BB962C8B-B14F-4D97-AF65-F5344CB8AC3E}">
        <p14:creationId xmlns:p14="http://schemas.microsoft.com/office/powerpoint/2010/main" val="276893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bidmas</a:t>
            </a:r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/>
              <a:t>When solving a calculation, we should always follow BIDMAS:</a:t>
            </a:r>
          </a:p>
          <a:p>
            <a:pPr marL="0" indent="0">
              <a:buNone/>
            </a:pPr>
            <a:r>
              <a:rPr lang="en-US" sz="2400"/>
              <a:t>Brackets</a:t>
            </a:r>
          </a:p>
          <a:p>
            <a:pPr marL="0" indent="0">
              <a:buNone/>
            </a:pPr>
            <a:r>
              <a:rPr lang="en-US" sz="2400"/>
              <a:t>Indices</a:t>
            </a:r>
          </a:p>
          <a:p>
            <a:pPr marL="0" indent="0">
              <a:buNone/>
            </a:pPr>
            <a:r>
              <a:rPr lang="en-US" sz="2400"/>
              <a:t>Division</a:t>
            </a:r>
          </a:p>
          <a:p>
            <a:pPr marL="0" indent="0">
              <a:buNone/>
            </a:pPr>
            <a:r>
              <a:rPr lang="en-US" sz="2400"/>
              <a:t>Multiplication</a:t>
            </a:r>
          </a:p>
          <a:p>
            <a:pPr marL="0" indent="0">
              <a:buNone/>
            </a:pPr>
            <a:r>
              <a:rPr lang="en-US" sz="2400"/>
              <a:t>Addition</a:t>
            </a:r>
          </a:p>
          <a:p>
            <a:pPr marL="0" indent="0">
              <a:buNone/>
            </a:pPr>
            <a:r>
              <a:rPr lang="en-GB" sz="2400"/>
              <a:t>Subtraction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7586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86C5-4DB3-BA5C-22EE-CA52D715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BIDMAS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B8636-0D1E-F4AB-6BC8-F9AC96B7EE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16 – 5 x 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10 – 3</a:t>
            </a:r>
            <a:r>
              <a:rPr lang="en-GB" baseline="30000" dirty="0"/>
              <a:t>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aseline="30000" dirty="0"/>
          </a:p>
          <a:p>
            <a:pPr marL="0" indent="0">
              <a:buNone/>
            </a:pPr>
            <a:r>
              <a:rPr lang="en-GB" dirty="0"/>
              <a:t>5 x (2 + 3)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264823-9799-6CDC-0F41-3B75A19F24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6 + 6 ÷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8 + 3 x (5 – 1)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9 x 2 + 20 ÷ 2</a:t>
            </a:r>
          </a:p>
        </p:txBody>
      </p:sp>
    </p:spTree>
    <p:extLst>
      <p:ext uri="{BB962C8B-B14F-4D97-AF65-F5344CB8AC3E}">
        <p14:creationId xmlns:p14="http://schemas.microsoft.com/office/powerpoint/2010/main" val="4266195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Practice Question</a:t>
            </a:r>
            <a:endParaRPr lang="en-US"/>
          </a:p>
        </p:txBody>
      </p:sp>
      <p:pic>
        <p:nvPicPr>
          <p:cNvPr id="6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425F07C-0088-E472-5E5A-F8139C8D1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376" y="2059248"/>
            <a:ext cx="6257544" cy="24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3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770EDB-2D67-45F5-B04F-4948A00DF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/>
              <a:t>Practice Question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5CD78DA-CBE4-4869-BBFA-E30B4E2F6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183192"/>
            <a:ext cx="6257544" cy="417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98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Probability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Mean, Median, Mode and Range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58493503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A square has a side length 4cm. What is the perimeter?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1182 – 764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of 520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How many vertices in a triangular prism?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What type of angle is this?</a:t>
                          </a: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58493503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A square has a side length 4cm. What is the perimeter?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1182 – 764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200000" t="-362" r="-200299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How many vertices in a triangular prism?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What type of angle is this?</a:t>
                          </a: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8A85FA1-1822-4C6C-E0ED-651A6D59B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336" y="3599411"/>
            <a:ext cx="1043394" cy="55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6076D-C99A-B88B-4F63-37B7527EF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876" y="2313433"/>
            <a:ext cx="4270248" cy="704087"/>
          </a:xfrm>
        </p:spPr>
        <p:txBody>
          <a:bodyPr/>
          <a:lstStyle/>
          <a:p>
            <a:r>
              <a:rPr lang="en-GB"/>
              <a:t>Formula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1C0496-4D98-8E3A-E287-A996BE00A42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509" y="3143250"/>
            <a:ext cx="3964982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How to use function machines to solve multi-step formula</a:t>
            </a:r>
          </a:p>
          <a:p>
            <a:r>
              <a:rPr lang="en-US" sz="2800" dirty="0"/>
              <a:t>Be able to define BIDMAS</a:t>
            </a:r>
          </a:p>
          <a:p>
            <a:r>
              <a:rPr lang="en-US" sz="2800" dirty="0"/>
              <a:t>Use BIDMAS to solve calculations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Machines</a:t>
            </a:r>
          </a:p>
        </p:txBody>
      </p:sp>
    </p:spTree>
    <p:extLst>
      <p:ext uri="{BB962C8B-B14F-4D97-AF65-F5344CB8AC3E}">
        <p14:creationId xmlns:p14="http://schemas.microsoft.com/office/powerpoint/2010/main" val="145750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00769AEA-80DE-4924-AA59-24313EC9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>
                <a:solidFill>
                  <a:schemeClr val="tx1"/>
                </a:solidFill>
              </a:rPr>
              <a:t>Function Machines</a:t>
            </a:r>
          </a:p>
        </p:txBody>
      </p:sp>
      <p:sp>
        <p:nvSpPr>
          <p:cNvPr id="41" name="Rounded Rectangle 3">
            <a:extLst>
              <a:ext uri="{FF2B5EF4-FFF2-40B4-BE49-F238E27FC236}">
                <a16:creationId xmlns:a16="http://schemas.microsoft.com/office/drawing/2014/main" id="{4D806A6A-F0E6-4F08-916B-A67CEA14BC64}"/>
              </a:ext>
            </a:extLst>
          </p:cNvPr>
          <p:cNvSpPr/>
          <p:nvPr/>
        </p:nvSpPr>
        <p:spPr>
          <a:xfrm>
            <a:off x="2282722" y="3870293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</a:t>
            </a:r>
          </a:p>
        </p:txBody>
      </p:sp>
      <p:sp>
        <p:nvSpPr>
          <p:cNvPr id="42" name="Right Arrow 4">
            <a:extLst>
              <a:ext uri="{FF2B5EF4-FFF2-40B4-BE49-F238E27FC236}">
                <a16:creationId xmlns:a16="http://schemas.microsoft.com/office/drawing/2014/main" id="{1FD4501B-B5A7-4C0B-BCAA-904AC0DAF663}"/>
              </a:ext>
            </a:extLst>
          </p:cNvPr>
          <p:cNvSpPr/>
          <p:nvPr/>
        </p:nvSpPr>
        <p:spPr>
          <a:xfrm>
            <a:off x="3611170" y="4067756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3" name="Rounded Rectangle 5">
            <a:extLst>
              <a:ext uri="{FF2B5EF4-FFF2-40B4-BE49-F238E27FC236}">
                <a16:creationId xmlns:a16="http://schemas.microsoft.com/office/drawing/2014/main" id="{E9C6A6B1-6D2B-4949-9009-62D911843828}"/>
              </a:ext>
            </a:extLst>
          </p:cNvPr>
          <p:cNvSpPr/>
          <p:nvPr/>
        </p:nvSpPr>
        <p:spPr>
          <a:xfrm>
            <a:off x="4496074" y="395135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+ 3 </a:t>
            </a:r>
          </a:p>
        </p:txBody>
      </p:sp>
      <p:sp>
        <p:nvSpPr>
          <p:cNvPr id="44" name="Rounded Rectangle 6">
            <a:extLst>
              <a:ext uri="{FF2B5EF4-FFF2-40B4-BE49-F238E27FC236}">
                <a16:creationId xmlns:a16="http://schemas.microsoft.com/office/drawing/2014/main" id="{DD9C101D-3F15-4ED9-ACE2-0C923CE9D578}"/>
              </a:ext>
            </a:extLst>
          </p:cNvPr>
          <p:cNvSpPr/>
          <p:nvPr/>
        </p:nvSpPr>
        <p:spPr>
          <a:xfrm>
            <a:off x="6560300" y="395135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 8</a:t>
            </a:r>
          </a:p>
        </p:txBody>
      </p:sp>
      <p:sp>
        <p:nvSpPr>
          <p:cNvPr id="45" name="Right Arrow 7">
            <a:extLst>
              <a:ext uri="{FF2B5EF4-FFF2-40B4-BE49-F238E27FC236}">
                <a16:creationId xmlns:a16="http://schemas.microsoft.com/office/drawing/2014/main" id="{D1224AD4-96CC-462C-9FFB-FC0C17663653}"/>
              </a:ext>
            </a:extLst>
          </p:cNvPr>
          <p:cNvSpPr/>
          <p:nvPr/>
        </p:nvSpPr>
        <p:spPr>
          <a:xfrm>
            <a:off x="5749959" y="406775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6" name="Right Arrow 8">
            <a:extLst>
              <a:ext uri="{FF2B5EF4-FFF2-40B4-BE49-F238E27FC236}">
                <a16:creationId xmlns:a16="http://schemas.microsoft.com/office/drawing/2014/main" id="{1C7538EF-AC87-4C6F-9592-E11238146321}"/>
              </a:ext>
            </a:extLst>
          </p:cNvPr>
          <p:cNvSpPr/>
          <p:nvPr/>
        </p:nvSpPr>
        <p:spPr>
          <a:xfrm>
            <a:off x="7814185" y="406775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7" name="Rounded Rectangle 9">
            <a:extLst>
              <a:ext uri="{FF2B5EF4-FFF2-40B4-BE49-F238E27FC236}">
                <a16:creationId xmlns:a16="http://schemas.microsoft.com/office/drawing/2014/main" id="{FE836438-1BB3-4498-AD5D-7E3F67347831}"/>
              </a:ext>
            </a:extLst>
          </p:cNvPr>
          <p:cNvSpPr/>
          <p:nvPr/>
        </p:nvSpPr>
        <p:spPr>
          <a:xfrm>
            <a:off x="8726399" y="3907112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</a:p>
        </p:txBody>
      </p:sp>
      <p:sp>
        <p:nvSpPr>
          <p:cNvPr id="48" name="Rounded Rectangle 10">
            <a:extLst>
              <a:ext uri="{FF2B5EF4-FFF2-40B4-BE49-F238E27FC236}">
                <a16:creationId xmlns:a16="http://schemas.microsoft.com/office/drawing/2014/main" id="{7D599AC0-CBA7-4A1E-B54C-4D9E1C6BE87B}"/>
              </a:ext>
            </a:extLst>
          </p:cNvPr>
          <p:cNvSpPr/>
          <p:nvPr/>
        </p:nvSpPr>
        <p:spPr>
          <a:xfrm>
            <a:off x="1574867" y="3073130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Input</a:t>
            </a:r>
          </a:p>
        </p:txBody>
      </p:sp>
      <p:sp>
        <p:nvSpPr>
          <p:cNvPr id="49" name="Rounded Rectangle 11">
            <a:extLst>
              <a:ext uri="{FF2B5EF4-FFF2-40B4-BE49-F238E27FC236}">
                <a16:creationId xmlns:a16="http://schemas.microsoft.com/office/drawing/2014/main" id="{69EF9F42-8D31-4614-B9C4-63F739025474}"/>
              </a:ext>
            </a:extLst>
          </p:cNvPr>
          <p:cNvSpPr/>
          <p:nvPr/>
        </p:nvSpPr>
        <p:spPr>
          <a:xfrm>
            <a:off x="8065926" y="3013558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74941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9065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Function Machines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0433" y="2396600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7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468881" y="2594063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53785" y="247766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18011" y="247766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- 10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607670" y="259406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671896" y="259406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584110" y="2433419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432578" y="1599437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Inputs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23637" y="1539865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Outputs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181770" y="3429940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510218" y="3627403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95122" y="351100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 7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59348" y="351100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+ 5 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5649007" y="362740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713233" y="362740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625447" y="3466759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01590" y="4326516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24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530038" y="4523979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414942" y="4407581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÷ 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479168" y="4407581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 12 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668827" y="452397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733053" y="452397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645267" y="4363335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01590" y="5278133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16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3530038" y="5475596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414942" y="535919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 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479168" y="535919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÷ 12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5668827" y="547559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7733053" y="547559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8645267" y="5323643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623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00769AEA-80DE-4924-AA59-24313EC9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>
                <a:solidFill>
                  <a:schemeClr val="tx1"/>
                </a:solidFill>
              </a:rPr>
              <a:t>Function Machines</a:t>
            </a:r>
          </a:p>
        </p:txBody>
      </p:sp>
      <p:sp>
        <p:nvSpPr>
          <p:cNvPr id="41" name="Rounded Rectangle 3">
            <a:extLst>
              <a:ext uri="{FF2B5EF4-FFF2-40B4-BE49-F238E27FC236}">
                <a16:creationId xmlns:a16="http://schemas.microsoft.com/office/drawing/2014/main" id="{4D806A6A-F0E6-4F08-916B-A67CEA14BC64}"/>
              </a:ext>
            </a:extLst>
          </p:cNvPr>
          <p:cNvSpPr/>
          <p:nvPr/>
        </p:nvSpPr>
        <p:spPr>
          <a:xfrm>
            <a:off x="2248086" y="3350748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</a:p>
        </p:txBody>
      </p:sp>
      <p:sp>
        <p:nvSpPr>
          <p:cNvPr id="42" name="Right Arrow 4">
            <a:extLst>
              <a:ext uri="{FF2B5EF4-FFF2-40B4-BE49-F238E27FC236}">
                <a16:creationId xmlns:a16="http://schemas.microsoft.com/office/drawing/2014/main" id="{1FD4501B-B5A7-4C0B-BCAA-904AC0DAF663}"/>
              </a:ext>
            </a:extLst>
          </p:cNvPr>
          <p:cNvSpPr/>
          <p:nvPr/>
        </p:nvSpPr>
        <p:spPr>
          <a:xfrm>
            <a:off x="3576534" y="3548211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3" name="Rounded Rectangle 5">
            <a:extLst>
              <a:ext uri="{FF2B5EF4-FFF2-40B4-BE49-F238E27FC236}">
                <a16:creationId xmlns:a16="http://schemas.microsoft.com/office/drawing/2014/main" id="{E9C6A6B1-6D2B-4949-9009-62D911843828}"/>
              </a:ext>
            </a:extLst>
          </p:cNvPr>
          <p:cNvSpPr/>
          <p:nvPr/>
        </p:nvSpPr>
        <p:spPr>
          <a:xfrm>
            <a:off x="4461438" y="3431813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÷ 4</a:t>
            </a:r>
          </a:p>
        </p:txBody>
      </p:sp>
      <p:sp>
        <p:nvSpPr>
          <p:cNvPr id="44" name="Rounded Rectangle 6">
            <a:extLst>
              <a:ext uri="{FF2B5EF4-FFF2-40B4-BE49-F238E27FC236}">
                <a16:creationId xmlns:a16="http://schemas.microsoft.com/office/drawing/2014/main" id="{DD9C101D-3F15-4ED9-ACE2-0C923CE9D578}"/>
              </a:ext>
            </a:extLst>
          </p:cNvPr>
          <p:cNvSpPr/>
          <p:nvPr/>
        </p:nvSpPr>
        <p:spPr>
          <a:xfrm>
            <a:off x="6525664" y="3431813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+ 17</a:t>
            </a:r>
          </a:p>
        </p:txBody>
      </p:sp>
      <p:sp>
        <p:nvSpPr>
          <p:cNvPr id="45" name="Right Arrow 7">
            <a:extLst>
              <a:ext uri="{FF2B5EF4-FFF2-40B4-BE49-F238E27FC236}">
                <a16:creationId xmlns:a16="http://schemas.microsoft.com/office/drawing/2014/main" id="{D1224AD4-96CC-462C-9FFB-FC0C17663653}"/>
              </a:ext>
            </a:extLst>
          </p:cNvPr>
          <p:cNvSpPr/>
          <p:nvPr/>
        </p:nvSpPr>
        <p:spPr>
          <a:xfrm>
            <a:off x="5715323" y="3548210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6" name="Right Arrow 8">
            <a:extLst>
              <a:ext uri="{FF2B5EF4-FFF2-40B4-BE49-F238E27FC236}">
                <a16:creationId xmlns:a16="http://schemas.microsoft.com/office/drawing/2014/main" id="{1C7538EF-AC87-4C6F-9592-E11238146321}"/>
              </a:ext>
            </a:extLst>
          </p:cNvPr>
          <p:cNvSpPr/>
          <p:nvPr/>
        </p:nvSpPr>
        <p:spPr>
          <a:xfrm>
            <a:off x="7779549" y="3548210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7" name="Rounded Rectangle 9">
            <a:extLst>
              <a:ext uri="{FF2B5EF4-FFF2-40B4-BE49-F238E27FC236}">
                <a16:creationId xmlns:a16="http://schemas.microsoft.com/office/drawing/2014/main" id="{FE836438-1BB3-4498-AD5D-7E3F67347831}"/>
              </a:ext>
            </a:extLst>
          </p:cNvPr>
          <p:cNvSpPr/>
          <p:nvPr/>
        </p:nvSpPr>
        <p:spPr>
          <a:xfrm>
            <a:off x="8691763" y="3387567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22</a:t>
            </a:r>
          </a:p>
        </p:txBody>
      </p:sp>
      <p:sp>
        <p:nvSpPr>
          <p:cNvPr id="48" name="Rounded Rectangle 10">
            <a:extLst>
              <a:ext uri="{FF2B5EF4-FFF2-40B4-BE49-F238E27FC236}">
                <a16:creationId xmlns:a16="http://schemas.microsoft.com/office/drawing/2014/main" id="{7D599AC0-CBA7-4A1E-B54C-4D9E1C6BE87B}"/>
              </a:ext>
            </a:extLst>
          </p:cNvPr>
          <p:cNvSpPr/>
          <p:nvPr/>
        </p:nvSpPr>
        <p:spPr>
          <a:xfrm>
            <a:off x="1540231" y="2553585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Input</a:t>
            </a:r>
          </a:p>
        </p:txBody>
      </p:sp>
      <p:sp>
        <p:nvSpPr>
          <p:cNvPr id="49" name="Rounded Rectangle 11">
            <a:extLst>
              <a:ext uri="{FF2B5EF4-FFF2-40B4-BE49-F238E27FC236}">
                <a16:creationId xmlns:a16="http://schemas.microsoft.com/office/drawing/2014/main" id="{69EF9F42-8D31-4614-B9C4-63F739025474}"/>
              </a:ext>
            </a:extLst>
          </p:cNvPr>
          <p:cNvSpPr/>
          <p:nvPr/>
        </p:nvSpPr>
        <p:spPr>
          <a:xfrm>
            <a:off x="8031290" y="2494013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Output</a:t>
            </a:r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8900FDFD-363A-4BB3-1E3E-FEFF335B04FC}"/>
              </a:ext>
            </a:extLst>
          </p:cNvPr>
          <p:cNvSpPr/>
          <p:nvPr/>
        </p:nvSpPr>
        <p:spPr>
          <a:xfrm>
            <a:off x="2239427" y="4450452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12</a:t>
            </a:r>
          </a:p>
        </p:txBody>
      </p:sp>
      <p:sp>
        <p:nvSpPr>
          <p:cNvPr id="20" name="Right Arrow 4">
            <a:extLst>
              <a:ext uri="{FF2B5EF4-FFF2-40B4-BE49-F238E27FC236}">
                <a16:creationId xmlns:a16="http://schemas.microsoft.com/office/drawing/2014/main" id="{037B9FB7-A691-980A-B874-0BE3933D7438}"/>
              </a:ext>
            </a:extLst>
          </p:cNvPr>
          <p:cNvSpPr/>
          <p:nvPr/>
        </p:nvSpPr>
        <p:spPr>
          <a:xfrm>
            <a:off x="3567875" y="464791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5D2E6F5A-D61D-DA75-2A04-A3A504E90437}"/>
              </a:ext>
            </a:extLst>
          </p:cNvPr>
          <p:cNvSpPr/>
          <p:nvPr/>
        </p:nvSpPr>
        <p:spPr>
          <a:xfrm>
            <a:off x="4452779" y="4531517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- 2</a:t>
            </a:r>
          </a:p>
        </p:txBody>
      </p:sp>
      <p:sp>
        <p:nvSpPr>
          <p:cNvPr id="22" name="Rounded Rectangle 6">
            <a:extLst>
              <a:ext uri="{FF2B5EF4-FFF2-40B4-BE49-F238E27FC236}">
                <a16:creationId xmlns:a16="http://schemas.microsoft.com/office/drawing/2014/main" id="{49BC805D-C719-F102-8F56-8681971CCC73}"/>
              </a:ext>
            </a:extLst>
          </p:cNvPr>
          <p:cNvSpPr/>
          <p:nvPr/>
        </p:nvSpPr>
        <p:spPr>
          <a:xfrm>
            <a:off x="6517005" y="4531517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 ?</a:t>
            </a:r>
          </a:p>
        </p:txBody>
      </p:sp>
      <p:sp>
        <p:nvSpPr>
          <p:cNvPr id="23" name="Right Arrow 7">
            <a:extLst>
              <a:ext uri="{FF2B5EF4-FFF2-40B4-BE49-F238E27FC236}">
                <a16:creationId xmlns:a16="http://schemas.microsoft.com/office/drawing/2014/main" id="{F854F9B6-3F8D-9B50-A0A9-2344392DDDFF}"/>
              </a:ext>
            </a:extLst>
          </p:cNvPr>
          <p:cNvSpPr/>
          <p:nvPr/>
        </p:nvSpPr>
        <p:spPr>
          <a:xfrm>
            <a:off x="5706664" y="4647914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Right Arrow 8">
            <a:extLst>
              <a:ext uri="{FF2B5EF4-FFF2-40B4-BE49-F238E27FC236}">
                <a16:creationId xmlns:a16="http://schemas.microsoft.com/office/drawing/2014/main" id="{7A9B5C73-D553-4495-ED7E-8D3589EC4AC4}"/>
              </a:ext>
            </a:extLst>
          </p:cNvPr>
          <p:cNvSpPr/>
          <p:nvPr/>
        </p:nvSpPr>
        <p:spPr>
          <a:xfrm>
            <a:off x="7770890" y="4647914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689AA195-4F00-3124-D0A3-11EBF5D1D672}"/>
              </a:ext>
            </a:extLst>
          </p:cNvPr>
          <p:cNvSpPr/>
          <p:nvPr/>
        </p:nvSpPr>
        <p:spPr>
          <a:xfrm>
            <a:off x="8683104" y="4487271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82569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9065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Function Machines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0433" y="2396600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468881" y="2594063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53785" y="247766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+ 15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18011" y="247766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÷ 6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607670" y="259406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671896" y="259406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584110" y="2433419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432578" y="1599437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Inputs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23637" y="1539865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Outputs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181770" y="3429940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8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510218" y="3627403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95122" y="351100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 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59348" y="351100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- 7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5649007" y="362740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713233" y="362740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625447" y="3466759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01590" y="4326516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?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530038" y="4523979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414942" y="4407581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÷ 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479168" y="4407581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- 1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668827" y="452397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733053" y="452397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645267" y="4363335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01590" y="5278133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3530038" y="5475596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414942" y="535919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+ 10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479168" y="535919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x ?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5668827" y="547559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7733053" y="547559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8645267" y="5323643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89263058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4" ma:contentTypeDescription="Create a new document." ma:contentTypeScope="" ma:versionID="03a873066d51c240444531b22fc82f4e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295e6bf93f9598c9578881f944d81644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E97314-40AD-4270-A382-1400CD810ACF}"/>
</file>

<file path=customXml/itemProps2.xml><?xml version="1.0" encoding="utf-8"?>
<ds:datastoreItem xmlns:ds="http://schemas.openxmlformats.org/officeDocument/2006/customXml" ds:itemID="{A3452493-D7D6-4173-8632-9B2178717EAC}">
  <ds:schemaRefs>
    <ds:schemaRef ds:uri="http://purl.org/dc/elements/1.1/"/>
    <ds:schemaRef ds:uri="32a3d327-319a-4891-a29f-6151636f0e03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42420e0f-129b-4816-94a7-95fce393a76c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1744</TotalTime>
  <Words>247</Words>
  <Application>Microsoft Office PowerPoint</Application>
  <PresentationFormat>Widescreen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Cambria Math</vt:lpstr>
      <vt:lpstr>Gill Sans MT</vt:lpstr>
      <vt:lpstr>Trebuchet MS</vt:lpstr>
      <vt:lpstr>Wingdings 3</vt:lpstr>
      <vt:lpstr>Parcel</vt:lpstr>
      <vt:lpstr>Facet</vt:lpstr>
      <vt:lpstr>Functional Skills L1 Maths</vt:lpstr>
      <vt:lpstr>Starter Activity 5 in 5</vt:lpstr>
      <vt:lpstr>What are we doing today?</vt:lpstr>
      <vt:lpstr>What do we need to know?</vt:lpstr>
      <vt:lpstr>Function Machines</vt:lpstr>
      <vt:lpstr>Function Machines</vt:lpstr>
      <vt:lpstr>Function Machines </vt:lpstr>
      <vt:lpstr>Function Machines</vt:lpstr>
      <vt:lpstr>Function Machines </vt:lpstr>
      <vt:lpstr>Exam Question</vt:lpstr>
      <vt:lpstr>Exam Question</vt:lpstr>
      <vt:lpstr>Exam Question</vt:lpstr>
      <vt:lpstr>BIDMAS</vt:lpstr>
      <vt:lpstr>bidmas</vt:lpstr>
      <vt:lpstr>BIDMAS</vt:lpstr>
      <vt:lpstr>Practice Question</vt:lpstr>
      <vt:lpstr>Practice Question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lastModifiedBy>Kasey Carter</cp:lastModifiedBy>
  <cp:revision>73</cp:revision>
  <dcterms:created xsi:type="dcterms:W3CDTF">2021-09-22T09:27:53Z</dcterms:created>
  <dcterms:modified xsi:type="dcterms:W3CDTF">2022-11-14T11:38:35Z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1360500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