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677" r:id="rId5"/>
  </p:sldMasterIdLst>
  <p:sldIdLst>
    <p:sldId id="256" r:id="rId6"/>
    <p:sldId id="300" r:id="rId7"/>
    <p:sldId id="263" r:id="rId8"/>
    <p:sldId id="258" r:id="rId9"/>
    <p:sldId id="277" r:id="rId10"/>
    <p:sldId id="267" r:id="rId11"/>
    <p:sldId id="291" r:id="rId12"/>
    <p:sldId id="290" r:id="rId13"/>
    <p:sldId id="457" r:id="rId14"/>
    <p:sldId id="276" r:id="rId15"/>
    <p:sldId id="286" r:id="rId16"/>
    <p:sldId id="285" r:id="rId17"/>
    <p:sldId id="284" r:id="rId18"/>
    <p:sldId id="283" r:id="rId19"/>
    <p:sldId id="280" r:id="rId20"/>
    <p:sldId id="458" r:id="rId21"/>
    <p:sldId id="292" r:id="rId22"/>
    <p:sldId id="293" r:id="rId23"/>
    <p:sldId id="295" r:id="rId24"/>
    <p:sldId id="294" r:id="rId25"/>
    <p:sldId id="278" r:id="rId26"/>
    <p:sldId id="289" r:id="rId27"/>
    <p:sldId id="288" r:id="rId28"/>
    <p:sldId id="287" r:id="rId29"/>
    <p:sldId id="296" r:id="rId30"/>
    <p:sldId id="299" r:id="rId31"/>
    <p:sldId id="297" r:id="rId32"/>
    <p:sldId id="298" r:id="rId33"/>
    <p:sldId id="27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ED4FA-EA7D-4191-8615-146B2730BFE8}" v="70" dt="2022-11-15T13:41:58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7710E28A-69E7-40C9-91D5-F8EBBAC1DF20}"/>
    <pc:docChg chg="custSel addSld modSld">
      <pc:chgData name="Kasey Dykes" userId="d5d64c75-2cb2-4171-bea5-4550cb713a73" providerId="ADAL" clId="{7710E28A-69E7-40C9-91D5-F8EBBAC1DF20}" dt="2022-07-18T14:08:41.195" v="177" actId="20577"/>
      <pc:docMkLst>
        <pc:docMk/>
      </pc:docMkLst>
      <pc:sldChg chg="modSp modAnim">
        <pc:chgData name="Kasey Dykes" userId="d5d64c75-2cb2-4171-bea5-4550cb713a73" providerId="ADAL" clId="{7710E28A-69E7-40C9-91D5-F8EBBAC1DF20}" dt="2022-07-18T14:05:53.598" v="98" actId="20577"/>
        <pc:sldMkLst>
          <pc:docMk/>
          <pc:sldMk cId="1065986319" sldId="258"/>
        </pc:sldMkLst>
        <pc:spChg chg="mod">
          <ac:chgData name="Kasey Dykes" userId="d5d64c75-2cb2-4171-bea5-4550cb713a73" providerId="ADAL" clId="{7710E28A-69E7-40C9-91D5-F8EBBAC1DF20}" dt="2022-07-18T14:05:53.598" v="98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">
        <pc:chgData name="Kasey Dykes" userId="d5d64c75-2cb2-4171-bea5-4550cb713a73" providerId="ADAL" clId="{7710E28A-69E7-40C9-91D5-F8EBBAC1DF20}" dt="2022-07-18T13:55:18.844" v="0"/>
        <pc:sldMkLst>
          <pc:docMk/>
          <pc:sldMk cId="2395014320" sldId="263"/>
        </pc:sldMkLst>
        <pc:spChg chg="del">
          <ac:chgData name="Kasey Dykes" userId="d5d64c75-2cb2-4171-bea5-4550cb713a73" providerId="ADAL" clId="{7710E28A-69E7-40C9-91D5-F8EBBAC1DF20}" dt="2022-07-18T13:55:18.844" v="0"/>
          <ac:spMkLst>
            <pc:docMk/>
            <pc:sldMk cId="2395014320" sldId="263"/>
            <ac:spMk id="5" creationId="{10F41EB6-E40D-E246-9954-5B69962A9D63}"/>
          </ac:spMkLst>
        </pc:spChg>
        <pc:picChg chg="add mod">
          <ac:chgData name="Kasey Dykes" userId="d5d64c75-2cb2-4171-bea5-4550cb713a73" providerId="ADAL" clId="{7710E28A-69E7-40C9-91D5-F8EBBAC1DF20}" dt="2022-07-18T13:55:18.844" v="0"/>
          <ac:picMkLst>
            <pc:docMk/>
            <pc:sldMk cId="2395014320" sldId="263"/>
            <ac:picMk id="3" creationId="{16F0BFD7-2087-A486-D4B3-C0D1064D71CF}"/>
          </ac:picMkLst>
        </pc:picChg>
      </pc:sldChg>
      <pc:sldChg chg="delSp">
        <pc:chgData name="Kasey Dykes" userId="d5d64c75-2cb2-4171-bea5-4550cb713a73" providerId="ADAL" clId="{7710E28A-69E7-40C9-91D5-F8EBBAC1DF20}" dt="2022-07-18T13:55:34.347" v="1"/>
        <pc:sldMkLst>
          <pc:docMk/>
          <pc:sldMk cId="4161947604" sldId="273"/>
        </pc:sldMkLst>
        <pc:picChg chg="del">
          <ac:chgData name="Kasey Dykes" userId="d5d64c75-2cb2-4171-bea5-4550cb713a73" providerId="ADAL" clId="{7710E28A-69E7-40C9-91D5-F8EBBAC1DF20}" dt="2022-07-18T13:55:34.347" v="1"/>
          <ac:picMkLst>
            <pc:docMk/>
            <pc:sldMk cId="4161947604" sldId="273"/>
            <ac:picMk id="3" creationId="{5506911C-0B8F-59DA-93D3-532B0E48E334}"/>
          </ac:picMkLst>
        </pc:picChg>
      </pc:sldChg>
      <pc:sldChg chg="delSp modSp new mod">
        <pc:chgData name="Kasey Dykes" userId="d5d64c75-2cb2-4171-bea5-4550cb713a73" providerId="ADAL" clId="{7710E28A-69E7-40C9-91D5-F8EBBAC1DF20}" dt="2022-07-18T14:08:23.101" v="150" actId="20577"/>
        <pc:sldMkLst>
          <pc:docMk/>
          <pc:sldMk cId="1585748394" sldId="276"/>
        </pc:sldMkLst>
        <pc:spChg chg="mod">
          <ac:chgData name="Kasey Dykes" userId="d5d64c75-2cb2-4171-bea5-4550cb713a73" providerId="ADAL" clId="{7710E28A-69E7-40C9-91D5-F8EBBAC1DF20}" dt="2022-07-18T14:08:23.101" v="150" actId="20577"/>
          <ac:spMkLst>
            <pc:docMk/>
            <pc:sldMk cId="1585748394" sldId="276"/>
            <ac:spMk id="2" creationId="{0B950C58-0FF9-2E1E-531F-C08494ADE9A4}"/>
          </ac:spMkLst>
        </pc:spChg>
        <pc:spChg chg="del">
          <ac:chgData name="Kasey Dykes" userId="d5d64c75-2cb2-4171-bea5-4550cb713a73" providerId="ADAL" clId="{7710E28A-69E7-40C9-91D5-F8EBBAC1DF20}" dt="2022-07-18T14:08:06.892" v="117" actId="478"/>
          <ac:spMkLst>
            <pc:docMk/>
            <pc:sldMk cId="1585748394" sldId="276"/>
            <ac:spMk id="3" creationId="{A371C81A-555F-AE63-A015-08435C9341E7}"/>
          </ac:spMkLst>
        </pc:spChg>
      </pc:sldChg>
      <pc:sldChg chg="delSp modSp new mod">
        <pc:chgData name="Kasey Dykes" userId="d5d64c75-2cb2-4171-bea5-4550cb713a73" providerId="ADAL" clId="{7710E28A-69E7-40C9-91D5-F8EBBAC1DF20}" dt="2022-07-18T14:08:28.030" v="156" actId="20577"/>
        <pc:sldMkLst>
          <pc:docMk/>
          <pc:sldMk cId="2788318418" sldId="277"/>
        </pc:sldMkLst>
        <pc:spChg chg="mod">
          <ac:chgData name="Kasey Dykes" userId="d5d64c75-2cb2-4171-bea5-4550cb713a73" providerId="ADAL" clId="{7710E28A-69E7-40C9-91D5-F8EBBAC1DF20}" dt="2022-07-18T14:08:28.030" v="156" actId="20577"/>
          <ac:spMkLst>
            <pc:docMk/>
            <pc:sldMk cId="2788318418" sldId="277"/>
            <ac:spMk id="2" creationId="{0B5611EF-0E93-BB6A-6DB8-FE4D41DA57D8}"/>
          </ac:spMkLst>
        </pc:spChg>
        <pc:spChg chg="del">
          <ac:chgData name="Kasey Dykes" userId="d5d64c75-2cb2-4171-bea5-4550cb713a73" providerId="ADAL" clId="{7710E28A-69E7-40C9-91D5-F8EBBAC1DF20}" dt="2022-07-18T14:08:11.068" v="119" actId="478"/>
          <ac:spMkLst>
            <pc:docMk/>
            <pc:sldMk cId="2788318418" sldId="277"/>
            <ac:spMk id="3" creationId="{A31E2FD9-D328-4F7F-52B6-278D17262E7E}"/>
          </ac:spMkLst>
        </pc:spChg>
      </pc:sldChg>
      <pc:sldChg chg="delSp modSp new mod">
        <pc:chgData name="Kasey Dykes" userId="d5d64c75-2cb2-4171-bea5-4550cb713a73" providerId="ADAL" clId="{7710E28A-69E7-40C9-91D5-F8EBBAC1DF20}" dt="2022-07-18T14:08:41.195" v="177" actId="20577"/>
        <pc:sldMkLst>
          <pc:docMk/>
          <pc:sldMk cId="1009156950" sldId="278"/>
        </pc:sldMkLst>
        <pc:spChg chg="mod">
          <ac:chgData name="Kasey Dykes" userId="d5d64c75-2cb2-4171-bea5-4550cb713a73" providerId="ADAL" clId="{7710E28A-69E7-40C9-91D5-F8EBBAC1DF20}" dt="2022-07-18T14:08:41.195" v="177" actId="20577"/>
          <ac:spMkLst>
            <pc:docMk/>
            <pc:sldMk cId="1009156950" sldId="278"/>
            <ac:spMk id="2" creationId="{00BEAF91-03D2-1604-800E-D79898ED049D}"/>
          </ac:spMkLst>
        </pc:spChg>
        <pc:spChg chg="del">
          <ac:chgData name="Kasey Dykes" userId="d5d64c75-2cb2-4171-bea5-4550cb713a73" providerId="ADAL" clId="{7710E28A-69E7-40C9-91D5-F8EBBAC1DF20}" dt="2022-07-18T14:08:34.243" v="158" actId="478"/>
          <ac:spMkLst>
            <pc:docMk/>
            <pc:sldMk cId="1009156950" sldId="278"/>
            <ac:spMk id="3" creationId="{829F30A5-528A-EE47-BA2B-BE52111D1B0E}"/>
          </ac:spMkLst>
        </pc:spChg>
      </pc:sldChg>
    </pc:docChg>
  </pc:docChgLst>
  <pc:docChgLst>
    <pc:chgData name="Kasey Carter" userId="S::carterk@chichester.ac.uk::d5d64c75-2cb2-4171-bea5-4550cb713a73" providerId="AD" clId="Web-{77D1F735-B5F4-55A2-C25F-F1B86E2C8D2B}"/>
    <pc:docChg chg="addSld">
      <pc:chgData name="Kasey Carter" userId="S::carterk@chichester.ac.uk::d5d64c75-2cb2-4171-bea5-4550cb713a73" providerId="AD" clId="Web-{77D1F735-B5F4-55A2-C25F-F1B86E2C8D2B}" dt="2022-09-02T09:57:45.299" v="3"/>
      <pc:docMkLst>
        <pc:docMk/>
      </pc:docMkLst>
      <pc:sldChg chg="add">
        <pc:chgData name="Kasey Carter" userId="S::carterk@chichester.ac.uk::d5d64c75-2cb2-4171-bea5-4550cb713a73" providerId="AD" clId="Web-{77D1F735-B5F4-55A2-C25F-F1B86E2C8D2B}" dt="2022-09-02T09:56:37.718" v="0"/>
        <pc:sldMkLst>
          <pc:docMk/>
          <pc:sldMk cId="2236502599" sldId="287"/>
        </pc:sldMkLst>
      </pc:sldChg>
      <pc:sldChg chg="add">
        <pc:chgData name="Kasey Carter" userId="S::carterk@chichester.ac.uk::d5d64c75-2cb2-4171-bea5-4550cb713a73" providerId="AD" clId="Web-{77D1F735-B5F4-55A2-C25F-F1B86E2C8D2B}" dt="2022-09-02T09:56:37.827" v="1"/>
        <pc:sldMkLst>
          <pc:docMk/>
          <pc:sldMk cId="1865800162" sldId="288"/>
        </pc:sldMkLst>
      </pc:sldChg>
      <pc:sldChg chg="add">
        <pc:chgData name="Kasey Carter" userId="S::carterk@chichester.ac.uk::d5d64c75-2cb2-4171-bea5-4550cb713a73" providerId="AD" clId="Web-{77D1F735-B5F4-55A2-C25F-F1B86E2C8D2B}" dt="2022-09-02T09:56:37.905" v="2"/>
        <pc:sldMkLst>
          <pc:docMk/>
          <pc:sldMk cId="851299479" sldId="289"/>
        </pc:sldMkLst>
      </pc:sldChg>
      <pc:sldChg chg="add">
        <pc:chgData name="Kasey Carter" userId="S::carterk@chichester.ac.uk::d5d64c75-2cb2-4171-bea5-4550cb713a73" providerId="AD" clId="Web-{77D1F735-B5F4-55A2-C25F-F1B86E2C8D2B}" dt="2022-09-02T09:57:45.299" v="3"/>
        <pc:sldMkLst>
          <pc:docMk/>
          <pc:sldMk cId="3456329484" sldId="290"/>
        </pc:sldMkLst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Carter" userId="S::carterk@chichester.ac.uk::d5d64c75-2cb2-4171-bea5-4550cb713a73" providerId="AD" clId="Web-{8061B354-D06E-2A0D-DE01-E951F3C4A210}"/>
    <pc:docChg chg="modSld">
      <pc:chgData name="Kasey Carter" userId="S::carterk@chichester.ac.uk::d5d64c75-2cb2-4171-bea5-4550cb713a73" providerId="AD" clId="Web-{8061B354-D06E-2A0D-DE01-E951F3C4A210}" dt="2022-09-02T09:58:22.609" v="1" actId="20577"/>
      <pc:docMkLst>
        <pc:docMk/>
      </pc:docMkLst>
      <pc:sldChg chg="modSp">
        <pc:chgData name="Kasey Carter" userId="S::carterk@chichester.ac.uk::d5d64c75-2cb2-4171-bea5-4550cb713a73" providerId="AD" clId="Web-{8061B354-D06E-2A0D-DE01-E951F3C4A210}" dt="2022-09-02T09:58:22.609" v="1" actId="20577"/>
        <pc:sldMkLst>
          <pc:docMk/>
          <pc:sldMk cId="3456329484" sldId="290"/>
        </pc:sldMkLst>
        <pc:spChg chg="mod">
          <ac:chgData name="Kasey Carter" userId="S::carterk@chichester.ac.uk::d5d64c75-2cb2-4171-bea5-4550cb713a73" providerId="AD" clId="Web-{8061B354-D06E-2A0D-DE01-E951F3C4A210}" dt="2022-09-02T09:58:22.609" v="1" actId="20577"/>
          <ac:spMkLst>
            <pc:docMk/>
            <pc:sldMk cId="3456329484" sldId="290"/>
            <ac:spMk id="3" creationId="{B6770EDB-2D67-45F5-B04F-4948A00DF930}"/>
          </ac:spMkLst>
        </pc:spChg>
      </pc:sldChg>
    </pc:docChg>
  </pc:docChgLst>
  <pc:docChgLst>
    <pc:chgData name="Kasey Carter" userId="d5d64c75-2cb2-4171-bea5-4550cb713a73" providerId="ADAL" clId="{493ED4FA-EA7D-4191-8615-146B2730BFE8}"/>
    <pc:docChg chg="undo redo custSel addSld delSld modSld sldOrd">
      <pc:chgData name="Kasey Carter" userId="d5d64c75-2cb2-4171-bea5-4550cb713a73" providerId="ADAL" clId="{493ED4FA-EA7D-4191-8615-146B2730BFE8}" dt="2022-11-16T10:47:54.035" v="538"/>
      <pc:docMkLst>
        <pc:docMk/>
      </pc:docMkLst>
      <pc:sldChg chg="modSp modAnim">
        <pc:chgData name="Kasey Carter" userId="d5d64c75-2cb2-4171-bea5-4550cb713a73" providerId="ADAL" clId="{493ED4FA-EA7D-4191-8615-146B2730BFE8}" dt="2022-11-14T11:06:03.736" v="408" actId="20577"/>
        <pc:sldMkLst>
          <pc:docMk/>
          <pc:sldMk cId="1065986319" sldId="258"/>
        </pc:sldMkLst>
        <pc:spChg chg="mod">
          <ac:chgData name="Kasey Carter" userId="d5d64c75-2cb2-4171-bea5-4550cb713a73" providerId="ADAL" clId="{493ED4FA-EA7D-4191-8615-146B2730BFE8}" dt="2022-11-14T11:06:03.736" v="408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del">
        <pc:chgData name="Kasey Carter" userId="d5d64c75-2cb2-4171-bea5-4550cb713a73" providerId="ADAL" clId="{493ED4FA-EA7D-4191-8615-146B2730BFE8}" dt="2022-11-14T11:05:52.542" v="399" actId="2696"/>
        <pc:sldMkLst>
          <pc:docMk/>
          <pc:sldMk cId="2975866777" sldId="267"/>
        </pc:sldMkLst>
      </pc:sldChg>
      <pc:sldChg chg="add">
        <pc:chgData name="Kasey Carter" userId="d5d64c75-2cb2-4171-bea5-4550cb713a73" providerId="ADAL" clId="{493ED4FA-EA7D-4191-8615-146B2730BFE8}" dt="2022-11-14T11:05:56.735" v="400"/>
        <pc:sldMkLst>
          <pc:docMk/>
          <pc:sldMk cId="4015905597" sldId="267"/>
        </pc:sldMkLst>
      </pc:sldChg>
      <pc:sldChg chg="del">
        <pc:chgData name="Kasey Carter" userId="d5d64c75-2cb2-4171-bea5-4550cb713a73" providerId="ADAL" clId="{493ED4FA-EA7D-4191-8615-146B2730BFE8}" dt="2022-11-14T11:33:13.844" v="416" actId="47"/>
        <pc:sldMkLst>
          <pc:docMk/>
          <pc:sldMk cId="4161947604" sldId="273"/>
        </pc:sldMkLst>
      </pc:sldChg>
      <pc:sldChg chg="del">
        <pc:chgData name="Kasey Carter" userId="d5d64c75-2cb2-4171-bea5-4550cb713a73" providerId="ADAL" clId="{493ED4FA-EA7D-4191-8615-146B2730BFE8}" dt="2022-11-14T10:44:00.961" v="398" actId="47"/>
        <pc:sldMkLst>
          <pc:docMk/>
          <pc:sldMk cId="810876766" sldId="274"/>
        </pc:sldMkLst>
      </pc:sldChg>
      <pc:sldChg chg="del">
        <pc:chgData name="Kasey Carter" userId="d5d64c75-2cb2-4171-bea5-4550cb713a73" providerId="ADAL" clId="{493ED4FA-EA7D-4191-8615-146B2730BFE8}" dt="2022-11-11T13:34:29.882" v="323" actId="47"/>
        <pc:sldMkLst>
          <pc:docMk/>
          <pc:sldMk cId="1457506959" sldId="275"/>
        </pc:sldMkLst>
      </pc:sldChg>
      <pc:sldChg chg="del">
        <pc:chgData name="Kasey Carter" userId="d5d64c75-2cb2-4171-bea5-4550cb713a73" providerId="ADAL" clId="{493ED4FA-EA7D-4191-8615-146B2730BFE8}" dt="2022-11-14T11:05:52.542" v="399" actId="2696"/>
        <pc:sldMkLst>
          <pc:docMk/>
          <pc:sldMk cId="2788318418" sldId="277"/>
        </pc:sldMkLst>
      </pc:sldChg>
      <pc:sldChg chg="add">
        <pc:chgData name="Kasey Carter" userId="d5d64c75-2cb2-4171-bea5-4550cb713a73" providerId="ADAL" clId="{493ED4FA-EA7D-4191-8615-146B2730BFE8}" dt="2022-11-14T11:05:56.735" v="400"/>
        <pc:sldMkLst>
          <pc:docMk/>
          <pc:sldMk cId="2854731908" sldId="277"/>
        </pc:sldMkLst>
      </pc:sldChg>
      <pc:sldChg chg="modSp del mod">
        <pc:chgData name="Kasey Carter" userId="d5d64c75-2cb2-4171-bea5-4550cb713a73" providerId="ADAL" clId="{493ED4FA-EA7D-4191-8615-146B2730BFE8}" dt="2022-11-15T13:37:12.129" v="482" actId="2696"/>
        <pc:sldMkLst>
          <pc:docMk/>
          <pc:sldMk cId="2821352085" sldId="279"/>
        </pc:sldMkLst>
        <pc:spChg chg="mod">
          <ac:chgData name="Kasey Carter" userId="d5d64c75-2cb2-4171-bea5-4550cb713a73" providerId="ADAL" clId="{493ED4FA-EA7D-4191-8615-146B2730BFE8}" dt="2022-11-11T13:22:39.648" v="37" actId="20577"/>
          <ac:spMkLst>
            <pc:docMk/>
            <pc:sldMk cId="2821352085" sldId="279"/>
            <ac:spMk id="22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1T13:22:33.660" v="35" actId="20577"/>
          <ac:spMkLst>
            <pc:docMk/>
            <pc:sldMk cId="2821352085" sldId="279"/>
            <ac:spMk id="23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37:00.469" v="480" actId="21"/>
          <ac:spMkLst>
            <pc:docMk/>
            <pc:sldMk cId="2821352085" sldId="279"/>
            <ac:spMk id="27" creationId="{51CE7FEB-0E94-CE0E-467F-4219CA2B5B24}"/>
          </ac:spMkLst>
        </pc:spChg>
      </pc:sldChg>
      <pc:sldChg chg="del">
        <pc:chgData name="Kasey Carter" userId="d5d64c75-2cb2-4171-bea5-4550cb713a73" providerId="ADAL" clId="{493ED4FA-EA7D-4191-8615-146B2730BFE8}" dt="2022-11-15T13:02:10.659" v="447" actId="47"/>
        <pc:sldMkLst>
          <pc:docMk/>
          <pc:sldMk cId="1352761610" sldId="281"/>
        </pc:sldMkLst>
      </pc:sldChg>
      <pc:sldChg chg="del">
        <pc:chgData name="Kasey Carter" userId="d5d64c75-2cb2-4171-bea5-4550cb713a73" providerId="ADAL" clId="{493ED4FA-EA7D-4191-8615-146B2730BFE8}" dt="2022-11-15T13:02:09.846" v="446" actId="47"/>
        <pc:sldMkLst>
          <pc:docMk/>
          <pc:sldMk cId="429213186" sldId="282"/>
        </pc:sldMkLst>
      </pc:sldChg>
      <pc:sldChg chg="addSp delSp modSp mod">
        <pc:chgData name="Kasey Carter" userId="d5d64c75-2cb2-4171-bea5-4550cb713a73" providerId="ADAL" clId="{493ED4FA-EA7D-4191-8615-146B2730BFE8}" dt="2022-11-15T13:43:01.036" v="535" actId="1076"/>
        <pc:sldMkLst>
          <pc:docMk/>
          <pc:sldMk cId="916236473" sldId="285"/>
        </pc:sldMkLst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4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5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6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7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8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9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10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3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4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5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6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7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8" creationId="{00000000-0000-0000-0000-000000000000}"/>
          </ac:spMkLst>
        </pc:spChg>
        <pc:spChg chg="del">
          <ac:chgData name="Kasey Carter" userId="d5d64c75-2cb2-4171-bea5-4550cb713a73" providerId="ADAL" clId="{493ED4FA-EA7D-4191-8615-146B2730BFE8}" dt="2022-11-15T13:41:32.739" v="486" actId="478"/>
          <ac:spMkLst>
            <pc:docMk/>
            <pc:sldMk cId="916236473" sldId="285"/>
            <ac:spMk id="19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0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1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2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3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4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5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26" creationId="{00000000-0000-0000-0000-000000000000}"/>
          </ac:spMkLst>
        </pc:spChg>
        <pc:spChg chg="add del mod">
          <ac:chgData name="Kasey Carter" userId="d5d64c75-2cb2-4171-bea5-4550cb713a73" providerId="ADAL" clId="{493ED4FA-EA7D-4191-8615-146B2730BFE8}" dt="2022-11-15T13:42:00.367" v="522" actId="478"/>
          <ac:spMkLst>
            <pc:docMk/>
            <pc:sldMk cId="916236473" sldId="285"/>
            <ac:spMk id="33" creationId="{88A04856-703A-5E4E-34B3-7F47682A0404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34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35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36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37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38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39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43:01.036" v="535" actId="1076"/>
          <ac:spMkLst>
            <pc:docMk/>
            <pc:sldMk cId="916236473" sldId="285"/>
            <ac:spMk id="40" creationId="{00000000-0000-0000-0000-000000000000}"/>
          </ac:spMkLst>
        </pc:spChg>
        <pc:spChg chg="add del mod">
          <ac:chgData name="Kasey Carter" userId="d5d64c75-2cb2-4171-bea5-4550cb713a73" providerId="ADAL" clId="{493ED4FA-EA7D-4191-8615-146B2730BFE8}" dt="2022-11-15T13:42:00.367" v="522" actId="478"/>
          <ac:spMkLst>
            <pc:docMk/>
            <pc:sldMk cId="916236473" sldId="285"/>
            <ac:spMk id="41" creationId="{81C86ADC-3E93-530A-1DBF-6D35480BCB17}"/>
          </ac:spMkLst>
        </pc:spChg>
        <pc:spChg chg="add del mod">
          <ac:chgData name="Kasey Carter" userId="d5d64c75-2cb2-4171-bea5-4550cb713a73" providerId="ADAL" clId="{493ED4FA-EA7D-4191-8615-146B2730BFE8}" dt="2022-11-15T13:42:00.367" v="522" actId="478"/>
          <ac:spMkLst>
            <pc:docMk/>
            <pc:sldMk cId="916236473" sldId="285"/>
            <ac:spMk id="42" creationId="{BA1842AE-6790-81B8-BF0A-15E7F59C4863}"/>
          </ac:spMkLst>
        </pc:spChg>
        <pc:spChg chg="add del mod">
          <ac:chgData name="Kasey Carter" userId="d5d64c75-2cb2-4171-bea5-4550cb713a73" providerId="ADAL" clId="{493ED4FA-EA7D-4191-8615-146B2730BFE8}" dt="2022-11-15T13:42:00.367" v="522" actId="478"/>
          <ac:spMkLst>
            <pc:docMk/>
            <pc:sldMk cId="916236473" sldId="285"/>
            <ac:spMk id="43" creationId="{0F739F42-E8BC-F03C-233C-EAE338A0FEDB}"/>
          </ac:spMkLst>
        </pc:spChg>
        <pc:spChg chg="add del mod">
          <ac:chgData name="Kasey Carter" userId="d5d64c75-2cb2-4171-bea5-4550cb713a73" providerId="ADAL" clId="{493ED4FA-EA7D-4191-8615-146B2730BFE8}" dt="2022-11-15T13:42:00.367" v="522" actId="478"/>
          <ac:spMkLst>
            <pc:docMk/>
            <pc:sldMk cId="916236473" sldId="285"/>
            <ac:spMk id="44" creationId="{ECC582A8-9BCA-FBC1-DF1F-D8CD797B5E32}"/>
          </ac:spMkLst>
        </pc:spChg>
        <pc:spChg chg="add del mod">
          <ac:chgData name="Kasey Carter" userId="d5d64c75-2cb2-4171-bea5-4550cb713a73" providerId="ADAL" clId="{493ED4FA-EA7D-4191-8615-146B2730BFE8}" dt="2022-11-15T13:42:00.367" v="522" actId="478"/>
          <ac:spMkLst>
            <pc:docMk/>
            <pc:sldMk cId="916236473" sldId="285"/>
            <ac:spMk id="45" creationId="{2EEBB478-C507-F428-DE06-47E7F9B27FC1}"/>
          </ac:spMkLst>
        </pc:spChg>
      </pc:sldChg>
      <pc:sldChg chg="addSp modSp add mod setBg">
        <pc:chgData name="Kasey Carter" userId="d5d64c75-2cb2-4171-bea5-4550cb713a73" providerId="ADAL" clId="{493ED4FA-EA7D-4191-8615-146B2730BFE8}" dt="2022-11-14T11:11:57.365" v="415" actId="26606"/>
        <pc:sldMkLst>
          <pc:docMk/>
          <pc:sldMk cId="1795498427" sldId="290"/>
        </pc:sldMkLst>
        <pc:spChg chg="mod">
          <ac:chgData name="Kasey Carter" userId="d5d64c75-2cb2-4171-bea5-4550cb713a73" providerId="ADAL" clId="{493ED4FA-EA7D-4191-8615-146B2730BFE8}" dt="2022-11-14T11:11:57.365" v="415" actId="26606"/>
          <ac:spMkLst>
            <pc:docMk/>
            <pc:sldMk cId="1795498427" sldId="290"/>
            <ac:spMk id="3" creationId="{B6770EDB-2D67-45F5-B04F-4948A00DF930}"/>
          </ac:spMkLst>
        </pc:spChg>
        <pc:spChg chg="add">
          <ac:chgData name="Kasey Carter" userId="d5d64c75-2cb2-4171-bea5-4550cb713a73" providerId="ADAL" clId="{493ED4FA-EA7D-4191-8615-146B2730BFE8}" dt="2022-11-14T11:11:57.365" v="415" actId="26606"/>
          <ac:spMkLst>
            <pc:docMk/>
            <pc:sldMk cId="1795498427" sldId="290"/>
            <ac:spMk id="12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4T11:11:57.365" v="415" actId="26606"/>
          <ac:spMkLst>
            <pc:docMk/>
            <pc:sldMk cId="1795498427" sldId="290"/>
            <ac:spMk id="14" creationId="{CA677DB7-5829-45BD-9754-5EC484CC4253}"/>
          </ac:spMkLst>
        </pc:spChg>
        <pc:picChg chg="mod">
          <ac:chgData name="Kasey Carter" userId="d5d64c75-2cb2-4171-bea5-4550cb713a73" providerId="ADAL" clId="{493ED4FA-EA7D-4191-8615-146B2730BFE8}" dt="2022-11-14T11:11:57.365" v="415" actId="26606"/>
          <ac:picMkLst>
            <pc:docMk/>
            <pc:sldMk cId="1795498427" sldId="290"/>
            <ac:picMk id="7" creationId="{65CD78DA-CBE4-4869-BBFA-E30B4E2F6452}"/>
          </ac:picMkLst>
        </pc:picChg>
      </pc:sldChg>
      <pc:sldChg chg="del">
        <pc:chgData name="Kasey Carter" userId="d5d64c75-2cb2-4171-bea5-4550cb713a73" providerId="ADAL" clId="{493ED4FA-EA7D-4191-8615-146B2730BFE8}" dt="2022-11-14T11:05:52.542" v="399" actId="2696"/>
        <pc:sldMkLst>
          <pc:docMk/>
          <pc:sldMk cId="3456329484" sldId="290"/>
        </pc:sldMkLst>
      </pc:sldChg>
      <pc:sldChg chg="add">
        <pc:chgData name="Kasey Carter" userId="d5d64c75-2cb2-4171-bea5-4550cb713a73" providerId="ADAL" clId="{493ED4FA-EA7D-4191-8615-146B2730BFE8}" dt="2022-11-14T11:05:56.735" v="400"/>
        <pc:sldMkLst>
          <pc:docMk/>
          <pc:sldMk cId="2573524584" sldId="291"/>
        </pc:sldMkLst>
      </pc:sldChg>
      <pc:sldChg chg="addSp delSp modSp new del mod modClrScheme chgLayout">
        <pc:chgData name="Kasey Carter" userId="d5d64c75-2cb2-4171-bea5-4550cb713a73" providerId="ADAL" clId="{493ED4FA-EA7D-4191-8615-146B2730BFE8}" dt="2022-11-14T11:05:52.542" v="399" actId="2696"/>
        <pc:sldMkLst>
          <pc:docMk/>
          <pc:sldMk cId="4266195737" sldId="291"/>
        </pc:sldMkLst>
        <pc:spChg chg="mod ord">
          <ac:chgData name="Kasey Carter" userId="d5d64c75-2cb2-4171-bea5-4550cb713a73" providerId="ADAL" clId="{493ED4FA-EA7D-4191-8615-146B2730BFE8}" dt="2022-11-11T13:27:34.467" v="239" actId="700"/>
          <ac:spMkLst>
            <pc:docMk/>
            <pc:sldMk cId="4266195737" sldId="291"/>
            <ac:spMk id="2" creationId="{8C7886C5-4DB3-BA5C-22EE-CA52D71523F6}"/>
          </ac:spMkLst>
        </pc:spChg>
        <pc:spChg chg="del mod ord">
          <ac:chgData name="Kasey Carter" userId="d5d64c75-2cb2-4171-bea5-4550cb713a73" providerId="ADAL" clId="{493ED4FA-EA7D-4191-8615-146B2730BFE8}" dt="2022-11-11T13:27:34.467" v="239" actId="700"/>
          <ac:spMkLst>
            <pc:docMk/>
            <pc:sldMk cId="4266195737" sldId="291"/>
            <ac:spMk id="3" creationId="{E70EEC6F-FB81-84EB-E8F7-14B096795AC1}"/>
          </ac:spMkLst>
        </pc:spChg>
        <pc:spChg chg="add mod ord">
          <ac:chgData name="Kasey Carter" userId="d5d64c75-2cb2-4171-bea5-4550cb713a73" providerId="ADAL" clId="{493ED4FA-EA7D-4191-8615-146B2730BFE8}" dt="2022-11-11T13:32:19.343" v="301" actId="27636"/>
          <ac:spMkLst>
            <pc:docMk/>
            <pc:sldMk cId="4266195737" sldId="291"/>
            <ac:spMk id="4" creationId="{E77B8636-0D1E-F4AB-6BC8-F9AC96B7EE98}"/>
          </ac:spMkLst>
        </pc:spChg>
        <pc:spChg chg="add mod ord">
          <ac:chgData name="Kasey Carter" userId="d5d64c75-2cb2-4171-bea5-4550cb713a73" providerId="ADAL" clId="{493ED4FA-EA7D-4191-8615-146B2730BFE8}" dt="2022-11-11T13:34:03.973" v="322"/>
          <ac:spMkLst>
            <pc:docMk/>
            <pc:sldMk cId="4266195737" sldId="291"/>
            <ac:spMk id="5" creationId="{13264823-9799-6CDC-0F41-3B75A19F24E4}"/>
          </ac:spMkLst>
        </pc:spChg>
        <pc:cxnChg chg="add mod">
          <ac:chgData name="Kasey Carter" userId="d5d64c75-2cb2-4171-bea5-4550cb713a73" providerId="ADAL" clId="{493ED4FA-EA7D-4191-8615-146B2730BFE8}" dt="2022-11-11T13:32:59.196" v="318" actId="1582"/>
          <ac:cxnSpMkLst>
            <pc:docMk/>
            <pc:sldMk cId="4266195737" sldId="291"/>
            <ac:cxnSpMk id="6" creationId="{0B8E809B-5B0E-FD95-A9DB-31EB3746CC4F}"/>
          </ac:cxnSpMkLst>
        </pc:cxnChg>
      </pc:sldChg>
      <pc:sldChg chg="addSp modSp new mod modClrScheme chgLayout">
        <pc:chgData name="Kasey Carter" userId="d5d64c75-2cb2-4171-bea5-4550cb713a73" providerId="ADAL" clId="{493ED4FA-EA7D-4191-8615-146B2730BFE8}" dt="2022-11-14T11:07:20.207" v="414"/>
        <pc:sldMkLst>
          <pc:docMk/>
          <pc:sldMk cId="3569751184" sldId="292"/>
        </pc:sldMkLst>
        <pc:spChg chg="mod ord">
          <ac:chgData name="Kasey Carter" userId="d5d64c75-2cb2-4171-bea5-4550cb713a73" providerId="ADAL" clId="{493ED4FA-EA7D-4191-8615-146B2730BFE8}" dt="2022-11-11T13:24:23.666" v="83" actId="700"/>
          <ac:spMkLst>
            <pc:docMk/>
            <pc:sldMk cId="3569751184" sldId="292"/>
            <ac:spMk id="2" creationId="{69B7E0F9-0F3D-9CED-CC77-A1F5C81ADCF3}"/>
          </ac:spMkLst>
        </pc:spChg>
        <pc:spChg chg="mod ord">
          <ac:chgData name="Kasey Carter" userId="d5d64c75-2cb2-4171-bea5-4550cb713a73" providerId="ADAL" clId="{493ED4FA-EA7D-4191-8615-146B2730BFE8}" dt="2022-11-11T13:24:42.589" v="115" actId="1036"/>
          <ac:spMkLst>
            <pc:docMk/>
            <pc:sldMk cId="3569751184" sldId="292"/>
            <ac:spMk id="3" creationId="{B3B962D4-E0D4-20C7-0628-B662199D9A4B}"/>
          </ac:spMkLst>
        </pc:spChg>
        <pc:spChg chg="add mod ord">
          <ac:chgData name="Kasey Carter" userId="d5d64c75-2cb2-4171-bea5-4550cb713a73" providerId="ADAL" clId="{493ED4FA-EA7D-4191-8615-146B2730BFE8}" dt="2022-11-11T13:24:42.589" v="115" actId="1036"/>
          <ac:spMkLst>
            <pc:docMk/>
            <pc:sldMk cId="3569751184" sldId="292"/>
            <ac:spMk id="4" creationId="{C4DF9D39-E343-68EA-3996-0625F498B795}"/>
          </ac:spMkLst>
        </pc:spChg>
        <pc:spChg chg="add mod">
          <ac:chgData name="Kasey Carter" userId="d5d64c75-2cb2-4171-bea5-4550cb713a73" providerId="ADAL" clId="{493ED4FA-EA7D-4191-8615-146B2730BFE8}" dt="2022-11-14T11:07:20.207" v="414"/>
          <ac:spMkLst>
            <pc:docMk/>
            <pc:sldMk cId="3569751184" sldId="292"/>
            <ac:spMk id="5" creationId="{09A57C7F-B3A0-DFE6-0EC1-6CCF9E746092}"/>
          </ac:spMkLst>
        </pc:spChg>
      </pc:sldChg>
      <pc:sldChg chg="addSp delSp modSp new mod setBg">
        <pc:chgData name="Kasey Carter" userId="d5d64c75-2cb2-4171-bea5-4550cb713a73" providerId="ADAL" clId="{493ED4FA-EA7D-4191-8615-146B2730BFE8}" dt="2022-11-11T13:35:35.286" v="339" actId="26606"/>
        <pc:sldMkLst>
          <pc:docMk/>
          <pc:sldMk cId="1238667987" sldId="293"/>
        </pc:sldMkLst>
        <pc:spChg chg="mod">
          <ac:chgData name="Kasey Carter" userId="d5d64c75-2cb2-4171-bea5-4550cb713a73" providerId="ADAL" clId="{493ED4FA-EA7D-4191-8615-146B2730BFE8}" dt="2022-11-11T13:35:35.286" v="339" actId="26606"/>
          <ac:spMkLst>
            <pc:docMk/>
            <pc:sldMk cId="1238667987" sldId="293"/>
            <ac:spMk id="2" creationId="{0E759797-342A-B073-8C15-2607B062F908}"/>
          </ac:spMkLst>
        </pc:spChg>
        <pc:spChg chg="del">
          <ac:chgData name="Kasey Carter" userId="d5d64c75-2cb2-4171-bea5-4550cb713a73" providerId="ADAL" clId="{493ED4FA-EA7D-4191-8615-146B2730BFE8}" dt="2022-11-11T13:35:19.911" v="325"/>
          <ac:spMkLst>
            <pc:docMk/>
            <pc:sldMk cId="1238667987" sldId="293"/>
            <ac:spMk id="3" creationId="{F42A2794-D660-619D-429A-73C39630D2B6}"/>
          </ac:spMkLst>
        </pc:spChg>
        <pc:spChg chg="add">
          <ac:chgData name="Kasey Carter" userId="d5d64c75-2cb2-4171-bea5-4550cb713a73" providerId="ADAL" clId="{493ED4FA-EA7D-4191-8615-146B2730BFE8}" dt="2022-11-11T13:35:35.286" v="339" actId="26606"/>
          <ac:spMkLst>
            <pc:docMk/>
            <pc:sldMk cId="1238667987" sldId="293"/>
            <ac:spMk id="9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1T13:35:35.286" v="339" actId="26606"/>
          <ac:spMkLst>
            <pc:docMk/>
            <pc:sldMk cId="1238667987" sldId="293"/>
            <ac:spMk id="11" creationId="{CA677DB7-5829-45BD-9754-5EC484CC4253}"/>
          </ac:spMkLst>
        </pc:spChg>
        <pc:picChg chg="add mod">
          <ac:chgData name="Kasey Carter" userId="d5d64c75-2cb2-4171-bea5-4550cb713a73" providerId="ADAL" clId="{493ED4FA-EA7D-4191-8615-146B2730BFE8}" dt="2022-11-11T13:35:35.286" v="339" actId="26606"/>
          <ac:picMkLst>
            <pc:docMk/>
            <pc:sldMk cId="1238667987" sldId="293"/>
            <ac:picMk id="4" creationId="{DE135D61-A1C0-EA26-2AEC-148AE5C3CDF6}"/>
          </ac:picMkLst>
        </pc:picChg>
      </pc:sldChg>
      <pc:sldChg chg="addSp delSp modSp add mod">
        <pc:chgData name="Kasey Carter" userId="d5d64c75-2cb2-4171-bea5-4550cb713a73" providerId="ADAL" clId="{493ED4FA-EA7D-4191-8615-146B2730BFE8}" dt="2022-11-11T13:36:47.154" v="348" actId="27614"/>
        <pc:sldMkLst>
          <pc:docMk/>
          <pc:sldMk cId="3860833224" sldId="294"/>
        </pc:sldMkLst>
        <pc:spChg chg="add del mod">
          <ac:chgData name="Kasey Carter" userId="d5d64c75-2cb2-4171-bea5-4550cb713a73" providerId="ADAL" clId="{493ED4FA-EA7D-4191-8615-146B2730BFE8}" dt="2022-11-11T13:36:20.399" v="344"/>
          <ac:spMkLst>
            <pc:docMk/>
            <pc:sldMk cId="3860833224" sldId="294"/>
            <ac:spMk id="5" creationId="{77919179-6270-A800-B1D0-27BED1509049}"/>
          </ac:spMkLst>
        </pc:spChg>
        <pc:spChg chg="add del mod">
          <ac:chgData name="Kasey Carter" userId="d5d64c75-2cb2-4171-bea5-4550cb713a73" providerId="ADAL" clId="{493ED4FA-EA7D-4191-8615-146B2730BFE8}" dt="2022-11-11T13:36:20.395" v="343"/>
          <ac:spMkLst>
            <pc:docMk/>
            <pc:sldMk cId="3860833224" sldId="294"/>
            <ac:spMk id="6" creationId="{52754714-FBB3-F62F-A1BB-0D06B1809774}"/>
          </ac:spMkLst>
        </pc:spChg>
        <pc:spChg chg="del">
          <ac:chgData name="Kasey Carter" userId="d5d64c75-2cb2-4171-bea5-4550cb713a73" providerId="ADAL" clId="{493ED4FA-EA7D-4191-8615-146B2730BFE8}" dt="2022-11-11T13:36:44.031" v="347" actId="26606"/>
          <ac:spMkLst>
            <pc:docMk/>
            <pc:sldMk cId="3860833224" sldId="294"/>
            <ac:spMk id="9" creationId="{419501C6-F015-4273-AF88-E0F6C853899F}"/>
          </ac:spMkLst>
        </pc:spChg>
        <pc:spChg chg="add del mod">
          <ac:chgData name="Kasey Carter" userId="d5d64c75-2cb2-4171-bea5-4550cb713a73" providerId="ADAL" clId="{493ED4FA-EA7D-4191-8615-146B2730BFE8}" dt="2022-11-11T13:36:42.724" v="346"/>
          <ac:spMkLst>
            <pc:docMk/>
            <pc:sldMk cId="3860833224" sldId="294"/>
            <ac:spMk id="10" creationId="{F042AE2F-FBF4-A7E0-DA72-5B0F1D00E07C}"/>
          </ac:spMkLst>
        </pc:spChg>
        <pc:spChg chg="del">
          <ac:chgData name="Kasey Carter" userId="d5d64c75-2cb2-4171-bea5-4550cb713a73" providerId="ADAL" clId="{493ED4FA-EA7D-4191-8615-146B2730BFE8}" dt="2022-11-11T13:36:44.031" v="347" actId="26606"/>
          <ac:spMkLst>
            <pc:docMk/>
            <pc:sldMk cId="3860833224" sldId="294"/>
            <ac:spMk id="11" creationId="{CA677DB7-5829-45BD-9754-5EC484CC4253}"/>
          </ac:spMkLst>
        </pc:spChg>
        <pc:spChg chg="add">
          <ac:chgData name="Kasey Carter" userId="d5d64c75-2cb2-4171-bea5-4550cb713a73" providerId="ADAL" clId="{493ED4FA-EA7D-4191-8615-146B2730BFE8}" dt="2022-11-11T13:36:44.031" v="347" actId="26606"/>
          <ac:spMkLst>
            <pc:docMk/>
            <pc:sldMk cId="3860833224" sldId="294"/>
            <ac:spMk id="17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1T13:36:44.031" v="347" actId="26606"/>
          <ac:spMkLst>
            <pc:docMk/>
            <pc:sldMk cId="3860833224" sldId="294"/>
            <ac:spMk id="19" creationId="{CA677DB7-5829-45BD-9754-5EC484CC4253}"/>
          </ac:spMkLst>
        </pc:spChg>
        <pc:picChg chg="del">
          <ac:chgData name="Kasey Carter" userId="d5d64c75-2cb2-4171-bea5-4550cb713a73" providerId="ADAL" clId="{493ED4FA-EA7D-4191-8615-146B2730BFE8}" dt="2022-11-11T13:35:42.771" v="341" actId="478"/>
          <ac:picMkLst>
            <pc:docMk/>
            <pc:sldMk cId="3860833224" sldId="294"/>
            <ac:picMk id="4" creationId="{DE135D61-A1C0-EA26-2AEC-148AE5C3CDF6}"/>
          </ac:picMkLst>
        </pc:picChg>
        <pc:picChg chg="add del mod">
          <ac:chgData name="Kasey Carter" userId="d5d64c75-2cb2-4171-bea5-4550cb713a73" providerId="ADAL" clId="{493ED4FA-EA7D-4191-8615-146B2730BFE8}" dt="2022-11-11T13:36:22.099" v="345" actId="478"/>
          <ac:picMkLst>
            <pc:docMk/>
            <pc:sldMk cId="3860833224" sldId="294"/>
            <ac:picMk id="7" creationId="{E44FA2E4-9263-9198-66D8-2772B46B57B1}"/>
          </ac:picMkLst>
        </pc:picChg>
        <pc:picChg chg="add mod">
          <ac:chgData name="Kasey Carter" userId="d5d64c75-2cb2-4171-bea5-4550cb713a73" providerId="ADAL" clId="{493ED4FA-EA7D-4191-8615-146B2730BFE8}" dt="2022-11-11T13:36:47.154" v="348" actId="27614"/>
          <ac:picMkLst>
            <pc:docMk/>
            <pc:sldMk cId="3860833224" sldId="294"/>
            <ac:picMk id="12" creationId="{7EDE4CF3-7A2E-A599-DEAD-91785A4AE023}"/>
          </ac:picMkLst>
        </pc:picChg>
      </pc:sldChg>
      <pc:sldChg chg="addSp delSp modSp add mod">
        <pc:chgData name="Kasey Carter" userId="d5d64c75-2cb2-4171-bea5-4550cb713a73" providerId="ADAL" clId="{493ED4FA-EA7D-4191-8615-146B2730BFE8}" dt="2022-11-11T13:38:33.599" v="352" actId="26606"/>
        <pc:sldMkLst>
          <pc:docMk/>
          <pc:sldMk cId="644076338" sldId="295"/>
        </pc:sldMkLst>
        <pc:spChg chg="add del mod">
          <ac:chgData name="Kasey Carter" userId="d5d64c75-2cb2-4171-bea5-4550cb713a73" providerId="ADAL" clId="{493ED4FA-EA7D-4191-8615-146B2730BFE8}" dt="2022-11-11T13:38:32.191" v="351" actId="22"/>
          <ac:spMkLst>
            <pc:docMk/>
            <pc:sldMk cId="644076338" sldId="295"/>
            <ac:spMk id="5" creationId="{7C408174-76C5-EDAB-175C-807A44C5EEAC}"/>
          </ac:spMkLst>
        </pc:spChg>
        <pc:spChg chg="del">
          <ac:chgData name="Kasey Carter" userId="d5d64c75-2cb2-4171-bea5-4550cb713a73" providerId="ADAL" clId="{493ED4FA-EA7D-4191-8615-146B2730BFE8}" dt="2022-11-11T13:38:33.599" v="352" actId="26606"/>
          <ac:spMkLst>
            <pc:docMk/>
            <pc:sldMk cId="644076338" sldId="295"/>
            <ac:spMk id="9" creationId="{419501C6-F015-4273-AF88-E0F6C853899F}"/>
          </ac:spMkLst>
        </pc:spChg>
        <pc:spChg chg="del">
          <ac:chgData name="Kasey Carter" userId="d5d64c75-2cb2-4171-bea5-4550cb713a73" providerId="ADAL" clId="{493ED4FA-EA7D-4191-8615-146B2730BFE8}" dt="2022-11-11T13:38:33.599" v="352" actId="26606"/>
          <ac:spMkLst>
            <pc:docMk/>
            <pc:sldMk cId="644076338" sldId="295"/>
            <ac:spMk id="11" creationId="{CA677DB7-5829-45BD-9754-5EC484CC4253}"/>
          </ac:spMkLst>
        </pc:spChg>
        <pc:spChg chg="add">
          <ac:chgData name="Kasey Carter" userId="d5d64c75-2cb2-4171-bea5-4550cb713a73" providerId="ADAL" clId="{493ED4FA-EA7D-4191-8615-146B2730BFE8}" dt="2022-11-11T13:38:33.599" v="352" actId="26606"/>
          <ac:spMkLst>
            <pc:docMk/>
            <pc:sldMk cId="644076338" sldId="295"/>
            <ac:spMk id="16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1T13:38:33.599" v="352" actId="26606"/>
          <ac:spMkLst>
            <pc:docMk/>
            <pc:sldMk cId="644076338" sldId="295"/>
            <ac:spMk id="18" creationId="{CA677DB7-5829-45BD-9754-5EC484CC4253}"/>
          </ac:spMkLst>
        </pc:spChg>
        <pc:picChg chg="del">
          <ac:chgData name="Kasey Carter" userId="d5d64c75-2cb2-4171-bea5-4550cb713a73" providerId="ADAL" clId="{493ED4FA-EA7D-4191-8615-146B2730BFE8}" dt="2022-11-11T13:36:58.105" v="350" actId="478"/>
          <ac:picMkLst>
            <pc:docMk/>
            <pc:sldMk cId="644076338" sldId="295"/>
            <ac:picMk id="4" creationId="{DE135D61-A1C0-EA26-2AEC-148AE5C3CDF6}"/>
          </ac:picMkLst>
        </pc:picChg>
        <pc:picChg chg="add mod ord">
          <ac:chgData name="Kasey Carter" userId="d5d64c75-2cb2-4171-bea5-4550cb713a73" providerId="ADAL" clId="{493ED4FA-EA7D-4191-8615-146B2730BFE8}" dt="2022-11-11T13:38:33.599" v="352" actId="26606"/>
          <ac:picMkLst>
            <pc:docMk/>
            <pc:sldMk cId="644076338" sldId="295"/>
            <ac:picMk id="7" creationId="{EA5D6769-90FC-9E23-5286-1311DB0BA6E8}"/>
          </ac:picMkLst>
        </pc:picChg>
      </pc:sldChg>
      <pc:sldChg chg="addSp delSp modSp mod">
        <pc:chgData name="Kasey Carter" userId="d5d64c75-2cb2-4171-bea5-4550cb713a73" providerId="ADAL" clId="{493ED4FA-EA7D-4191-8615-146B2730BFE8}" dt="2022-11-11T13:39:34.337" v="355" actId="27614"/>
        <pc:sldMkLst>
          <pc:docMk/>
          <pc:sldMk cId="1672480233" sldId="296"/>
        </pc:sldMkLst>
        <pc:spChg chg="del">
          <ac:chgData name="Kasey Carter" userId="d5d64c75-2cb2-4171-bea5-4550cb713a73" providerId="ADAL" clId="{493ED4FA-EA7D-4191-8615-146B2730BFE8}" dt="2022-11-11T13:39:10.377" v="353" actId="22"/>
          <ac:spMkLst>
            <pc:docMk/>
            <pc:sldMk cId="1672480233" sldId="296"/>
            <ac:spMk id="5" creationId="{7C408174-76C5-EDAB-175C-807A44C5EEAC}"/>
          </ac:spMkLst>
        </pc:spChg>
        <pc:spChg chg="del">
          <ac:chgData name="Kasey Carter" userId="d5d64c75-2cb2-4171-bea5-4550cb713a73" providerId="ADAL" clId="{493ED4FA-EA7D-4191-8615-146B2730BFE8}" dt="2022-11-11T13:39:11.636" v="354" actId="26606"/>
          <ac:spMkLst>
            <pc:docMk/>
            <pc:sldMk cId="1672480233" sldId="296"/>
            <ac:spMk id="9" creationId="{419501C6-F015-4273-AF88-E0F6C853899F}"/>
          </ac:spMkLst>
        </pc:spChg>
        <pc:spChg chg="del">
          <ac:chgData name="Kasey Carter" userId="d5d64c75-2cb2-4171-bea5-4550cb713a73" providerId="ADAL" clId="{493ED4FA-EA7D-4191-8615-146B2730BFE8}" dt="2022-11-11T13:39:11.636" v="354" actId="26606"/>
          <ac:spMkLst>
            <pc:docMk/>
            <pc:sldMk cId="1672480233" sldId="296"/>
            <ac:spMk id="11" creationId="{CA677DB7-5829-45BD-9754-5EC484CC4253}"/>
          </ac:spMkLst>
        </pc:spChg>
        <pc:spChg chg="add">
          <ac:chgData name="Kasey Carter" userId="d5d64c75-2cb2-4171-bea5-4550cb713a73" providerId="ADAL" clId="{493ED4FA-EA7D-4191-8615-146B2730BFE8}" dt="2022-11-11T13:39:11.636" v="354" actId="26606"/>
          <ac:spMkLst>
            <pc:docMk/>
            <pc:sldMk cId="1672480233" sldId="296"/>
            <ac:spMk id="16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1T13:39:11.636" v="354" actId="26606"/>
          <ac:spMkLst>
            <pc:docMk/>
            <pc:sldMk cId="1672480233" sldId="296"/>
            <ac:spMk id="18" creationId="{CA677DB7-5829-45BD-9754-5EC484CC4253}"/>
          </ac:spMkLst>
        </pc:spChg>
        <pc:picChg chg="add mod ord">
          <ac:chgData name="Kasey Carter" userId="d5d64c75-2cb2-4171-bea5-4550cb713a73" providerId="ADAL" clId="{493ED4FA-EA7D-4191-8615-146B2730BFE8}" dt="2022-11-11T13:39:34.337" v="355" actId="27614"/>
          <ac:picMkLst>
            <pc:docMk/>
            <pc:sldMk cId="1672480233" sldId="296"/>
            <ac:picMk id="4" creationId="{CCF68168-BF87-86A4-288D-D5B321CB6B01}"/>
          </ac:picMkLst>
        </pc:picChg>
      </pc:sldChg>
      <pc:sldChg chg="addSp delSp modSp add mod ord modShow">
        <pc:chgData name="Kasey Carter" userId="d5d64c75-2cb2-4171-bea5-4550cb713a73" providerId="ADAL" clId="{493ED4FA-EA7D-4191-8615-146B2730BFE8}" dt="2022-11-16T10:47:54.035" v="538"/>
        <pc:sldMkLst>
          <pc:docMk/>
          <pc:sldMk cId="2705442371" sldId="297"/>
        </pc:sldMkLst>
        <pc:spChg chg="add del mod">
          <ac:chgData name="Kasey Carter" userId="d5d64c75-2cb2-4171-bea5-4550cb713a73" providerId="ADAL" clId="{493ED4FA-EA7D-4191-8615-146B2730BFE8}" dt="2022-11-11T13:40:44.486" v="363" actId="478"/>
          <ac:spMkLst>
            <pc:docMk/>
            <pc:sldMk cId="2705442371" sldId="297"/>
            <ac:spMk id="5" creationId="{C2072237-1CCE-928A-A455-AD7B8D3B81D6}"/>
          </ac:spMkLst>
        </pc:spChg>
        <pc:spChg chg="add del mod">
          <ac:chgData name="Kasey Carter" userId="d5d64c75-2cb2-4171-bea5-4550cb713a73" providerId="ADAL" clId="{493ED4FA-EA7D-4191-8615-146B2730BFE8}" dt="2022-11-11T13:40:46.805" v="364" actId="478"/>
          <ac:spMkLst>
            <pc:docMk/>
            <pc:sldMk cId="2705442371" sldId="297"/>
            <ac:spMk id="7" creationId="{9E0E6688-C2DC-209A-D771-D92CCD68813C}"/>
          </ac:spMkLst>
        </pc:spChg>
        <pc:spChg chg="del">
          <ac:chgData name="Kasey Carter" userId="d5d64c75-2cb2-4171-bea5-4550cb713a73" providerId="ADAL" clId="{493ED4FA-EA7D-4191-8615-146B2730BFE8}" dt="2022-11-11T13:40:38.146" v="362" actId="26606"/>
          <ac:spMkLst>
            <pc:docMk/>
            <pc:sldMk cId="2705442371" sldId="297"/>
            <ac:spMk id="16" creationId="{419501C6-F015-4273-AF88-E0F6C853899F}"/>
          </ac:spMkLst>
        </pc:spChg>
        <pc:spChg chg="del">
          <ac:chgData name="Kasey Carter" userId="d5d64c75-2cb2-4171-bea5-4550cb713a73" providerId="ADAL" clId="{493ED4FA-EA7D-4191-8615-146B2730BFE8}" dt="2022-11-11T13:40:38.146" v="362" actId="26606"/>
          <ac:spMkLst>
            <pc:docMk/>
            <pc:sldMk cId="2705442371" sldId="297"/>
            <ac:spMk id="18" creationId="{CA677DB7-5829-45BD-9754-5EC484CC4253}"/>
          </ac:spMkLst>
        </pc:spChg>
        <pc:spChg chg="add">
          <ac:chgData name="Kasey Carter" userId="d5d64c75-2cb2-4171-bea5-4550cb713a73" providerId="ADAL" clId="{493ED4FA-EA7D-4191-8615-146B2730BFE8}" dt="2022-11-11T13:40:38.146" v="362" actId="26606"/>
          <ac:spMkLst>
            <pc:docMk/>
            <pc:sldMk cId="2705442371" sldId="297"/>
            <ac:spMk id="2055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1T13:40:38.146" v="362" actId="26606"/>
          <ac:spMkLst>
            <pc:docMk/>
            <pc:sldMk cId="2705442371" sldId="297"/>
            <ac:spMk id="2057" creationId="{CA677DB7-5829-45BD-9754-5EC484CC4253}"/>
          </ac:spMkLst>
        </pc:spChg>
        <pc:picChg chg="del">
          <ac:chgData name="Kasey Carter" userId="d5d64c75-2cb2-4171-bea5-4550cb713a73" providerId="ADAL" clId="{493ED4FA-EA7D-4191-8615-146B2730BFE8}" dt="2022-11-11T13:40:03.702" v="357" actId="478"/>
          <ac:picMkLst>
            <pc:docMk/>
            <pc:sldMk cId="2705442371" sldId="297"/>
            <ac:picMk id="4" creationId="{CCF68168-BF87-86A4-288D-D5B321CB6B01}"/>
          </ac:picMkLst>
        </pc:picChg>
        <pc:picChg chg="add mod">
          <ac:chgData name="Kasey Carter" userId="d5d64c75-2cb2-4171-bea5-4550cb713a73" providerId="ADAL" clId="{493ED4FA-EA7D-4191-8615-146B2730BFE8}" dt="2022-11-11T13:40:38.146" v="362" actId="26606"/>
          <ac:picMkLst>
            <pc:docMk/>
            <pc:sldMk cId="2705442371" sldId="297"/>
            <ac:picMk id="2050" creationId="{4319188F-C2F5-E634-18BD-F2A9D6796F31}"/>
          </ac:picMkLst>
        </pc:picChg>
      </pc:sldChg>
      <pc:sldChg chg="addSp delSp modSp add mod modShow">
        <pc:chgData name="Kasey Carter" userId="d5d64c75-2cb2-4171-bea5-4550cb713a73" providerId="ADAL" clId="{493ED4FA-EA7D-4191-8615-146B2730BFE8}" dt="2022-11-11T13:43:43.230" v="397" actId="729"/>
        <pc:sldMkLst>
          <pc:docMk/>
          <pc:sldMk cId="2221728057" sldId="298"/>
        </pc:sldMkLst>
        <pc:spChg chg="del">
          <ac:chgData name="Kasey Carter" userId="d5d64c75-2cb2-4171-bea5-4550cb713a73" providerId="ADAL" clId="{493ED4FA-EA7D-4191-8615-146B2730BFE8}" dt="2022-11-11T13:42:54.908" v="365" actId="22"/>
          <ac:spMkLst>
            <pc:docMk/>
            <pc:sldMk cId="2221728057" sldId="298"/>
            <ac:spMk id="5" creationId="{C2072237-1CCE-928A-A455-AD7B8D3B81D6}"/>
          </ac:spMkLst>
        </pc:spChg>
        <pc:spChg chg="del">
          <ac:chgData name="Kasey Carter" userId="d5d64c75-2cb2-4171-bea5-4550cb713a73" providerId="ADAL" clId="{493ED4FA-EA7D-4191-8615-146B2730BFE8}" dt="2022-11-11T13:42:56.130" v="366" actId="26606"/>
          <ac:spMkLst>
            <pc:docMk/>
            <pc:sldMk cId="2221728057" sldId="298"/>
            <ac:spMk id="16" creationId="{419501C6-F015-4273-AF88-E0F6C853899F}"/>
          </ac:spMkLst>
        </pc:spChg>
        <pc:spChg chg="del">
          <ac:chgData name="Kasey Carter" userId="d5d64c75-2cb2-4171-bea5-4550cb713a73" providerId="ADAL" clId="{493ED4FA-EA7D-4191-8615-146B2730BFE8}" dt="2022-11-11T13:42:56.130" v="366" actId="26606"/>
          <ac:spMkLst>
            <pc:docMk/>
            <pc:sldMk cId="2221728057" sldId="298"/>
            <ac:spMk id="18" creationId="{CA677DB7-5829-45BD-9754-5EC484CC4253}"/>
          </ac:spMkLst>
        </pc:spChg>
        <pc:spChg chg="add">
          <ac:chgData name="Kasey Carter" userId="d5d64c75-2cb2-4171-bea5-4550cb713a73" providerId="ADAL" clId="{493ED4FA-EA7D-4191-8615-146B2730BFE8}" dt="2022-11-11T13:42:56.130" v="366" actId="26606"/>
          <ac:spMkLst>
            <pc:docMk/>
            <pc:sldMk cId="2221728057" sldId="298"/>
            <ac:spMk id="23" creationId="{419501C6-F015-4273-AF88-E0F6C853899F}"/>
          </ac:spMkLst>
        </pc:spChg>
        <pc:spChg chg="add">
          <ac:chgData name="Kasey Carter" userId="d5d64c75-2cb2-4171-bea5-4550cb713a73" providerId="ADAL" clId="{493ED4FA-EA7D-4191-8615-146B2730BFE8}" dt="2022-11-11T13:42:56.130" v="366" actId="26606"/>
          <ac:spMkLst>
            <pc:docMk/>
            <pc:sldMk cId="2221728057" sldId="298"/>
            <ac:spMk id="25" creationId="{CA677DB7-5829-45BD-9754-5EC484CC4253}"/>
          </ac:spMkLst>
        </pc:spChg>
        <pc:picChg chg="add mod ord">
          <ac:chgData name="Kasey Carter" userId="d5d64c75-2cb2-4171-bea5-4550cb713a73" providerId="ADAL" clId="{493ED4FA-EA7D-4191-8615-146B2730BFE8}" dt="2022-11-11T13:42:59.196" v="367" actId="27614"/>
          <ac:picMkLst>
            <pc:docMk/>
            <pc:sldMk cId="2221728057" sldId="298"/>
            <ac:picMk id="4" creationId="{1E02F464-6FD4-889D-0E84-8D96D3DC4194}"/>
          </ac:picMkLst>
        </pc:picChg>
      </pc:sldChg>
      <pc:sldChg chg="delSp modSp new mod modShow">
        <pc:chgData name="Kasey Carter" userId="d5d64c75-2cb2-4171-bea5-4550cb713a73" providerId="ADAL" clId="{493ED4FA-EA7D-4191-8615-146B2730BFE8}" dt="2022-11-11T13:43:43.230" v="397" actId="729"/>
        <pc:sldMkLst>
          <pc:docMk/>
          <pc:sldMk cId="464546808" sldId="299"/>
        </pc:sldMkLst>
        <pc:spChg chg="mod">
          <ac:chgData name="Kasey Carter" userId="d5d64c75-2cb2-4171-bea5-4550cb713a73" providerId="ADAL" clId="{493ED4FA-EA7D-4191-8615-146B2730BFE8}" dt="2022-11-11T13:43:38.458" v="396" actId="20577"/>
          <ac:spMkLst>
            <pc:docMk/>
            <pc:sldMk cId="464546808" sldId="299"/>
            <ac:spMk id="2" creationId="{8EE3A777-268D-1962-BC00-3DB332245B1B}"/>
          </ac:spMkLst>
        </pc:spChg>
        <pc:spChg chg="del">
          <ac:chgData name="Kasey Carter" userId="d5d64c75-2cb2-4171-bea5-4550cb713a73" providerId="ADAL" clId="{493ED4FA-EA7D-4191-8615-146B2730BFE8}" dt="2022-11-11T13:43:13.708" v="369" actId="478"/>
          <ac:spMkLst>
            <pc:docMk/>
            <pc:sldMk cId="464546808" sldId="299"/>
            <ac:spMk id="3" creationId="{45247A32-2270-985B-D4D7-F4608B3FB59F}"/>
          </ac:spMkLst>
        </pc:spChg>
      </pc:sldChg>
      <pc:sldChg chg="modSp mod">
        <pc:chgData name="Kasey Carter" userId="d5d64c75-2cb2-4171-bea5-4550cb713a73" providerId="ADAL" clId="{493ED4FA-EA7D-4191-8615-146B2730BFE8}" dt="2022-11-14T11:34:24.218" v="445" actId="20577"/>
        <pc:sldMkLst>
          <pc:docMk/>
          <pc:sldMk cId="1435765220" sldId="300"/>
        </pc:sldMkLst>
        <pc:graphicFrameChg chg="mod modGraphic">
          <ac:chgData name="Kasey Carter" userId="d5d64c75-2cb2-4171-bea5-4550cb713a73" providerId="ADAL" clId="{493ED4FA-EA7D-4191-8615-146B2730BFE8}" dt="2022-11-14T11:34:24.218" v="445" actId="20577"/>
          <ac:graphicFrameMkLst>
            <pc:docMk/>
            <pc:sldMk cId="1435765220" sldId="300"/>
            <ac:graphicFrameMk id="4" creationId="{7C4F514F-BA49-EAF5-3AFD-38F717BC05EC}"/>
          </ac:graphicFrameMkLst>
        </pc:graphicFrameChg>
      </pc:sldChg>
      <pc:sldChg chg="modSp add mod">
        <pc:chgData name="Kasey Carter" userId="d5d64c75-2cb2-4171-bea5-4550cb713a73" providerId="ADAL" clId="{493ED4FA-EA7D-4191-8615-146B2730BFE8}" dt="2022-11-15T13:37:06.859" v="481"/>
        <pc:sldMkLst>
          <pc:docMk/>
          <pc:sldMk cId="2924147674" sldId="458"/>
        </pc:sldMkLst>
        <pc:spChg chg="mod">
          <ac:chgData name="Kasey Carter" userId="d5d64c75-2cb2-4171-bea5-4550cb713a73" providerId="ADAL" clId="{493ED4FA-EA7D-4191-8615-146B2730BFE8}" dt="2022-11-15T13:35:34.052" v="451" actId="20577"/>
          <ac:spMkLst>
            <pc:docMk/>
            <pc:sldMk cId="2924147674" sldId="458"/>
            <ac:spMk id="6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35:36.405" v="455" actId="20577"/>
          <ac:spMkLst>
            <pc:docMk/>
            <pc:sldMk cId="2924147674" sldId="458"/>
            <ac:spMk id="7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35:38.093" v="458" actId="20577"/>
          <ac:spMkLst>
            <pc:docMk/>
            <pc:sldMk cId="2924147674" sldId="458"/>
            <ac:spMk id="22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35:39.884" v="461" actId="20577"/>
          <ac:spMkLst>
            <pc:docMk/>
            <pc:sldMk cId="2924147674" sldId="458"/>
            <ac:spMk id="23" creationId="{00000000-0000-0000-0000-000000000000}"/>
          </ac:spMkLst>
        </pc:spChg>
        <pc:spChg chg="mod">
          <ac:chgData name="Kasey Carter" userId="d5d64c75-2cb2-4171-bea5-4550cb713a73" providerId="ADAL" clId="{493ED4FA-EA7D-4191-8615-146B2730BFE8}" dt="2022-11-15T13:37:06.859" v="481"/>
          <ac:spMkLst>
            <pc:docMk/>
            <pc:sldMk cId="2924147674" sldId="458"/>
            <ac:spMk id="27" creationId="{51CE7FEB-0E94-CE0E-467F-4219CA2B5B24}"/>
          </ac:spMkLst>
        </pc:spChg>
        <pc:spChg chg="mod">
          <ac:chgData name="Kasey Carter" userId="d5d64c75-2cb2-4171-bea5-4550cb713a73" providerId="ADAL" clId="{493ED4FA-EA7D-4191-8615-146B2730BFE8}" dt="2022-11-15T13:36:53.764" v="479" actId="404"/>
          <ac:spMkLst>
            <pc:docMk/>
            <pc:sldMk cId="2924147674" sldId="458"/>
            <ac:spMk id="41" creationId="{D5BC7133-498B-5E6F-DB88-9FCD44AB1695}"/>
          </ac:spMkLst>
        </pc:spChg>
      </pc:sldChg>
    </pc:docChg>
  </pc:docChgLst>
  <pc:docChgLst>
    <pc:chgData name="Kasey Dykes" userId="S::kasey.dykes@chichester.ac.uk::d5d64c75-2cb2-4171-bea5-4550cb713a73" providerId="AD" clId="Web-{900A11DB-FB3E-6EEA-D7B6-FCCC168E8D8E}"/>
    <pc:docChg chg="modSld">
      <pc:chgData name="Kasey Dykes" userId="S::kasey.dykes@chichester.ac.uk::d5d64c75-2cb2-4171-bea5-4550cb713a73" providerId="AD" clId="Web-{900A11DB-FB3E-6EEA-D7B6-FCCC168E8D8E}" dt="2022-07-12T12:48:55.946" v="21" actId="20577"/>
      <pc:docMkLst>
        <pc:docMk/>
      </pc:docMkLst>
      <pc:sldChg chg="modSp">
        <pc:chgData name="Kasey Dykes" userId="S::kasey.dykes@chichester.ac.uk::d5d64c75-2cb2-4171-bea5-4550cb713a73" providerId="AD" clId="Web-{900A11DB-FB3E-6EEA-D7B6-FCCC168E8D8E}" dt="2022-07-12T12:48:14.476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900A11DB-FB3E-6EEA-D7B6-FCCC168E8D8E}" dt="2022-07-12T12:48:14.476" v="0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addSp delSp modSp mod modClrScheme delAnim chgLayout">
        <pc:chgData name="Kasey Dykes" userId="S::kasey.dykes@chichester.ac.uk::d5d64c75-2cb2-4171-bea5-4550cb713a73" providerId="AD" clId="Web-{900A11DB-FB3E-6EEA-D7B6-FCCC168E8D8E}" dt="2022-07-12T12:48:41.993" v="9" actId="1076"/>
        <pc:sldMkLst>
          <pc:docMk/>
          <pc:sldMk cId="2395014320" sldId="263"/>
        </pc:sldMkLst>
        <pc:spChg chg="mod ord">
          <ac:chgData name="Kasey Dykes" userId="S::kasey.dykes@chichester.ac.uk::d5d64c75-2cb2-4171-bea5-4550cb713a73" providerId="AD" clId="Web-{900A11DB-FB3E-6EEA-D7B6-FCCC168E8D8E}" dt="2022-07-12T12:48:18.930" v="1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S::kasey.dykes@chichester.ac.uk::d5d64c75-2cb2-4171-bea5-4550cb713a73" providerId="AD" clId="Web-{900A11DB-FB3E-6EEA-D7B6-FCCC168E8D8E}" dt="2022-07-12T12:48:28.758" v="7"/>
          <ac:spMkLst>
            <pc:docMk/>
            <pc:sldMk cId="2395014320" sldId="263"/>
            <ac:spMk id="3" creationId="{00000000-0000-0000-0000-000000000000}"/>
          </ac:spMkLst>
        </pc:spChg>
        <pc:spChg chg="add del mod ord">
          <ac:chgData name="Kasey Dykes" userId="S::kasey.dykes@chichester.ac.uk::d5d64c75-2cb2-4171-bea5-4550cb713a73" providerId="AD" clId="Web-{900A11DB-FB3E-6EEA-D7B6-FCCC168E8D8E}" dt="2022-07-12T12:48:27.602" v="6"/>
          <ac:spMkLst>
            <pc:docMk/>
            <pc:sldMk cId="2395014320" sldId="263"/>
            <ac:spMk id="4" creationId="{84DB73C9-5D66-DCBD-9759-9D2E53DD62EA}"/>
          </ac:spMkLst>
        </pc:spChg>
        <pc:spChg chg="add mod ord">
          <ac:chgData name="Kasey Dykes" userId="S::kasey.dykes@chichester.ac.uk::d5d64c75-2cb2-4171-bea5-4550cb713a73" providerId="AD" clId="Web-{900A11DB-FB3E-6EEA-D7B6-FCCC168E8D8E}" dt="2022-07-12T12:48:41.993" v="9" actId="1076"/>
          <ac:spMkLst>
            <pc:docMk/>
            <pc:sldMk cId="2395014320" sldId="263"/>
            <ac:spMk id="5" creationId="{10F41EB6-E40D-E246-9954-5B69962A9D63}"/>
          </ac:spMkLst>
        </pc:spChg>
        <pc:spChg chg="add mod ord">
          <ac:chgData name="Kasey Dykes" userId="S::kasey.dykes@chichester.ac.uk::d5d64c75-2cb2-4171-bea5-4550cb713a73" providerId="AD" clId="Web-{900A11DB-FB3E-6EEA-D7B6-FCCC168E8D8E}" dt="2022-07-12T12:48:35.242" v="8" actId="1076"/>
          <ac:spMkLst>
            <pc:docMk/>
            <pc:sldMk cId="2395014320" sldId="263"/>
            <ac:spMk id="6" creationId="{D7DF7439-5F31-C3D6-6BDD-87E165604CCF}"/>
          </ac:spMkLst>
        </pc:spChg>
      </pc:sldChg>
      <pc:sldChg chg="modSp">
        <pc:chgData name="Kasey Dykes" userId="S::kasey.dykes@chichester.ac.uk::d5d64c75-2cb2-4171-bea5-4550cb713a73" providerId="AD" clId="Web-{900A11DB-FB3E-6EEA-D7B6-FCCC168E8D8E}" dt="2022-07-12T12:48:55.946" v="21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900A11DB-FB3E-6EEA-D7B6-FCCC168E8D8E}" dt="2022-07-12T12:48:55.946" v="21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Carter" userId="S::carterk@chichester.ac.uk::d5d64c75-2cb2-4171-bea5-4550cb713a73" providerId="AD" clId="Web-{41A54C36-0204-555E-7FD1-6D9D83CF8BC3}"/>
    <pc:docChg chg="addSld modSld addMainMaster modMainMaster">
      <pc:chgData name="Kasey Carter" userId="S::carterk@chichester.ac.uk::d5d64c75-2cb2-4171-bea5-4550cb713a73" providerId="AD" clId="Web-{41A54C36-0204-555E-7FD1-6D9D83CF8BC3}" dt="2022-08-23T09:33:03.166" v="31" actId="1076"/>
      <pc:docMkLst>
        <pc:docMk/>
      </pc:docMkLst>
      <pc:sldChg chg="delSp modSp add">
        <pc:chgData name="Kasey Carter" userId="S::carterk@chichester.ac.uk::d5d64c75-2cb2-4171-bea5-4550cb713a73" providerId="AD" clId="Web-{41A54C36-0204-555E-7FD1-6D9D83CF8BC3}" dt="2022-08-23T09:33:03.166" v="31" actId="1076"/>
        <pc:sldMkLst>
          <pc:docMk/>
          <pc:sldMk cId="2821352085" sldId="279"/>
        </pc:sldMkLst>
        <pc:spChg chg="mod">
          <ac:chgData name="Kasey Carter" userId="S::carterk@chichester.ac.uk::d5d64c75-2cb2-4171-bea5-4550cb713a73" providerId="AD" clId="Web-{41A54C36-0204-555E-7FD1-6D9D83CF8BC3}" dt="2022-08-23T09:33:03.135" v="28" actId="1076"/>
          <ac:spMkLst>
            <pc:docMk/>
            <pc:sldMk cId="2821352085" sldId="279"/>
            <ac:spMk id="4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18" v="13" actId="1076"/>
          <ac:spMkLst>
            <pc:docMk/>
            <pc:sldMk cId="2821352085" sldId="279"/>
            <ac:spMk id="5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18" v="14" actId="1076"/>
          <ac:spMkLst>
            <pc:docMk/>
            <pc:sldMk cId="2821352085" sldId="279"/>
            <ac:spMk id="6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34" v="15" actId="1076"/>
          <ac:spMkLst>
            <pc:docMk/>
            <pc:sldMk cId="2821352085" sldId="279"/>
            <ac:spMk id="7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34" v="16" actId="1076"/>
          <ac:spMkLst>
            <pc:docMk/>
            <pc:sldMk cId="2821352085" sldId="279"/>
            <ac:spMk id="8" creationId="{00000000-0000-0000-0000-000000000000}"/>
          </ac:spMkLst>
        </pc:spChg>
        <pc:spChg chg="del">
          <ac:chgData name="Kasey Carter" userId="S::carterk@chichester.ac.uk::d5d64c75-2cb2-4171-bea5-4550cb713a73" providerId="AD" clId="Web-{41A54C36-0204-555E-7FD1-6D9D83CF8BC3}" dt="2022-08-23T09:31:45.960" v="8"/>
          <ac:spMkLst>
            <pc:docMk/>
            <pc:sldMk cId="2821352085" sldId="279"/>
            <ac:spMk id="9" creationId="{00000000-0000-0000-0000-000000000000}"/>
          </ac:spMkLst>
        </pc:spChg>
        <pc:spChg chg="del">
          <ac:chgData name="Kasey Carter" userId="S::carterk@chichester.ac.uk::d5d64c75-2cb2-4171-bea5-4550cb713a73" providerId="AD" clId="Web-{41A54C36-0204-555E-7FD1-6D9D83CF8BC3}" dt="2022-08-23T09:31:47.086" v="9"/>
          <ac:spMkLst>
            <pc:docMk/>
            <pc:sldMk cId="2821352085" sldId="279"/>
            <ac:spMk id="10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3:03.151" v="29" actId="1076"/>
          <ac:spMkLst>
            <pc:docMk/>
            <pc:sldMk cId="2821352085" sldId="279"/>
            <ac:spMk id="20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50" v="18" actId="1076"/>
          <ac:spMkLst>
            <pc:docMk/>
            <pc:sldMk cId="2821352085" sldId="279"/>
            <ac:spMk id="21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50" v="19" actId="1076"/>
          <ac:spMkLst>
            <pc:docMk/>
            <pc:sldMk cId="2821352085" sldId="279"/>
            <ac:spMk id="22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65" v="20" actId="1076"/>
          <ac:spMkLst>
            <pc:docMk/>
            <pc:sldMk cId="2821352085" sldId="279"/>
            <ac:spMk id="23" creationId="{00000000-0000-0000-0000-000000000000}"/>
          </ac:spMkLst>
        </pc:spChg>
        <pc:spChg chg="mod">
          <ac:chgData name="Kasey Carter" userId="S::carterk@chichester.ac.uk::d5d64c75-2cb2-4171-bea5-4550cb713a73" providerId="AD" clId="Web-{41A54C36-0204-555E-7FD1-6D9D83CF8BC3}" dt="2022-08-23T09:32:34.165" v="21" actId="1076"/>
          <ac:spMkLst>
            <pc:docMk/>
            <pc:sldMk cId="2821352085" sldId="279"/>
            <ac:spMk id="24" creationId="{00000000-0000-0000-0000-000000000000}"/>
          </ac:spMkLst>
        </pc:spChg>
        <pc:spChg chg="del">
          <ac:chgData name="Kasey Carter" userId="S::carterk@chichester.ac.uk::d5d64c75-2cb2-4171-bea5-4550cb713a73" providerId="AD" clId="Web-{41A54C36-0204-555E-7FD1-6D9D83CF8BC3}" dt="2022-08-23T09:31:48.273" v="10"/>
          <ac:spMkLst>
            <pc:docMk/>
            <pc:sldMk cId="2821352085" sldId="279"/>
            <ac:spMk id="25" creationId="{00000000-0000-0000-0000-000000000000}"/>
          </ac:spMkLst>
        </pc:spChg>
        <pc:spChg chg="del">
          <ac:chgData name="Kasey Carter" userId="S::carterk@chichester.ac.uk::d5d64c75-2cb2-4171-bea5-4550cb713a73" providerId="AD" clId="Web-{41A54C36-0204-555E-7FD1-6D9D83CF8BC3}" dt="2022-08-23T09:31:49.101" v="11"/>
          <ac:spMkLst>
            <pc:docMk/>
            <pc:sldMk cId="2821352085" sldId="279"/>
            <ac:spMk id="26" creationId="{00000000-0000-0000-0000-000000000000}"/>
          </ac:spMkLst>
        </pc:spChg>
        <pc:picChg chg="mod">
          <ac:chgData name="Kasey Carter" userId="S::carterk@chichester.ac.uk::d5d64c75-2cb2-4171-bea5-4550cb713a73" providerId="AD" clId="Web-{41A54C36-0204-555E-7FD1-6D9D83CF8BC3}" dt="2022-08-23T09:33:03.151" v="30" actId="1076"/>
          <ac:picMkLst>
            <pc:docMk/>
            <pc:sldMk cId="2821352085" sldId="279"/>
            <ac:picMk id="17" creationId="{2AB14620-1688-4B08-AEA1-615C439447C8}"/>
          </ac:picMkLst>
        </pc:picChg>
        <pc:picChg chg="mod">
          <ac:chgData name="Kasey Carter" userId="S::carterk@chichester.ac.uk::d5d64c75-2cb2-4171-bea5-4550cb713a73" providerId="AD" clId="Web-{41A54C36-0204-555E-7FD1-6D9D83CF8BC3}" dt="2022-08-23T09:33:03.166" v="31" actId="1076"/>
          <ac:picMkLst>
            <pc:docMk/>
            <pc:sldMk cId="2821352085" sldId="279"/>
            <ac:picMk id="29" creationId="{08B9A21D-01DA-4C7C-9676-314D9A5E8CEC}"/>
          </ac:picMkLst>
        </pc:picChg>
      </pc:sldChg>
      <pc:sldChg chg="add">
        <pc:chgData name="Kasey Carter" userId="S::carterk@chichester.ac.uk::d5d64c75-2cb2-4171-bea5-4550cb713a73" providerId="AD" clId="Web-{41A54C36-0204-555E-7FD1-6D9D83CF8BC3}" dt="2022-08-23T09:30:34.583" v="1"/>
        <pc:sldMkLst>
          <pc:docMk/>
          <pc:sldMk cId="1279482053" sldId="280"/>
        </pc:sldMkLst>
      </pc:sldChg>
      <pc:sldChg chg="add">
        <pc:chgData name="Kasey Carter" userId="S::carterk@chichester.ac.uk::d5d64c75-2cb2-4171-bea5-4550cb713a73" providerId="AD" clId="Web-{41A54C36-0204-555E-7FD1-6D9D83CF8BC3}" dt="2022-08-23T09:30:34.739" v="2"/>
        <pc:sldMkLst>
          <pc:docMk/>
          <pc:sldMk cId="1352761610" sldId="281"/>
        </pc:sldMkLst>
      </pc:sldChg>
      <pc:sldChg chg="add">
        <pc:chgData name="Kasey Carter" userId="S::carterk@chichester.ac.uk::d5d64c75-2cb2-4171-bea5-4550cb713a73" providerId="AD" clId="Web-{41A54C36-0204-555E-7FD1-6D9D83CF8BC3}" dt="2022-08-23T09:30:34.817" v="3"/>
        <pc:sldMkLst>
          <pc:docMk/>
          <pc:sldMk cId="429213186" sldId="282"/>
        </pc:sldMkLst>
      </pc:sldChg>
      <pc:sldChg chg="add">
        <pc:chgData name="Kasey Carter" userId="S::carterk@chichester.ac.uk::d5d64c75-2cb2-4171-bea5-4550cb713a73" providerId="AD" clId="Web-{41A54C36-0204-555E-7FD1-6D9D83CF8BC3}" dt="2022-08-23T09:30:34.989" v="4"/>
        <pc:sldMkLst>
          <pc:docMk/>
          <pc:sldMk cId="1892630581" sldId="283"/>
        </pc:sldMkLst>
      </pc:sldChg>
      <pc:sldChg chg="add">
        <pc:chgData name="Kasey Carter" userId="S::carterk@chichester.ac.uk::d5d64c75-2cb2-4171-bea5-4550cb713a73" providerId="AD" clId="Web-{41A54C36-0204-555E-7FD1-6D9D83CF8BC3}" dt="2022-08-23T09:30:35.130" v="5"/>
        <pc:sldMkLst>
          <pc:docMk/>
          <pc:sldMk cId="2825691777" sldId="284"/>
        </pc:sldMkLst>
      </pc:sldChg>
      <pc:sldChg chg="add">
        <pc:chgData name="Kasey Carter" userId="S::carterk@chichester.ac.uk::d5d64c75-2cb2-4171-bea5-4550cb713a73" providerId="AD" clId="Web-{41A54C36-0204-555E-7FD1-6D9D83CF8BC3}" dt="2022-08-23T09:30:35.349" v="6"/>
        <pc:sldMkLst>
          <pc:docMk/>
          <pc:sldMk cId="916236473" sldId="285"/>
        </pc:sldMkLst>
      </pc:sldChg>
      <pc:sldChg chg="add">
        <pc:chgData name="Kasey Carter" userId="S::carterk@chichester.ac.uk::d5d64c75-2cb2-4171-bea5-4550cb713a73" providerId="AD" clId="Web-{41A54C36-0204-555E-7FD1-6D9D83CF8BC3}" dt="2022-08-23T09:30:35.505" v="7"/>
        <pc:sldMkLst>
          <pc:docMk/>
          <pc:sldMk cId="3749414498" sldId="286"/>
        </pc:sldMkLst>
      </pc:sldChg>
      <pc:sldMasterChg chg="add addSldLayout">
        <pc:chgData name="Kasey Carter" userId="S::carterk@chichester.ac.uk::d5d64c75-2cb2-4171-bea5-4550cb713a73" providerId="AD" clId="Web-{41A54C36-0204-555E-7FD1-6D9D83CF8BC3}" dt="2022-08-23T09:30:34.442" v="0"/>
        <pc:sldMasterMkLst>
          <pc:docMk/>
          <pc:sldMasterMk cId="2423051403" sldId="2147483677"/>
        </pc:sldMasterMkLst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3287153936" sldId="2147483678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3405128394" sldId="2147483679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1591177406" sldId="2147483680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2085695533" sldId="2147483681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1025116630" sldId="2147483682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2510561130" sldId="2147483683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3944361465" sldId="2147483684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2772532039" sldId="2147483685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1824217687" sldId="2147483686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2992409007" sldId="2147483687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846056426" sldId="2147483688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592037781" sldId="2147483689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3411055577" sldId="2147483690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1032026891" sldId="2147483691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3002125355" sldId="2147483692"/>
          </pc:sldLayoutMkLst>
        </pc:sldLayoutChg>
        <pc:sldLayoutChg chg="ad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2423051403" sldId="2147483677"/>
            <pc:sldLayoutMk cId="1554342880" sldId="2147483693"/>
          </pc:sldLayoutMkLst>
        </pc:sldLayoutChg>
      </pc:sldMasterChg>
      <pc:sldMasterChg chg="replId modSldLayout">
        <pc:chgData name="Kasey Carter" userId="S::carterk@chichester.ac.uk::d5d64c75-2cb2-4171-bea5-4550cb713a73" providerId="AD" clId="Web-{41A54C36-0204-555E-7FD1-6D9D83CF8BC3}" dt="2022-08-23T09:30:34.442" v="0"/>
        <pc:sldMasterMkLst>
          <pc:docMk/>
          <pc:sldMasterMk cId="1105022694" sldId="2147483696"/>
        </pc:sldMasterMkLst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3046180240" sldId="2147483697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3837098688" sldId="2147483698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3961291365" sldId="2147483699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2886833388" sldId="2147483700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1697146813" sldId="2147483701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1117429408" sldId="2147483702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4100580914" sldId="2147483703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442585422" sldId="2147483704"/>
          </pc:sldLayoutMkLst>
        </pc:sldLayoutChg>
        <pc:sldLayoutChg chg="replId">
          <pc:chgData name="Kasey Carter" userId="S::carterk@chichester.ac.uk::d5d64c75-2cb2-4171-bea5-4550cb713a73" providerId="AD" clId="Web-{41A54C36-0204-555E-7FD1-6D9D83CF8BC3}" dt="2022-08-23T09:30:34.442" v="0"/>
          <pc:sldLayoutMkLst>
            <pc:docMk/>
            <pc:sldMasterMk cId="1105022694" sldId="2147483696"/>
            <pc:sldLayoutMk cId="1547695381" sldId="2147483705"/>
          </pc:sldLayoutMkLst>
        </pc:sldLayoutChg>
      </pc:sldMaster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53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2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7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695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16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61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6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3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17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409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056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37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1055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26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253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4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68B7-F172-4DC3-9ED0-886B8D10403F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F4565D-85B9-498F-B369-E09B2DC70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51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Skills L2 </a:t>
            </a:r>
            <a:r>
              <a:rPr lang="en-US" dirty="0" err="1"/>
              <a:t>Maths</a:t>
            </a:r>
            <a:endParaRPr lang="en-GB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Session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0C58-0FF9-2E1E-531F-C08494AD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&amp; Solving Formula</a:t>
            </a:r>
          </a:p>
        </p:txBody>
      </p:sp>
    </p:spTree>
    <p:extLst>
      <p:ext uri="{BB962C8B-B14F-4D97-AF65-F5344CB8AC3E}">
        <p14:creationId xmlns:p14="http://schemas.microsoft.com/office/powerpoint/2010/main" val="158574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00769AEA-80DE-4924-AA59-24313EC9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>
                <a:solidFill>
                  <a:schemeClr val="tx1"/>
                </a:solidFill>
              </a:rPr>
              <a:t>Function Machines</a:t>
            </a:r>
          </a:p>
        </p:txBody>
      </p:sp>
      <p:sp>
        <p:nvSpPr>
          <p:cNvPr id="41" name="Rounded Rectangle 3">
            <a:extLst>
              <a:ext uri="{FF2B5EF4-FFF2-40B4-BE49-F238E27FC236}">
                <a16:creationId xmlns:a16="http://schemas.microsoft.com/office/drawing/2014/main" id="{4D806A6A-F0E6-4F08-916B-A67CEA14BC64}"/>
              </a:ext>
            </a:extLst>
          </p:cNvPr>
          <p:cNvSpPr/>
          <p:nvPr/>
        </p:nvSpPr>
        <p:spPr>
          <a:xfrm>
            <a:off x="2282722" y="3870293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6</a:t>
            </a:r>
          </a:p>
        </p:txBody>
      </p:sp>
      <p:sp>
        <p:nvSpPr>
          <p:cNvPr id="42" name="Right Arrow 4">
            <a:extLst>
              <a:ext uri="{FF2B5EF4-FFF2-40B4-BE49-F238E27FC236}">
                <a16:creationId xmlns:a16="http://schemas.microsoft.com/office/drawing/2014/main" id="{1FD4501B-B5A7-4C0B-BCAA-904AC0DAF663}"/>
              </a:ext>
            </a:extLst>
          </p:cNvPr>
          <p:cNvSpPr/>
          <p:nvPr/>
        </p:nvSpPr>
        <p:spPr>
          <a:xfrm>
            <a:off x="3611170" y="4067756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5">
            <a:extLst>
              <a:ext uri="{FF2B5EF4-FFF2-40B4-BE49-F238E27FC236}">
                <a16:creationId xmlns:a16="http://schemas.microsoft.com/office/drawing/2014/main" id="{E9C6A6B1-6D2B-4949-9009-62D911843828}"/>
              </a:ext>
            </a:extLst>
          </p:cNvPr>
          <p:cNvSpPr/>
          <p:nvPr/>
        </p:nvSpPr>
        <p:spPr>
          <a:xfrm>
            <a:off x="4496074" y="395135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+ 3 </a:t>
            </a:r>
          </a:p>
        </p:txBody>
      </p:sp>
      <p:sp>
        <p:nvSpPr>
          <p:cNvPr id="44" name="Rounded Rectangle 6">
            <a:extLst>
              <a:ext uri="{FF2B5EF4-FFF2-40B4-BE49-F238E27FC236}">
                <a16:creationId xmlns:a16="http://schemas.microsoft.com/office/drawing/2014/main" id="{DD9C101D-3F15-4ED9-ACE2-0C923CE9D578}"/>
              </a:ext>
            </a:extLst>
          </p:cNvPr>
          <p:cNvSpPr/>
          <p:nvPr/>
        </p:nvSpPr>
        <p:spPr>
          <a:xfrm>
            <a:off x="6560300" y="395135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x 8</a:t>
            </a:r>
          </a:p>
        </p:txBody>
      </p:sp>
      <p:sp>
        <p:nvSpPr>
          <p:cNvPr id="45" name="Right Arrow 7">
            <a:extLst>
              <a:ext uri="{FF2B5EF4-FFF2-40B4-BE49-F238E27FC236}">
                <a16:creationId xmlns:a16="http://schemas.microsoft.com/office/drawing/2014/main" id="{D1224AD4-96CC-462C-9FFB-FC0C17663653}"/>
              </a:ext>
            </a:extLst>
          </p:cNvPr>
          <p:cNvSpPr/>
          <p:nvPr/>
        </p:nvSpPr>
        <p:spPr>
          <a:xfrm>
            <a:off x="5749959" y="406775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8">
            <a:extLst>
              <a:ext uri="{FF2B5EF4-FFF2-40B4-BE49-F238E27FC236}">
                <a16:creationId xmlns:a16="http://schemas.microsoft.com/office/drawing/2014/main" id="{1C7538EF-AC87-4C6F-9592-E11238146321}"/>
              </a:ext>
            </a:extLst>
          </p:cNvPr>
          <p:cNvSpPr/>
          <p:nvPr/>
        </p:nvSpPr>
        <p:spPr>
          <a:xfrm>
            <a:off x="7814185" y="406775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9">
            <a:extLst>
              <a:ext uri="{FF2B5EF4-FFF2-40B4-BE49-F238E27FC236}">
                <a16:creationId xmlns:a16="http://schemas.microsoft.com/office/drawing/2014/main" id="{FE836438-1BB3-4498-AD5D-7E3F67347831}"/>
              </a:ext>
            </a:extLst>
          </p:cNvPr>
          <p:cNvSpPr/>
          <p:nvPr/>
        </p:nvSpPr>
        <p:spPr>
          <a:xfrm>
            <a:off x="8726399" y="3907112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8" name="Rounded Rectangle 10">
            <a:extLst>
              <a:ext uri="{FF2B5EF4-FFF2-40B4-BE49-F238E27FC236}">
                <a16:creationId xmlns:a16="http://schemas.microsoft.com/office/drawing/2014/main" id="{7D599AC0-CBA7-4A1E-B54C-4D9E1C6BE87B}"/>
              </a:ext>
            </a:extLst>
          </p:cNvPr>
          <p:cNvSpPr/>
          <p:nvPr/>
        </p:nvSpPr>
        <p:spPr>
          <a:xfrm>
            <a:off x="1574867" y="3073130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Input</a:t>
            </a:r>
          </a:p>
        </p:txBody>
      </p:sp>
      <p:sp>
        <p:nvSpPr>
          <p:cNvPr id="49" name="Rounded Rectangle 11">
            <a:extLst>
              <a:ext uri="{FF2B5EF4-FFF2-40B4-BE49-F238E27FC236}">
                <a16:creationId xmlns:a16="http://schemas.microsoft.com/office/drawing/2014/main" id="{69EF9F42-8D31-4614-B9C4-63F739025474}"/>
              </a:ext>
            </a:extLst>
          </p:cNvPr>
          <p:cNvSpPr/>
          <p:nvPr/>
        </p:nvSpPr>
        <p:spPr>
          <a:xfrm>
            <a:off x="8065926" y="3013558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49414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9065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Function Machines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40682" y="2587792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7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369130" y="278525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254034" y="2668857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x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318260" y="2668857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- 10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507919" y="278525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7572145" y="278525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8484359" y="2624611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32578" y="1599437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Inputs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23637" y="1539865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035335" y="4052196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24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363783" y="4249659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248687" y="413326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÷ 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312913" y="413326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x 12 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502572" y="424965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7566798" y="424965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8479012" y="4089015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035335" y="5469325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16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3363783" y="566678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4248687" y="5550390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x 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312913" y="5550390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÷ 12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5502572" y="5666787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>
            <a:off x="7566798" y="5666787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8479012" y="5514835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6236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00769AEA-80DE-4924-AA59-24313EC9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>
                <a:solidFill>
                  <a:schemeClr val="tx1"/>
                </a:solidFill>
              </a:rPr>
              <a:t>Function Machines</a:t>
            </a:r>
          </a:p>
        </p:txBody>
      </p:sp>
      <p:sp>
        <p:nvSpPr>
          <p:cNvPr id="41" name="Rounded Rectangle 3">
            <a:extLst>
              <a:ext uri="{FF2B5EF4-FFF2-40B4-BE49-F238E27FC236}">
                <a16:creationId xmlns:a16="http://schemas.microsoft.com/office/drawing/2014/main" id="{4D806A6A-F0E6-4F08-916B-A67CEA14BC64}"/>
              </a:ext>
            </a:extLst>
          </p:cNvPr>
          <p:cNvSpPr/>
          <p:nvPr/>
        </p:nvSpPr>
        <p:spPr>
          <a:xfrm>
            <a:off x="2248086" y="3350748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/>
              <a:t>?</a:t>
            </a:r>
          </a:p>
        </p:txBody>
      </p:sp>
      <p:sp>
        <p:nvSpPr>
          <p:cNvPr id="42" name="Right Arrow 4">
            <a:extLst>
              <a:ext uri="{FF2B5EF4-FFF2-40B4-BE49-F238E27FC236}">
                <a16:creationId xmlns:a16="http://schemas.microsoft.com/office/drawing/2014/main" id="{1FD4501B-B5A7-4C0B-BCAA-904AC0DAF663}"/>
              </a:ext>
            </a:extLst>
          </p:cNvPr>
          <p:cNvSpPr/>
          <p:nvPr/>
        </p:nvSpPr>
        <p:spPr>
          <a:xfrm>
            <a:off x="3576534" y="3548211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5">
            <a:extLst>
              <a:ext uri="{FF2B5EF4-FFF2-40B4-BE49-F238E27FC236}">
                <a16:creationId xmlns:a16="http://schemas.microsoft.com/office/drawing/2014/main" id="{E9C6A6B1-6D2B-4949-9009-62D911843828}"/>
              </a:ext>
            </a:extLst>
          </p:cNvPr>
          <p:cNvSpPr/>
          <p:nvPr/>
        </p:nvSpPr>
        <p:spPr>
          <a:xfrm>
            <a:off x="4461438" y="3431813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÷ 4</a:t>
            </a:r>
          </a:p>
        </p:txBody>
      </p:sp>
      <p:sp>
        <p:nvSpPr>
          <p:cNvPr id="44" name="Rounded Rectangle 6">
            <a:extLst>
              <a:ext uri="{FF2B5EF4-FFF2-40B4-BE49-F238E27FC236}">
                <a16:creationId xmlns:a16="http://schemas.microsoft.com/office/drawing/2014/main" id="{DD9C101D-3F15-4ED9-ACE2-0C923CE9D578}"/>
              </a:ext>
            </a:extLst>
          </p:cNvPr>
          <p:cNvSpPr/>
          <p:nvPr/>
        </p:nvSpPr>
        <p:spPr>
          <a:xfrm>
            <a:off x="6525664" y="3431813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+ 17</a:t>
            </a:r>
          </a:p>
        </p:txBody>
      </p:sp>
      <p:sp>
        <p:nvSpPr>
          <p:cNvPr id="45" name="Right Arrow 7">
            <a:extLst>
              <a:ext uri="{FF2B5EF4-FFF2-40B4-BE49-F238E27FC236}">
                <a16:creationId xmlns:a16="http://schemas.microsoft.com/office/drawing/2014/main" id="{D1224AD4-96CC-462C-9FFB-FC0C17663653}"/>
              </a:ext>
            </a:extLst>
          </p:cNvPr>
          <p:cNvSpPr/>
          <p:nvPr/>
        </p:nvSpPr>
        <p:spPr>
          <a:xfrm>
            <a:off x="5715323" y="3548210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8">
            <a:extLst>
              <a:ext uri="{FF2B5EF4-FFF2-40B4-BE49-F238E27FC236}">
                <a16:creationId xmlns:a16="http://schemas.microsoft.com/office/drawing/2014/main" id="{1C7538EF-AC87-4C6F-9592-E11238146321}"/>
              </a:ext>
            </a:extLst>
          </p:cNvPr>
          <p:cNvSpPr/>
          <p:nvPr/>
        </p:nvSpPr>
        <p:spPr>
          <a:xfrm>
            <a:off x="7779549" y="3548210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ounded Rectangle 9">
            <a:extLst>
              <a:ext uri="{FF2B5EF4-FFF2-40B4-BE49-F238E27FC236}">
                <a16:creationId xmlns:a16="http://schemas.microsoft.com/office/drawing/2014/main" id="{FE836438-1BB3-4498-AD5D-7E3F67347831}"/>
              </a:ext>
            </a:extLst>
          </p:cNvPr>
          <p:cNvSpPr/>
          <p:nvPr/>
        </p:nvSpPr>
        <p:spPr>
          <a:xfrm>
            <a:off x="8691763" y="3387567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48" name="Rounded Rectangle 10">
            <a:extLst>
              <a:ext uri="{FF2B5EF4-FFF2-40B4-BE49-F238E27FC236}">
                <a16:creationId xmlns:a16="http://schemas.microsoft.com/office/drawing/2014/main" id="{7D599AC0-CBA7-4A1E-B54C-4D9E1C6BE87B}"/>
              </a:ext>
            </a:extLst>
          </p:cNvPr>
          <p:cNvSpPr/>
          <p:nvPr/>
        </p:nvSpPr>
        <p:spPr>
          <a:xfrm>
            <a:off x="1540231" y="2553585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Input</a:t>
            </a:r>
          </a:p>
        </p:txBody>
      </p:sp>
      <p:sp>
        <p:nvSpPr>
          <p:cNvPr id="49" name="Rounded Rectangle 11">
            <a:extLst>
              <a:ext uri="{FF2B5EF4-FFF2-40B4-BE49-F238E27FC236}">
                <a16:creationId xmlns:a16="http://schemas.microsoft.com/office/drawing/2014/main" id="{69EF9F42-8D31-4614-B9C4-63F739025474}"/>
              </a:ext>
            </a:extLst>
          </p:cNvPr>
          <p:cNvSpPr/>
          <p:nvPr/>
        </p:nvSpPr>
        <p:spPr>
          <a:xfrm>
            <a:off x="8031290" y="2494013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8900FDFD-363A-4BB3-1E3E-FEFF335B04FC}"/>
              </a:ext>
            </a:extLst>
          </p:cNvPr>
          <p:cNvSpPr/>
          <p:nvPr/>
        </p:nvSpPr>
        <p:spPr>
          <a:xfrm>
            <a:off x="2239427" y="4450452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/>
              <a:t>12</a:t>
            </a:r>
          </a:p>
        </p:txBody>
      </p:sp>
      <p:sp>
        <p:nvSpPr>
          <p:cNvPr id="20" name="Right Arrow 4">
            <a:extLst>
              <a:ext uri="{FF2B5EF4-FFF2-40B4-BE49-F238E27FC236}">
                <a16:creationId xmlns:a16="http://schemas.microsoft.com/office/drawing/2014/main" id="{037B9FB7-A691-980A-B874-0BE3933D7438}"/>
              </a:ext>
            </a:extLst>
          </p:cNvPr>
          <p:cNvSpPr/>
          <p:nvPr/>
        </p:nvSpPr>
        <p:spPr>
          <a:xfrm>
            <a:off x="3567875" y="464791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5D2E6F5A-D61D-DA75-2A04-A3A504E90437}"/>
              </a:ext>
            </a:extLst>
          </p:cNvPr>
          <p:cNvSpPr/>
          <p:nvPr/>
        </p:nvSpPr>
        <p:spPr>
          <a:xfrm>
            <a:off x="4452779" y="4531517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- 2</a:t>
            </a:r>
          </a:p>
        </p:txBody>
      </p:sp>
      <p:sp>
        <p:nvSpPr>
          <p:cNvPr id="22" name="Rounded Rectangle 6">
            <a:extLst>
              <a:ext uri="{FF2B5EF4-FFF2-40B4-BE49-F238E27FC236}">
                <a16:creationId xmlns:a16="http://schemas.microsoft.com/office/drawing/2014/main" id="{49BC805D-C719-F102-8F56-8681971CCC73}"/>
              </a:ext>
            </a:extLst>
          </p:cNvPr>
          <p:cNvSpPr/>
          <p:nvPr/>
        </p:nvSpPr>
        <p:spPr>
          <a:xfrm>
            <a:off x="6517005" y="4531517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x ?</a:t>
            </a:r>
          </a:p>
        </p:txBody>
      </p:sp>
      <p:sp>
        <p:nvSpPr>
          <p:cNvPr id="23" name="Right Arrow 7">
            <a:extLst>
              <a:ext uri="{FF2B5EF4-FFF2-40B4-BE49-F238E27FC236}">
                <a16:creationId xmlns:a16="http://schemas.microsoft.com/office/drawing/2014/main" id="{F854F9B6-3F8D-9B50-A0A9-2344392DDDFF}"/>
              </a:ext>
            </a:extLst>
          </p:cNvPr>
          <p:cNvSpPr/>
          <p:nvPr/>
        </p:nvSpPr>
        <p:spPr>
          <a:xfrm>
            <a:off x="5706664" y="464791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8">
            <a:extLst>
              <a:ext uri="{FF2B5EF4-FFF2-40B4-BE49-F238E27FC236}">
                <a16:creationId xmlns:a16="http://schemas.microsoft.com/office/drawing/2014/main" id="{7A9B5C73-D553-4495-ED7E-8D3589EC4AC4}"/>
              </a:ext>
            </a:extLst>
          </p:cNvPr>
          <p:cNvSpPr/>
          <p:nvPr/>
        </p:nvSpPr>
        <p:spPr>
          <a:xfrm>
            <a:off x="7770890" y="464791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689AA195-4F00-3124-D0A3-11EBF5D1D672}"/>
              </a:ext>
            </a:extLst>
          </p:cNvPr>
          <p:cNvSpPr/>
          <p:nvPr/>
        </p:nvSpPr>
        <p:spPr>
          <a:xfrm>
            <a:off x="8683104" y="4487271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825691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9065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Function Machines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0433" y="2396600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/>
              <a:t>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468881" y="259406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353785" y="247766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+ 15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18011" y="247766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÷ 6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607670" y="259406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7671896" y="259406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8584110" y="2433419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32578" y="1599437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Inputs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23637" y="1539865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181770" y="3429940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/>
              <a:t>8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510218" y="362740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395122" y="351100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x 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59348" y="3511005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- 7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5649007" y="362740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7713233" y="3627402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8625447" y="3466759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01590" y="4326516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/>
              <a:t>?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530038" y="4523979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4414942" y="440758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÷ 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479168" y="4407581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- 1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5668827" y="452397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7733053" y="4523978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8645267" y="4363335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01590" y="5278133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/>
              <a:t>2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3530038" y="5475596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4414942" y="535919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+ 10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479168" y="535919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dirty="0"/>
              <a:t>x ?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5668827" y="547559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>
            <a:off x="7733053" y="547559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8645267" y="5323643"/>
            <a:ext cx="1135626" cy="69317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892630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540E-9903-419E-AB2E-5D1EC7B02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Formula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8AC0C5-5129-47A6-BA1F-0AF89C3423A1}"/>
              </a:ext>
            </a:extLst>
          </p:cNvPr>
          <p:cNvSpPr txBox="1"/>
          <p:nvPr/>
        </p:nvSpPr>
        <p:spPr>
          <a:xfrm>
            <a:off x="3560804" y="2509236"/>
            <a:ext cx="7875373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Substitutes of Value = </a:t>
            </a:r>
            <a:r>
              <a:rPr lang="en-GB" dirty="0"/>
              <a:t>when a letter represents a named value. The number may change, which is why formulas are written in this way; the formula will always work as long as the correct numbers are entered into it!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DA502-963E-4669-8BA5-D4EF3C7ECB3F}"/>
              </a:ext>
            </a:extLst>
          </p:cNvPr>
          <p:cNvSpPr txBox="1"/>
          <p:nvPr/>
        </p:nvSpPr>
        <p:spPr>
          <a:xfrm>
            <a:off x="3278412" y="3829444"/>
            <a:ext cx="397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Two values next to each other, multiply!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F29F26-4567-4B1B-B91D-3A35789B4C2D}"/>
              </a:ext>
            </a:extLst>
          </p:cNvPr>
          <p:cNvSpPr txBox="1"/>
          <p:nvPr/>
        </p:nvSpPr>
        <p:spPr>
          <a:xfrm>
            <a:off x="3278412" y="4464096"/>
            <a:ext cx="7904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value with an indice, multiply by itself the number of times the indices shows!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86D8BE-1CC2-4D9B-A3C2-8C8953796AB3}"/>
              </a:ext>
            </a:extLst>
          </p:cNvPr>
          <p:cNvSpPr txBox="1"/>
          <p:nvPr/>
        </p:nvSpPr>
        <p:spPr>
          <a:xfrm>
            <a:off x="3278412" y="4978109"/>
            <a:ext cx="5319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One value over another, divide the top by the bottom!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FDD1122-2D82-43B1-AD7F-AFA7E4C82BB0}"/>
              </a:ext>
            </a:extLst>
          </p:cNvPr>
          <p:cNvCxnSpPr/>
          <p:nvPr/>
        </p:nvCxnSpPr>
        <p:spPr>
          <a:xfrm>
            <a:off x="2396386" y="4699539"/>
            <a:ext cx="711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32CEDD-F45D-41EF-A906-DF5A6DC5A392}"/>
              </a:ext>
            </a:extLst>
          </p:cNvPr>
          <p:cNvCxnSpPr/>
          <p:nvPr/>
        </p:nvCxnSpPr>
        <p:spPr>
          <a:xfrm>
            <a:off x="2396386" y="5162775"/>
            <a:ext cx="711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80BCAE42-255B-492E-AB56-CA95BEE2DC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5820" y="3035688"/>
                <a:ext cx="10680357" cy="2649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57175" indent="-257175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35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57213" indent="-214313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05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342900" rtl="0" eaLnBrk="1" latinLnBrk="0" hangingPunct="1">
                  <a:spcBef>
                    <a:spcPts val="75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9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:r>
                  <a:rPr lang="en-GB" sz="2400" dirty="0">
                    <a:solidFill>
                      <a:srgbClr val="FF0000"/>
                    </a:solidFill>
                  </a:rPr>
                  <a:t>REMEMBER</a:t>
                </a:r>
              </a:p>
              <a:p>
                <a:r>
                  <a:rPr lang="en-GB" sz="2400" dirty="0"/>
                  <a:t>3a = 3 x a</a:t>
                </a:r>
              </a:p>
              <a:p>
                <a:r>
                  <a:rPr lang="en-GB" sz="2400" dirty="0"/>
                  <a:t>ab = a x b</a:t>
                </a:r>
              </a:p>
              <a:p>
                <a:r>
                  <a:rPr lang="en-GB" sz="2400" dirty="0"/>
                  <a:t>a² = a x a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GB" sz="240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sz="2400" dirty="0"/>
                  <a:t> = a ÷ b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80BCAE42-255B-492E-AB56-CA95BEE2D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20" y="3035688"/>
                <a:ext cx="10680357" cy="2649341"/>
              </a:xfrm>
              <a:prstGeom prst="rect">
                <a:avLst/>
              </a:prstGeom>
              <a:blipFill>
                <a:blip r:embed="rId2"/>
                <a:stretch>
                  <a:fillRect l="-913" t="-1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029D4DC-B66B-4864-AE23-C27943731B64}"/>
              </a:ext>
            </a:extLst>
          </p:cNvPr>
          <p:cNvCxnSpPr>
            <a:cxnSpLocks/>
          </p:cNvCxnSpPr>
          <p:nvPr/>
        </p:nvCxnSpPr>
        <p:spPr>
          <a:xfrm>
            <a:off x="2596895" y="4026436"/>
            <a:ext cx="51074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178A655A-F85F-4A2D-B332-B183DA1DD1D3}"/>
              </a:ext>
            </a:extLst>
          </p:cNvPr>
          <p:cNvSpPr/>
          <p:nvPr/>
        </p:nvSpPr>
        <p:spPr>
          <a:xfrm>
            <a:off x="2510418" y="3678244"/>
            <a:ext cx="141341" cy="6879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8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18" grpId="0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9065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Function Machines to Formula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27781" y="2525027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4000" dirty="0"/>
          </a:p>
        </p:txBody>
      </p:sp>
      <p:sp>
        <p:nvSpPr>
          <p:cNvPr id="5" name="Right Arrow 4"/>
          <p:cNvSpPr/>
          <p:nvPr/>
        </p:nvSpPr>
        <p:spPr>
          <a:xfrm>
            <a:off x="4556229" y="2645434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5441133" y="2529036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7505359" y="2529036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sp>
        <p:nvSpPr>
          <p:cNvPr id="8" name="Right Arrow 7"/>
          <p:cNvSpPr/>
          <p:nvPr/>
        </p:nvSpPr>
        <p:spPr>
          <a:xfrm>
            <a:off x="6695018" y="2645433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432578" y="1599437"/>
            <a:ext cx="2441950" cy="608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/>
              <a:t>Input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23637" y="1539865"/>
            <a:ext cx="2180302" cy="6264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36983" y="4680079"/>
            <a:ext cx="1135626" cy="693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/>
          </a:p>
        </p:txBody>
      </p:sp>
      <p:sp>
        <p:nvSpPr>
          <p:cNvPr id="21" name="Right Arrow 20"/>
          <p:cNvSpPr/>
          <p:nvPr/>
        </p:nvSpPr>
        <p:spPr>
          <a:xfrm>
            <a:off x="4565431" y="4800486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5450335" y="468408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sp>
        <p:nvSpPr>
          <p:cNvPr id="23" name="Rounded Rectangle 22"/>
          <p:cNvSpPr/>
          <p:nvPr/>
        </p:nvSpPr>
        <p:spPr>
          <a:xfrm>
            <a:off x="7514561" y="4684088"/>
            <a:ext cx="1135626" cy="69317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 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704220" y="4800485"/>
            <a:ext cx="692082" cy="3702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1CE7FEB-0E94-CE0E-467F-4219CA2B5B24}"/>
                  </a:ext>
                </a:extLst>
              </p:cNvPr>
              <p:cNvSpPr/>
              <p:nvPr/>
            </p:nvSpPr>
            <p:spPr>
              <a:xfrm>
                <a:off x="2153515" y="3279197"/>
                <a:ext cx="7568045" cy="98713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009DD9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1CE7FEB-0E94-CE0E-467F-4219CA2B5B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515" y="3279197"/>
                <a:ext cx="7568045" cy="9871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5BC7133-498B-5E6F-DB88-9FCD44AB1695}"/>
                  </a:ext>
                </a:extLst>
              </p:cNvPr>
              <p:cNvSpPr/>
              <p:nvPr/>
            </p:nvSpPr>
            <p:spPr>
              <a:xfrm>
                <a:off x="2170833" y="5435310"/>
                <a:ext cx="7568045" cy="98713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5BC7133-498B-5E6F-DB88-9FCD44AB16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833" y="5435310"/>
                <a:ext cx="7568045" cy="9871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2AB14620-1688-4B08-AEA1-615C439447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95419" y="2606971"/>
            <a:ext cx="982062" cy="54647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8B9A21D-01DA-4C7C-9676-314D9A5E8C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6246" y="4748326"/>
            <a:ext cx="1000408" cy="55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7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E0F9-0F3D-9CED-CC77-A1F5C81A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962D4-E0D4-20C7-0628-B662199D9A4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581912" y="3286436"/>
                <a:ext cx="4271771" cy="310198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3200" b="0" dirty="0"/>
              </a:p>
              <a:p>
                <a:pPr marL="0" indent="0" algn="ctr">
                  <a:buNone/>
                </a:pPr>
                <a:endParaRPr lang="en-GB" sz="2400" dirty="0"/>
              </a:p>
              <a:p>
                <a:pPr marL="0" indent="0" algn="ctr">
                  <a:buNone/>
                </a:pPr>
                <a:endParaRPr lang="en-GB" sz="2400" dirty="0"/>
              </a:p>
              <a:p>
                <a:pPr marL="0" indent="0" algn="ctr">
                  <a:buNone/>
                </a:pPr>
                <a:endParaRPr lang="en-GB" sz="3200" dirty="0"/>
              </a:p>
              <a:p>
                <a:pPr marL="0" indent="0" algn="ctr">
                  <a:buNone/>
                </a:pPr>
                <a:endParaRPr lang="en-GB" sz="3200" dirty="0"/>
              </a:p>
              <a:p>
                <a:pPr marL="0" indent="0" algn="ctr">
                  <a:buNone/>
                </a:pPr>
                <a:endParaRPr lang="en-GB" sz="3200" dirty="0"/>
              </a:p>
              <a:p>
                <a:pPr marL="0" indent="0" algn="ctr">
                  <a:buNone/>
                </a:pPr>
                <a:endParaRPr lang="en-GB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962D4-E0D4-20C7-0628-B662199D9A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81912" y="3286436"/>
                <a:ext cx="4271771" cy="310198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4DF9D39-E343-68EA-3996-0625F498B79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338315" y="3286436"/>
                <a:ext cx="4270247" cy="310198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+6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>
                                  <a:lumMod val="85000"/>
                                  <a:lumOff val="15000"/>
                                </a:prst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4DF9D39-E343-68EA-3996-0625F498B7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38315" y="3286436"/>
                <a:ext cx="4270247" cy="310198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A57C7F-B3A0-DFE6-0EC1-6CCF9E746092}"/>
                  </a:ext>
                </a:extLst>
              </p:cNvPr>
              <p:cNvSpPr txBox="1"/>
              <p:nvPr/>
            </p:nvSpPr>
            <p:spPr>
              <a:xfrm>
                <a:off x="2231134" y="2377440"/>
                <a:ext cx="7729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What would the answer to these sums be if: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10			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6			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= 5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9A57C7F-B3A0-DFE6-0EC1-6CCF9E746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34" y="2377440"/>
                <a:ext cx="7729729" cy="646331"/>
              </a:xfrm>
              <a:prstGeom prst="rect">
                <a:avLst/>
              </a:prstGeom>
              <a:blipFill>
                <a:blip r:embed="rId4"/>
                <a:stretch>
                  <a:fillRect l="-631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751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9797-342A-B073-8C15-2607B062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135D61-A1C0-EA26-2AEC-148AE5C3CD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677180"/>
            <a:ext cx="6257544" cy="118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6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9797-342A-B073-8C15-2607B062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A5D6769-90FC-9E23-5286-1311DB0BA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340838"/>
            <a:ext cx="6257544" cy="18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7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9190024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 cube has a side length 4cm. What is the volume?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1182 – 784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of 540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many vertices in a cylinder?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type of angle is this?</a:t>
                          </a: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19190024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 cube has a side length 4cm. What is the volume?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1182 – 784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00000" t="-362" r="-200299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many vertices in a cylinder?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type of angle is this?</a:t>
                          </a: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8A85FA1-1822-4C6C-E0ED-651A6D59B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336" y="3599411"/>
            <a:ext cx="1043394" cy="55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65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9797-342A-B073-8C15-2607B062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12" name="Content Placeholder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EDE4CF3-7A2E-A599-DEAD-91785A4AE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754193"/>
            <a:ext cx="6257544" cy="30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33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AF91-03D2-1604-800E-D79898ED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Distance/Speed/Time</a:t>
            </a:r>
          </a:p>
        </p:txBody>
      </p:sp>
    </p:spTree>
    <p:extLst>
      <p:ext uri="{BB962C8B-B14F-4D97-AF65-F5344CB8AC3E}">
        <p14:creationId xmlns:p14="http://schemas.microsoft.com/office/powerpoint/2010/main" val="1009156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Speed/Distance/time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One of the formulas you need to remember is for Speed, Distance and Time</a:t>
            </a:r>
          </a:p>
          <a:p>
            <a:pPr marL="0" indent="0">
              <a:buNone/>
            </a:pPr>
            <a:r>
              <a:rPr lang="en-GB" sz="2000" dirty="0"/>
              <a:t>This is best done by picturing the equation as a triangle. Whichever you are trying to find, place your hand over that letter. </a:t>
            </a:r>
          </a:p>
          <a:p>
            <a:pPr marL="0" indent="0">
              <a:buNone/>
            </a:pPr>
            <a:r>
              <a:rPr lang="en-GB" sz="2000" dirty="0"/>
              <a:t>The way the remaining letters are placed with each other tells you what to do (think about how we read formula!)</a:t>
            </a: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89658" y="2320791"/>
            <a:ext cx="3796291" cy="44072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BE44BA-3BEB-4E45-A3D6-DFA50DAFF672}"/>
              </a:ext>
            </a:extLst>
          </p:cNvPr>
          <p:cNvSpPr txBox="1"/>
          <p:nvPr/>
        </p:nvSpPr>
        <p:spPr>
          <a:xfrm>
            <a:off x="7413028" y="5427070"/>
            <a:ext cx="27495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D= </a:t>
            </a:r>
            <a:r>
              <a:rPr lang="en-GB" sz="2000" u="sng" dirty="0"/>
              <a:t>					</a:t>
            </a:r>
            <a:r>
              <a:rPr lang="en-GB" sz="2000" dirty="0"/>
              <a:t> </a:t>
            </a:r>
          </a:p>
          <a:p>
            <a:r>
              <a:rPr lang="en-GB" sz="2000" dirty="0"/>
              <a:t>S=  </a:t>
            </a:r>
            <a:r>
              <a:rPr lang="en-GB" sz="2000" u="sng" dirty="0"/>
              <a:t>					</a:t>
            </a:r>
            <a:endParaRPr lang="en-GB" sz="2000" dirty="0"/>
          </a:p>
          <a:p>
            <a:r>
              <a:rPr lang="en-GB" sz="2000" dirty="0"/>
              <a:t>T= </a:t>
            </a:r>
            <a:r>
              <a:rPr lang="en-GB" sz="2000" u="sng" dirty="0"/>
              <a:t>					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129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89658" y="2320791"/>
            <a:ext cx="3796291" cy="4407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Speed/Distance/time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If a train travels 300 miles over 2 hours, how fast was it going?</a:t>
            </a:r>
          </a:p>
          <a:p>
            <a:endParaRPr lang="en-GB" sz="2000" dirty="0"/>
          </a:p>
          <a:p>
            <a:r>
              <a:rPr lang="en-GB" sz="2000" dirty="0"/>
              <a:t>If a bus travels for 2 hours at a speed of 50 mph, how far did it go?</a:t>
            </a:r>
          </a:p>
          <a:p>
            <a:endParaRPr lang="en-GB" sz="2000" dirty="0"/>
          </a:p>
          <a:p>
            <a:r>
              <a:rPr lang="en-GB" sz="2000" dirty="0"/>
              <a:t>A cyclist rides 5 miles at a speed of 2 miles an hour. How long did it take?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E44BA-3BEB-4E45-A3D6-DFA50DAFF672}"/>
              </a:ext>
            </a:extLst>
          </p:cNvPr>
          <p:cNvSpPr txBox="1"/>
          <p:nvPr/>
        </p:nvSpPr>
        <p:spPr>
          <a:xfrm>
            <a:off x="7413028" y="5427070"/>
            <a:ext cx="274955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D= Speed x Time</a:t>
            </a:r>
          </a:p>
          <a:p>
            <a:r>
              <a:rPr lang="en-GB" sz="2000" dirty="0"/>
              <a:t>S= Distance ÷ Time</a:t>
            </a:r>
            <a:endParaRPr lang="en-GB" sz="2000" u="sng" dirty="0"/>
          </a:p>
          <a:p>
            <a:r>
              <a:rPr lang="en-GB" sz="2000" dirty="0"/>
              <a:t>T= Distance ÷ Speed</a:t>
            </a:r>
          </a:p>
        </p:txBody>
      </p:sp>
    </p:spTree>
    <p:extLst>
      <p:ext uri="{BB962C8B-B14F-4D97-AF65-F5344CB8AC3E}">
        <p14:creationId xmlns:p14="http://schemas.microsoft.com/office/powerpoint/2010/main" val="1865800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31136" y="2580294"/>
            <a:ext cx="7729728" cy="3964887"/>
          </a:xfrm>
        </p:spPr>
        <p:txBody>
          <a:bodyPr>
            <a:normAutofit/>
          </a:bodyPr>
          <a:lstStyle/>
          <a:p>
            <a:r>
              <a:rPr lang="en-US" dirty="0"/>
              <a:t>A vehicle leaves Leeds at 8.00am and arrives in Newcastle at 10.30am. If the distance is 140 km, what was the average speed of the vehicle?</a:t>
            </a:r>
          </a:p>
          <a:p>
            <a:endParaRPr lang="en-US" dirty="0"/>
          </a:p>
          <a:p>
            <a:r>
              <a:rPr lang="en-US" dirty="0"/>
              <a:t>Pierre cycles at 4 miles per hour and travels a distance of 12 miles. How long does his journey take?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whale swims at a speed of 13 </a:t>
            </a:r>
            <a:r>
              <a:rPr lang="en-US" dirty="0" err="1"/>
              <a:t>metres</a:t>
            </a:r>
            <a:r>
              <a:rPr lang="en-US" dirty="0"/>
              <a:t> per second for half a minute. How far does the whale swim in this time?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Audi travels at 88mph over a distance of 22m. Calculate in minutes the time taken for the Audi to travel this distance.</a:t>
            </a:r>
          </a:p>
        </p:txBody>
      </p:sp>
    </p:spTree>
    <p:extLst>
      <p:ext uri="{BB962C8B-B14F-4D97-AF65-F5344CB8AC3E}">
        <p14:creationId xmlns:p14="http://schemas.microsoft.com/office/powerpoint/2010/main" val="2236502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9797-342A-B073-8C15-2607B062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4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CF68168-BF87-86A4-288D-D5B321CB6B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333015"/>
            <a:ext cx="6257544" cy="18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480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3A777-268D-1962-BC00-3DB33224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Practice</a:t>
            </a:r>
          </a:p>
        </p:txBody>
      </p:sp>
    </p:spTree>
    <p:extLst>
      <p:ext uri="{BB962C8B-B14F-4D97-AF65-F5344CB8AC3E}">
        <p14:creationId xmlns:p14="http://schemas.microsoft.com/office/powerpoint/2010/main" val="464546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9797-342A-B073-8C15-2607B062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319188F-C2F5-E634-18BD-F2A9D6796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1128438"/>
            <a:ext cx="6257544" cy="428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442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59797-342A-B073-8C15-2607B062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4" name="Content Placeholder 3" descr="Chart&#10;&#10;Description automatically generated">
            <a:extLst>
              <a:ext uri="{FF2B5EF4-FFF2-40B4-BE49-F238E27FC236}">
                <a16:creationId xmlns:a16="http://schemas.microsoft.com/office/drawing/2014/main" id="{1E02F464-6FD4-889D-0E84-8D96D3DC41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503891"/>
            <a:ext cx="6257544" cy="353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28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Probability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Averages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16F0BFD7-2087-A486-D4B3-C0D1064D71C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12455" y="3143250"/>
            <a:ext cx="3968678" cy="259715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F7439-5F31-C3D6-6BDD-87E165604C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1534" y="2313433"/>
            <a:ext cx="4270248" cy="704087"/>
          </a:xfrm>
        </p:spPr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BIDMAS</a:t>
            </a:r>
          </a:p>
          <a:p>
            <a:r>
              <a:rPr lang="en-US" sz="2800" dirty="0"/>
              <a:t>How to read formula</a:t>
            </a:r>
          </a:p>
          <a:p>
            <a:r>
              <a:rPr lang="en-US" sz="2800" dirty="0"/>
              <a:t>How to solve formula</a:t>
            </a:r>
          </a:p>
          <a:p>
            <a:r>
              <a:rPr lang="en-US" sz="2800" dirty="0"/>
              <a:t>Distance/Speed/Time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1EF-0E93-BB6A-6DB8-FE4D41DA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BIDMAS</a:t>
            </a:r>
          </a:p>
        </p:txBody>
      </p:sp>
    </p:spTree>
    <p:extLst>
      <p:ext uri="{BB962C8B-B14F-4D97-AF65-F5344CB8AC3E}">
        <p14:creationId xmlns:p14="http://schemas.microsoft.com/office/powerpoint/2010/main" val="285473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bidmas</a:t>
            </a: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/>
              <a:t>When solving a calculation, we should always follow BIDMAS:</a:t>
            </a:r>
          </a:p>
          <a:p>
            <a:pPr marL="0" indent="0">
              <a:buNone/>
            </a:pPr>
            <a:r>
              <a:rPr lang="en-US" sz="2400"/>
              <a:t>Brackets</a:t>
            </a:r>
          </a:p>
          <a:p>
            <a:pPr marL="0" indent="0">
              <a:buNone/>
            </a:pPr>
            <a:r>
              <a:rPr lang="en-US" sz="2400"/>
              <a:t>Indices</a:t>
            </a:r>
          </a:p>
          <a:p>
            <a:pPr marL="0" indent="0">
              <a:buNone/>
            </a:pPr>
            <a:r>
              <a:rPr lang="en-US" sz="2400"/>
              <a:t>Division</a:t>
            </a:r>
          </a:p>
          <a:p>
            <a:pPr marL="0" indent="0">
              <a:buNone/>
            </a:pPr>
            <a:r>
              <a:rPr lang="en-US" sz="2400"/>
              <a:t>Multiplication</a:t>
            </a:r>
          </a:p>
          <a:p>
            <a:pPr marL="0" indent="0">
              <a:buNone/>
            </a:pPr>
            <a:r>
              <a:rPr lang="en-US" sz="2400"/>
              <a:t>Addition</a:t>
            </a:r>
          </a:p>
          <a:p>
            <a:pPr marL="0" indent="0">
              <a:buNone/>
            </a:pPr>
            <a:r>
              <a:rPr lang="en-GB" sz="2400"/>
              <a:t>Subtraction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1590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86C5-4DB3-BA5C-22EE-CA52D715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BIDMAS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B8636-0D1E-F4AB-6BC8-F9AC96B7EE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10 ÷ 2 − 3 × 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55 − (1 + 4) × 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 × (8 ÷ 4)²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64823-9799-6CDC-0F41-3B75A19F24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(2 × 7) + 1 ×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6 + 5 × 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8 + 3 × 4</a:t>
            </a:r>
          </a:p>
          <a:p>
            <a:pPr marL="0" indent="0">
              <a:buNone/>
            </a:pPr>
            <a:r>
              <a:rPr lang="en-GB" dirty="0"/>
              <a:t>      2</a:t>
            </a:r>
            <a:endParaRPr lang="en-GB" u="sng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8E809B-5B0E-FD95-A9DB-31EB3746CC4F}"/>
              </a:ext>
            </a:extLst>
          </p:cNvPr>
          <p:cNvCxnSpPr>
            <a:cxnSpLocks/>
          </p:cNvCxnSpPr>
          <p:nvPr/>
        </p:nvCxnSpPr>
        <p:spPr>
          <a:xfrm>
            <a:off x="6338315" y="5228705"/>
            <a:ext cx="101844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2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770EDB-2D67-45F5-B04F-4948A00DF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Practice Question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5CD78DA-CBE4-4869-BBFA-E30B4E2F6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183192"/>
            <a:ext cx="6257544" cy="417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9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  <a:endParaRPr lang="en-US"/>
          </a:p>
        </p:txBody>
      </p:sp>
      <p:pic>
        <p:nvPicPr>
          <p:cNvPr id="6" name="Content Placeholder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425F07C-0088-E472-5E5A-F8139C8D1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376" y="2059248"/>
            <a:ext cx="6257544" cy="242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314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4" ma:contentTypeDescription="Create a new document." ma:contentTypeScope="" ma:versionID="03a873066d51c240444531b22fc82f4e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295e6bf93f9598c9578881f944d81644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51801ECD-55D8-4DAB-A046-48AF7196B074}"/>
</file>

<file path=customXml/itemProps2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452493-D7D6-4173-8632-9B2178717EAC}">
  <ds:schemaRefs>
    <ds:schemaRef ds:uri="http://purl.org/dc/elements/1.1/"/>
    <ds:schemaRef ds:uri="http://purl.org/dc/dcmitype/"/>
    <ds:schemaRef ds:uri="http://schemas.microsoft.com/office/infopath/2007/PartnerControls"/>
    <ds:schemaRef ds:uri="32a3d327-319a-4891-a29f-6151636f0e03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42420e0f-129b-4816-94a7-95fce393a7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1924</TotalTime>
  <Words>670</Words>
  <Application>Microsoft Office PowerPoint</Application>
  <PresentationFormat>Widescreen</PresentationFormat>
  <Paragraphs>156</Paragraphs>
  <Slides>29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Cambria Math</vt:lpstr>
      <vt:lpstr>Gill Sans MT</vt:lpstr>
      <vt:lpstr>Trebuchet MS</vt:lpstr>
      <vt:lpstr>Wingdings 3</vt:lpstr>
      <vt:lpstr>Parcel</vt:lpstr>
      <vt:lpstr>Facet</vt:lpstr>
      <vt:lpstr>Functional Skills L2 Maths</vt:lpstr>
      <vt:lpstr>Starter Activity 5 in 5</vt:lpstr>
      <vt:lpstr>What are we doing today?</vt:lpstr>
      <vt:lpstr>What do we need to know?</vt:lpstr>
      <vt:lpstr>BIDMAS</vt:lpstr>
      <vt:lpstr>bidmas</vt:lpstr>
      <vt:lpstr>BIDMAS</vt:lpstr>
      <vt:lpstr>Practice Question</vt:lpstr>
      <vt:lpstr>Practice Question</vt:lpstr>
      <vt:lpstr>Reading &amp; Solving Formula</vt:lpstr>
      <vt:lpstr>Function Machines</vt:lpstr>
      <vt:lpstr>Function Machines </vt:lpstr>
      <vt:lpstr>Function Machines</vt:lpstr>
      <vt:lpstr>Function Machines </vt:lpstr>
      <vt:lpstr>Formula</vt:lpstr>
      <vt:lpstr>Function Machines to Formula</vt:lpstr>
      <vt:lpstr>Substitution</vt:lpstr>
      <vt:lpstr>Exam Question</vt:lpstr>
      <vt:lpstr>Exam Question</vt:lpstr>
      <vt:lpstr>Exam Question</vt:lpstr>
      <vt:lpstr>Distance/Speed/Time</vt:lpstr>
      <vt:lpstr>Speed/Distance/time</vt:lpstr>
      <vt:lpstr>Speed/Distance/time</vt:lpstr>
      <vt:lpstr>Practice Questions</vt:lpstr>
      <vt:lpstr>Exam Question</vt:lpstr>
      <vt:lpstr>More Practice</vt:lpstr>
      <vt:lpstr>Exam Question</vt:lpstr>
      <vt:lpstr>Exam Question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47</cp:revision>
  <dcterms:created xsi:type="dcterms:W3CDTF">2021-09-22T09:27:53Z</dcterms:created>
  <dcterms:modified xsi:type="dcterms:W3CDTF">2022-11-16T10:48:00Z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