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328" r:id="rId5"/>
    <p:sldId id="303" r:id="rId6"/>
    <p:sldId id="300" r:id="rId7"/>
    <p:sldId id="304" r:id="rId8"/>
    <p:sldId id="29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Callaghan" userId="05ae2c7b-cd67-46f1-8895-2d9aca9c3774" providerId="ADAL" clId="{6C2D9060-2C34-4B6F-8AAE-46F88A4F5596}"/>
    <pc:docChg chg="undo custSel addSld delSld modSld">
      <pc:chgData name="Natalie Callaghan" userId="05ae2c7b-cd67-46f1-8895-2d9aca9c3774" providerId="ADAL" clId="{6C2D9060-2C34-4B6F-8AAE-46F88A4F5596}" dt="2023-05-26T11:33:29.549" v="413" actId="20577"/>
      <pc:docMkLst>
        <pc:docMk/>
      </pc:docMkLst>
      <pc:sldChg chg="delSp modSp add del mod delAnim">
        <pc:chgData name="Natalie Callaghan" userId="05ae2c7b-cd67-46f1-8895-2d9aca9c3774" providerId="ADAL" clId="{6C2D9060-2C34-4B6F-8AAE-46F88A4F5596}" dt="2023-05-26T11:33:29.549" v="413" actId="20577"/>
        <pc:sldMkLst>
          <pc:docMk/>
          <pc:sldMk cId="2831976386" sldId="299"/>
        </pc:sldMkLst>
        <pc:spChg chg="mod">
          <ac:chgData name="Natalie Callaghan" userId="05ae2c7b-cd67-46f1-8895-2d9aca9c3774" providerId="ADAL" clId="{6C2D9060-2C34-4B6F-8AAE-46F88A4F5596}" dt="2023-05-26T11:27:59.466" v="47" actId="20577"/>
          <ac:spMkLst>
            <pc:docMk/>
            <pc:sldMk cId="2831976386" sldId="299"/>
            <ac:spMk id="2" creationId="{00000000-0000-0000-0000-000000000000}"/>
          </ac:spMkLst>
        </pc:spChg>
        <pc:spChg chg="mod">
          <ac:chgData name="Natalie Callaghan" userId="05ae2c7b-cd67-46f1-8895-2d9aca9c3774" providerId="ADAL" clId="{6C2D9060-2C34-4B6F-8AAE-46F88A4F5596}" dt="2023-05-26T11:33:29.549" v="413" actId="20577"/>
          <ac:spMkLst>
            <pc:docMk/>
            <pc:sldMk cId="2831976386" sldId="299"/>
            <ac:spMk id="3" creationId="{00000000-0000-0000-0000-000000000000}"/>
          </ac:spMkLst>
        </pc:spChg>
        <pc:picChg chg="del">
          <ac:chgData name="Natalie Callaghan" userId="05ae2c7b-cd67-46f1-8895-2d9aca9c3774" providerId="ADAL" clId="{6C2D9060-2C34-4B6F-8AAE-46F88A4F5596}" dt="2023-05-26T11:28:03.030" v="49" actId="478"/>
          <ac:picMkLst>
            <pc:docMk/>
            <pc:sldMk cId="2831976386" sldId="299"/>
            <ac:picMk id="4" creationId="{A8355B4A-FED4-4E28-86CF-D8D474F3FEB4}"/>
          </ac:picMkLst>
        </pc:picChg>
        <pc:picChg chg="del">
          <ac:chgData name="Natalie Callaghan" userId="05ae2c7b-cd67-46f1-8895-2d9aca9c3774" providerId="ADAL" clId="{6C2D9060-2C34-4B6F-8AAE-46F88A4F5596}" dt="2023-05-26T11:28:02.135" v="48" actId="478"/>
          <ac:picMkLst>
            <pc:docMk/>
            <pc:sldMk cId="2831976386" sldId="299"/>
            <ac:picMk id="6" creationId="{27D7F234-32FA-44F6-95B1-4F5212F21BA0}"/>
          </ac:picMkLst>
        </pc:picChg>
        <pc:picChg chg="del">
          <ac:chgData name="Natalie Callaghan" userId="05ae2c7b-cd67-46f1-8895-2d9aca9c3774" providerId="ADAL" clId="{6C2D9060-2C34-4B6F-8AAE-46F88A4F5596}" dt="2023-05-26T11:27:37.226" v="3" actId="478"/>
          <ac:picMkLst>
            <pc:docMk/>
            <pc:sldMk cId="2831976386" sldId="299"/>
            <ac:picMk id="7" creationId="{2A0A0F89-000C-47B4-B713-D4628FCBC421}"/>
          </ac:picMkLst>
        </pc:picChg>
      </pc:sldChg>
      <pc:sldChg chg="delSp mod delAnim">
        <pc:chgData name="Natalie Callaghan" userId="05ae2c7b-cd67-46f1-8895-2d9aca9c3774" providerId="ADAL" clId="{6C2D9060-2C34-4B6F-8AAE-46F88A4F5596}" dt="2023-05-26T11:27:28.984" v="1" actId="478"/>
        <pc:sldMkLst>
          <pc:docMk/>
          <pc:sldMk cId="2831265701" sldId="300"/>
        </pc:sldMkLst>
        <pc:picChg chg="del">
          <ac:chgData name="Natalie Callaghan" userId="05ae2c7b-cd67-46f1-8895-2d9aca9c3774" providerId="ADAL" clId="{6C2D9060-2C34-4B6F-8AAE-46F88A4F5596}" dt="2023-05-26T11:27:28.984" v="1" actId="478"/>
          <ac:picMkLst>
            <pc:docMk/>
            <pc:sldMk cId="2831265701" sldId="300"/>
            <ac:picMk id="4" creationId="{32725B66-9EED-47B0-A6A4-7C5435B36602}"/>
          </ac:picMkLst>
        </pc:picChg>
      </pc:sldChg>
      <pc:sldChg chg="del">
        <pc:chgData name="Natalie Callaghan" userId="05ae2c7b-cd67-46f1-8895-2d9aca9c3774" providerId="ADAL" clId="{6C2D9060-2C34-4B6F-8AAE-46F88A4F5596}" dt="2023-05-26T11:27:40.693" v="4" actId="47"/>
        <pc:sldMkLst>
          <pc:docMk/>
          <pc:sldMk cId="505803018" sldId="302"/>
        </pc:sldMkLst>
      </pc:sldChg>
      <pc:sldChg chg="delSp mod delAnim">
        <pc:chgData name="Natalie Callaghan" userId="05ae2c7b-cd67-46f1-8895-2d9aca9c3774" providerId="ADAL" clId="{6C2D9060-2C34-4B6F-8AAE-46F88A4F5596}" dt="2023-05-26T11:27:24.657" v="0" actId="478"/>
        <pc:sldMkLst>
          <pc:docMk/>
          <pc:sldMk cId="1217123010" sldId="303"/>
        </pc:sldMkLst>
        <pc:picChg chg="del">
          <ac:chgData name="Natalie Callaghan" userId="05ae2c7b-cd67-46f1-8895-2d9aca9c3774" providerId="ADAL" clId="{6C2D9060-2C34-4B6F-8AAE-46F88A4F5596}" dt="2023-05-26T11:27:24.657" v="0" actId="478"/>
          <ac:picMkLst>
            <pc:docMk/>
            <pc:sldMk cId="1217123010" sldId="303"/>
            <ac:picMk id="4" creationId="{94231328-2E64-841C-3B73-B040D864C35F}"/>
          </ac:picMkLst>
        </pc:picChg>
      </pc:sldChg>
      <pc:sldChg chg="delSp mod delAnim">
        <pc:chgData name="Natalie Callaghan" userId="05ae2c7b-cd67-46f1-8895-2d9aca9c3774" providerId="ADAL" clId="{6C2D9060-2C34-4B6F-8AAE-46F88A4F5596}" dt="2023-05-26T11:27:33.384" v="2" actId="478"/>
        <pc:sldMkLst>
          <pc:docMk/>
          <pc:sldMk cId="736787112" sldId="304"/>
        </pc:sldMkLst>
        <pc:picChg chg="del">
          <ac:chgData name="Natalie Callaghan" userId="05ae2c7b-cd67-46f1-8895-2d9aca9c3774" providerId="ADAL" clId="{6C2D9060-2C34-4B6F-8AAE-46F88A4F5596}" dt="2023-05-26T11:27:33.384" v="2" actId="478"/>
          <ac:picMkLst>
            <pc:docMk/>
            <pc:sldMk cId="736787112" sldId="304"/>
            <ac:picMk id="5" creationId="{7AEBCE55-9F8B-432E-A9A4-452BCDD84653}"/>
          </ac:picMkLst>
        </pc:picChg>
      </pc:sldChg>
    </pc:docChg>
  </pc:docChgLst>
  <pc:docChgLst>
    <pc:chgData name="Lauren Handley" userId="782ebdc9-1f24-436f-b56d-a56f9aa3834b" providerId="ADAL" clId="{3C105FD9-B8CB-4D82-8870-7577B59B63A6}"/>
    <pc:docChg chg="custSel modSld">
      <pc:chgData name="Lauren Handley" userId="782ebdc9-1f24-436f-b56d-a56f9aa3834b" providerId="ADAL" clId="{3C105FD9-B8CB-4D82-8870-7577B59B63A6}" dt="2023-06-22T14:46:15.672" v="0" actId="478"/>
      <pc:docMkLst>
        <pc:docMk/>
      </pc:docMkLst>
      <pc:sldChg chg="delSp mod">
        <pc:chgData name="Lauren Handley" userId="782ebdc9-1f24-436f-b56d-a56f9aa3834b" providerId="ADAL" clId="{3C105FD9-B8CB-4D82-8870-7577B59B63A6}" dt="2023-06-22T14:46:15.672" v="0" actId="478"/>
        <pc:sldMkLst>
          <pc:docMk/>
          <pc:sldMk cId="736787112" sldId="304"/>
        </pc:sldMkLst>
        <pc:spChg chg="del">
          <ac:chgData name="Lauren Handley" userId="782ebdc9-1f24-436f-b56d-a56f9aa3834b" providerId="ADAL" clId="{3C105FD9-B8CB-4D82-8870-7577B59B63A6}" dt="2023-06-22T14:46:15.672" v="0" actId="478"/>
          <ac:spMkLst>
            <pc:docMk/>
            <pc:sldMk cId="736787112" sldId="304"/>
            <ac:spMk id="6" creationId="{F765E050-A611-4DA0-938D-248D356B4C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1F9FC-837C-4BCC-914C-A1107DDB1DA5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F68E5-66C8-4E2E-AFB6-45D071EAD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4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CD30-41B8-45FA-A91F-24C1BFBA006C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86ED3-EBF4-4CB5-AF06-47C8ED4919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2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3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2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8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5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13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6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5D3C7-613B-482C-933F-C890EA8F5D13}" type="datetimeFigureOut">
              <a:rPr lang="en-GB" smtClean="0"/>
              <a:pPr/>
              <a:t>22/06/2023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73C0A-FE48-43A7-A86C-DAE9EB536A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3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levels@chichester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96865C-E905-764B-ACA8-E516B0B55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365206"/>
            <a:ext cx="9202208" cy="61275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C66F70-5245-954B-8BF0-CAFB317B0BF5}"/>
              </a:ext>
            </a:extLst>
          </p:cNvPr>
          <p:cNvSpPr txBox="1"/>
          <p:nvPr/>
        </p:nvSpPr>
        <p:spPr>
          <a:xfrm>
            <a:off x="2" y="1804787"/>
            <a:ext cx="9202208" cy="2028375"/>
          </a:xfrm>
          <a:prstGeom prst="rect">
            <a:avLst/>
          </a:prstGeom>
          <a:noFill/>
        </p:spPr>
        <p:txBody>
          <a:bodyPr wrap="square" lIns="116140" tIns="58070" rIns="116140" bIns="58070" rtlCol="0" anchor="t">
            <a:spAutoFit/>
          </a:bodyPr>
          <a:lstStyle/>
          <a:p>
            <a:pPr algn="ctr">
              <a:lnSpc>
                <a:spcPts val="7367"/>
              </a:lnSpc>
            </a:pPr>
            <a:r>
              <a:rPr lang="en-US" sz="7621" b="1" dirty="0">
                <a:solidFill>
                  <a:schemeClr val="bg1"/>
                </a:solidFill>
                <a:latin typeface="Arial"/>
                <a:cs typeface="Arial"/>
              </a:rPr>
              <a:t>L3 Applied Psychology</a:t>
            </a:r>
            <a:endParaRPr lang="en-US" sz="762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344371-CAC4-413A-8C5B-F243B1FB5875}"/>
              </a:ext>
            </a:extLst>
          </p:cNvPr>
          <p:cNvSpPr txBox="1"/>
          <p:nvPr/>
        </p:nvSpPr>
        <p:spPr>
          <a:xfrm>
            <a:off x="483946" y="3829065"/>
            <a:ext cx="8234318" cy="95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367"/>
              </a:lnSpc>
            </a:pPr>
            <a:r>
              <a:rPr lang="en-US" sz="508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Taster Webinar 1</a:t>
            </a:r>
          </a:p>
        </p:txBody>
      </p:sp>
    </p:spTree>
    <p:extLst>
      <p:ext uri="{BB962C8B-B14F-4D97-AF65-F5344CB8AC3E}">
        <p14:creationId xmlns:p14="http://schemas.microsoft.com/office/powerpoint/2010/main" val="186380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322"/>
            <a:ext cx="7772400" cy="1351558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Trebuchet MS" panose="020B0603020202020204" pitchFamily="34" charset="0"/>
              </a:rPr>
              <a:t>Psychology at Chichester College</a:t>
            </a:r>
          </a:p>
        </p:txBody>
      </p:sp>
      <p:sp>
        <p:nvSpPr>
          <p:cNvPr id="8194" name="AutoShape 2" descr="data:image/jpeg;base64,/9j/4AAQSkZJRgABAQAAAQABAAD/2wCEAAkGBhQSERUUEBQVFRQWFRUUFhgVFRgXGRcdFhUVFBYXFxUYGygfFxokGRUUHy8gJSctLC0uFR4xNTAqNSgsLSkBCQoKDgwOGg8PGjQlHyMpLSowNS81KjQsLyw1NiwsKjIuLCwqKS00LC8sLSwsLCwsNS0sLCwqLCksNSwqLCksLP/AABEIAFcBFgMBIgACEQEDEQH/xAAcAAEAAgMBAQEAAAAAAAAAAAAAAQUEBgcDAgj/xABGEAACAQIDBAcDCAgCCwAAAAABAgADEQQSIQUGMUEHEyJRYYGRMnGxFCNSkqGywdEXMzRCcnOCk1TTFRYkRFNidMLS4vD/xAAaAQEAAwEBAQAAAAAAAAAAAAAAAgMEAQUG/8QALhEAAQQBAwMCBQQDAQAAAAAAAQACAxEEEiExE0FRBWEigZGhsRRxwfDR4fFC/9oADAMBAAIRAxEAPwDuMRPirUCgsxAABJJ0AAFySe6EX1eLzjG9/S3WquaeBPVUhp1lu2/iL+wO7S80XEbWrOb1K1Vj3tUc/Ez2ofR5Xt1POn8rC/NY00Ba/UN5N5+Y8DvDiaJvRr1U9zsR5qSQZ1vo76Rzi2+T4qwr2JVhoKgHEW5OBrYaEd0qyfS5YG6wbAU4stkhrhdBi8/O28m8OKXGYhVxNdVFeqABVcAAOQAADpOk9DuPqVcLWatUeoRXsC7FiB1aGwJ5XJkZ/TnQw9Uu8fddjyQ9+il0CJF5Rb9VmXZ+JamWVxSJUqSGBuOBGt55zG63Bvk0tJNC1fXifmdt4cZ/iMV/dqfnP0Ru85OEoFiSTRpEk6kkotySed5uy8F2MAS67VEM4lJFKwiReTeeetCRNb6RMQ1PZuIemzIwVbMpKkfOINCOGhnCDvNi/wDFYj+9U/8AKelh+nuymF4dVGllmyREaIX6avJmHspiaNIk3JpoSf6BMy884ijS0hIiRecXVMSLyYRIiReEUxeReaVv90i/IGFKnSz1mTOCxsigkqL21Y3U6ae+WwxPmdoYLKg94YLct1vJnGNwd5sRjNq02xNVm+brWUaIvZHsoNPxnZgZZlYzsZ4Y471ajFKJRqCmJF4vMytUxIvF4RTEi8XhFMREIk0jpd2m1LZ5RL3rOtIkclsWb1C285uxmu74jsU+7MfumasSus2/KxZ8xgx3yAcf8X52JnedzujzDYfDoa1JKlZlDO1RQ1iRfKoIsAOE1ytsmi57dJDqNco7+8Tqq8J63qmW4ta1u3NrzPSJ2ZOo1uK+9/4XON/OjBKyipgKSpWzAMgIRGU8TbgpGnDiJU7v9EGKp1adV69OkyOrjIGc3Ug25Dw5zrVaqqDMxAA4kmwinUDC6kEd4N557fUMhkegHb33/K9cwRF991+at6P23E/9RV++Zsm5u/67PwdVFTrKz1iyqbhVXq0GZiOOoOg105TC3m3VxDYvEOqBg1aowswvqxPAy33B6NRiTUbGh1RCFVQwXMSLklhyGnDvn0U74DjjqnYVwvJhk1TERkXusT9L+PzXvRt9HqtPW9/tm7bN6TOv2fiKyoq4jDpmZDcqb8GGt8p10vcd85zv5uoMFijTpZ2plFdSQTa9wVLW1sVPqJi7sVCExo5HBVb+T0zKZMTGmibIxtcH5e6vZNI15a4rYj004z/h4f6tT/MnQ9rb/UsJhKNav2qtakjrSTixKhmOvsqCeJ+0z8+mZ+2dptXqZidFp06S+C00CgDzBPnJzemQvc2hQ3uvwuMyntBs2Vt+N6ZsYx+bSjTHIZS58yTr6CfOF6Zcap7a0ag5goVPqraekyOi3celixUr4lc6I3VolyASAGYtbU2DLp4zZN6uiOjWCnAhKDg9oEtkZfdqQw0maSTAjk6Lmcd/7urWtyHN1hyxdsb+UtobKxQUGnWVELUyb6dbT7St+8vLvE5CROgbb6K3weEq4hsQCUUdlKZAbMyqQWLcNb8OU5/N2A2ENd0Tbb/gLPkl5I1jel0za3TA6IlLBItkRFNSoCbkKAciaWF76n0mFszpkxaOOvWnVT94BcjW55SDa/vEvtj9EOHfBo1VqnXvTD5g1lQsuYAJwIFxx8ZyRlsbHkSD5aGZ8aHDnDmMbdc3z9VZK+eOnE8r9G43fTDUsIuLd/mnUFAPackXChfpcb91jec12n01YlmPUUqVNeWe7t5m4H2TRcTtJ3p0qTHsUQ4Qd2dy7H33IHkJebgnBLiC+0WXIigorKzBmJ4kAG9h38z4SDPTosdjnvbqPj8KTsl8jg1ppWmH6ZcaD2hRcdxQj7VbSdB3P6SqONujjqawUsVY3VgBclG0vbiQReabv9tHZWIwxOFamuIQqUyUmTML2ZT2QOBJ1+jObpUIN1JB11BtxBB+wkecDChyorDNB/v2QzvhfRdqC6nvB00sHK4KkpUG3WVLnN4qgIsPEnylD+mDH8b0f7X/ALTSROj/AKU8PWw/yfF4LsZcp6plsNLXRWAyEcrGWvw4oQAyLV58/dQbO55Nvpe+zOmioVdcRTRWKN1dSmDYNlOXOhJuL21B58Joe3t4q2MqLUxJUuECDKoXQEtwHixm87AwuwsQwTLVRybAV6jrc9wYNlvKLpO3fo4PFJTwylFNEOQWLal3F7k9wHpOYxx2T6GRlrj5H43XZeoY7LrC1/Ym2quErCtQIDgMoJUMLMLHQzqG63ScwwdbEY9gxWqtOmqKFLkpmygD1ueAmi9HmxqWKxyUq65kKVCRcjVVuNRrHSBgKWHxr0MMpSnTCaFmbtMoZm7R7io/plmTHDkS9Fw+Kgb9r8qMTnxs1g7cV7qy2r0u42qx6opQXkFUMbeLte/kBMGl0m7RU3+UE+DIhHplnhuNi8JSxQqY7WmikoMhcF7gAkDuFzrzt3Tdt8t8tm43CvTXMaoW9E9SwKsNVAa2gPDzlcjIoniNsFjua/0pNL3tLi+j4WXuX0s9fUWjjFVHYhUqLcIxPBWBPZJ5G9vdNZ270nY+lia9NKqhUq1EUdUhsFYgaka6TR1oNyB9J7YpalR2d9WdizG/Ek3JlrfT4GSF1CiOP8KByZC2r3W5v0t4r5KFDqcQ1R81TIBkQBMoCgWLE5tbaATP6N97NoYnGLTet1lIKXq50U2A0FiACCWIHrKno13LTGV3OIF6VJQcoJGZm4AkcgAT6Truwd08Ng2qHDU8nWZc2pPs3sBc6DWedmyYsAdE1nxH2G1rVA2WQh5OyuBEmJ88vRSVm8OCNWiQPaUhh5cR6XlnIIkmOLHBw7KqeJs0bo3cEUuaGbRs3ehAgWrcMBa4FwbfCem1t1w7FqRCsdSDwPj4SlfdyuP3L+5h+c9h0kGQ0ajS+Kjx8706UmNtg+BYP0Xvt7bwrKEpg5b3JOl+4W7pXbNRzUVaTFSSB2TbTmT5TLpbs124qF8Sw/CbJsfYa0Bf2nPFvwHcJx80MMehm6uhxMvNyBLMC0eeNvA7rTdpfrqn8bfEzZdzf1T/AMz/ALVlfjd2q7VHYKtmZiO0OZl1u5s56NNhUABLX0N+QH4SOTKx0FA77LT6djTMzC5zSB8XZUe+B+fH8tfvNKvAICK1wD8w/H3rNi3i2JVrVQ1MAjIBqwGoJP4zDwe7dZRUuF7VNkHaHEkflJxTRiEAndRnxpjlOcGGrPb2Wq1NnUjxpUz/AEL+U88Vu3QVrNRTgDwtoRcHSbI26eI+iv1hL/H7titSS9lqIirfiDYcD3i8udmtYRTtvZRhwch7XbEEcX3VPuLiaOHRqIy0wXLjWwJIAOpPHsiXG3N5VogCmVdyeF7gDmSRNbr7q4gfuBvFWH4z4p7rYgm3V28Syj4GZ3xQPf1C/wC62syMtkfS0G/NFfe3d4xisNUoVKdhUABKvwswbmPCaM+59HvqfWH5TpybnlKFSxD1mUAcguoJAv7uMqDubifor9cTRj5MUYIjNC1GaPKNF1k0t5wKWooBypqPRQJw2tujTLN239pvo958J3bDoQig8QoHoAJoL7mYkknKvE/vjvmX0+cRF9uq6/lehnMkcG6Bf9C0R9zUABzVLG9vZ1sbHl3yz3a3CwtaoUr1aq3F0sUW5vqNVOv5ToWE3RL4QUq1lqK7srA3tmP2g8xNdxO5mJQ6IHHIqw+BtN/64SAt10fKy9CWMhxbYUbQ6KtnUADVr11B0HaS58hTvMI7g7II/a631l/ypk/6p4tjrSbuuzL8by/2JuEFu2KIYkEBVJsL6XJ5mUOnMbbdMSfaloaHPPwxgD3tVG2dlbHqgZy2dVVc9LMGbKMoLWXKxsONp5VehnDsuehXexFxnsQQf+ZbfCem0twK6MeptVXlqFbzB0mEN2scBlFOqF+iKgC+ma06x9NHSmr9yEN38cf0Wo1N36QJBBNiQe0SDY208NJcbx4cVlwj1hmb5MFBJNyEq1ACe/S3rNj2X0dVnYHEEU05gEFj4C2g98vd7tzuvp0/k4UNSXIqnQFdNL8iLfGWvzo+o0ar91FuPJoJpaJuIaOHxqO+WmuV1zHQDMulzG/aUqmMerSKVFcL2l1GZVCsL8zYKf6p9vuXjL2+Tt9ZLeuabHsHcV3w1Wli16slw9JgVLKcuUmw5aAEc52SaJknW13tXI4XWMe5vTr3Wo7q7Pw1XECniiVVlIUq2TtcQCbcxebjtbcjZ2Gp569Sqq/zLk+AUC5muY/o6xiE5UWqO9GH3WsRMMbj45j+zv3DMy6erTsjmyOD2zUPFhdaC0aSyyrmnszYrf7xVH8TOPik0balJFrVFpG6B3CE63UEhTf3To27PReVcVMaVIUgikpuCeWduFh3DjKjbPRzjamIrOiJleo7Leoo0ZiRpy0iDJibIR1CRXc7fJJInloOmv2Vv0Mj5vE/x0/utOkTTOjfdqvg0rDEKoLupXKwbQKQeHCbnPFzntfO5zTY/wBBehACIwCkRExq5IieGMxQpoXbgP8A6w8Z0C9goucGguPAXvItK6mK7jMWWlfgoXOR7yTx9wirinpJ84RUYsFQKMpYngDqZPR2B3/vyVH6kVqc0hvk1+Lv7KxtBleKNc6mqqnuCXA8Lk3MnBY5i5p1QBUUBtPZYXtmF+HunCzwbQZAsBzSL4uv4Jr50mFxxZKrEC6PUUeOXhfWe+z65qUkc6FlBNuGsr9n/qq/8ytPvCYwU8LTY69hQAOJJ0AEtewbgDuFkhyD8JedtBJ+RCtbRaV4o1yLmoqn6ITMB4XJufsk4TaNw/W2Vqft24WtcMPAiVaNtt1rGQLAcC2+Lr9/J7b70s+0mVdCpWqjOGFNTqoyhmI5FiTYX7p51MbVSpTR8pDvbOBa4AJIK30bhJdM8XuoHLaAHFpo1R278d7+oCt7RaYGIxjF+rpWzWzMx1Cg8NBxJnniGrUgXzCoo1ZcuU2HEqRz8DOCO63UnZIFkAkDkiqHnvZrvQP1VnaLT5oVQyhhqCAR5i8+5WtIIIsKLRaTELqi0m0RCKLRaTEIotFpMQii0m0RCJaRaTEIotFpMQii0m0RCKLSYiESIiESVu8CnqbgXyujkd4VgT9nwllIIkmO0uBVU8fVjczyKXxRqhlDKQQdQRzldtk5Wo1D7CVO14ZlKgnwBnr/AKFQElS6X1IRyo9OAnvSwCqpXUg8cxLX995MFrTYWd7JpWaHADvd3uNxtXkbrIzSpDZ8WCuop0yrEd7EEL79Lz3GxUAsrVFX6K1GA8hfSZOHwi0xlQADw+J7zALW3S65kspaHgAAg83xxWw7qt2f+qr/AMytMWsv+y4djfKppliNCBYi9/C8u6WBVQwHBixOp4txn1SwqqgQDsgZbHXTzk+qAbHm1n/ROLA0n/yR87BHy2WMNmqRcPV/ut+cx8bskClW6vMXdLdpixOXgNZ7jYqD2GdB3K7AeQ5TIoYUUxZb9+rFj6kyPUINgqz9MHgtewDY7g+RW23uo2fiFemrLwsPKw1B8Zg7Urjr6Cg69YSR3dhgL+s+/k1ByWVgCT2ilQrf3hSNZ4JSRqyLRF1psXdgb65SoBbmdZJgAJO/BVUr5HRtZty3g87jgV8zvsoTDg4qqrs6lgjLlcrcAWI042Pxma2yVIsWqkHj8435z3xWBWoAHF7ag6gj3EaieA2OvN6hHcajWnOpfelMYxaSNAcCSea5N77HysrDUQihV4KLDynrIAkyheiAAKCREQupERCJERCJERCJERCJERCJERCJERCJERCJERCJERCJERCJERCJERCJIIkxCLHqbOpsbtTQnvKieqUQBZQAO4C0ROkkqAjaDYC+4iJxTSIiESIiESIiESIiESIiESIiESIiESIiESIiESIiESIiEX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6994" y="1700808"/>
            <a:ext cx="8403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cs typeface="Aharoni" panose="02010803020104030203" pitchFamily="2" charset="-79"/>
              </a:rPr>
              <a:t>We offer </a:t>
            </a:r>
            <a:r>
              <a:rPr lang="en-GB" sz="2400" b="1" dirty="0">
                <a:cs typeface="Aharoni" panose="02010803020104030203" pitchFamily="2" charset="-79"/>
              </a:rPr>
              <a:t>two different </a:t>
            </a:r>
            <a:r>
              <a:rPr lang="en-GB" sz="2400" dirty="0">
                <a:cs typeface="Aharoni" panose="02010803020104030203" pitchFamily="2" charset="-79"/>
              </a:rPr>
              <a:t>qualifications within the A Level provision at Chichester College.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2285C40-D114-4BBB-8458-85F43521E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30955"/>
              </p:ext>
            </p:extLst>
          </p:nvPr>
        </p:nvGraphicFramePr>
        <p:xfrm>
          <a:off x="1331640" y="2767733"/>
          <a:ext cx="6552728" cy="318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3205210122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3226306352"/>
                    </a:ext>
                  </a:extLst>
                </a:gridCol>
              </a:tblGrid>
              <a:tr h="429104">
                <a:tc>
                  <a:txBody>
                    <a:bodyPr/>
                    <a:lstStyle/>
                    <a:p>
                      <a:r>
                        <a:rPr lang="en-GB" dirty="0"/>
                        <a:t>Applied Certificate in Psychology (BTEC)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Level Psychology - </a:t>
                      </a:r>
                      <a:r>
                        <a:rPr lang="en-GB" dirty="0" err="1"/>
                        <a:t>Eduqas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394869"/>
                  </a:ext>
                </a:extLst>
              </a:tr>
              <a:tr h="429104">
                <a:tc>
                  <a:txBody>
                    <a:bodyPr/>
                    <a:lstStyle/>
                    <a:p>
                      <a:r>
                        <a:rPr lang="en-GB" dirty="0"/>
                        <a:t>Edexcel (Pearson) exam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Eduqas</a:t>
                      </a:r>
                      <a:r>
                        <a:rPr lang="en-GB" dirty="0"/>
                        <a:t> exam board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73061"/>
                  </a:ext>
                </a:extLst>
              </a:tr>
              <a:tr h="820001">
                <a:tc>
                  <a:txBody>
                    <a:bodyPr/>
                    <a:lstStyle/>
                    <a:p>
                      <a:r>
                        <a:rPr lang="en-GB" dirty="0"/>
                        <a:t>Modular assessment – 4 assessments </a:t>
                      </a:r>
                    </a:p>
                    <a:p>
                      <a:r>
                        <a:rPr lang="en-GB" dirty="0"/>
                        <a:t>2 in each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Linear assessments – all 3 are at end of two years of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03913"/>
                  </a:ext>
                </a:extLst>
              </a:tr>
              <a:tr h="429104">
                <a:tc>
                  <a:txBody>
                    <a:bodyPr/>
                    <a:lstStyle/>
                    <a:p>
                      <a:r>
                        <a:rPr lang="en-GB" dirty="0"/>
                        <a:t>Career focused content – how Psychology relates to jobs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Generic academic content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206328"/>
                  </a:ext>
                </a:extLst>
              </a:tr>
              <a:tr h="429104">
                <a:tc>
                  <a:txBody>
                    <a:bodyPr/>
                    <a:lstStyle/>
                    <a:p>
                      <a:r>
                        <a:rPr lang="en-GB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Numeracy skills &amp; knowledge must be assessed at least 10% of the total marks</a:t>
                      </a:r>
                      <a:r>
                        <a:rPr lang="en-GB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Numeracy </a:t>
                      </a:r>
                      <a:r>
                        <a:rPr lang="en-GB" sz="135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 are formally </a:t>
                      </a:r>
                      <a:r>
                        <a:rPr lang="en-GB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r>
                        <a:rPr lang="en-GB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96919"/>
                  </a:ext>
                </a:extLst>
              </a:tr>
              <a:tr h="429104">
                <a:tc>
                  <a:txBody>
                    <a:bodyPr/>
                    <a:lstStyle/>
                    <a:p>
                      <a:r>
                        <a:rPr lang="en-GB" dirty="0"/>
                        <a:t>Year 2 – Health Psychology, Child 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2 – Stress, Criminal behaviour &amp; Schizophrenia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80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2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05" y="335553"/>
            <a:ext cx="7797552" cy="566936"/>
          </a:xfrm>
        </p:spPr>
        <p:txBody>
          <a:bodyPr>
            <a:normAutofit/>
          </a:bodyPr>
          <a:lstStyle/>
          <a:p>
            <a:r>
              <a:rPr lang="en-GB" sz="3200" b="1" dirty="0"/>
              <a:t>What is Psychology?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scientific study </a:t>
            </a: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of mind and behaviour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Classed as a science subject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Different to Sociology in this respect</a:t>
            </a:r>
          </a:p>
          <a:p>
            <a:pPr>
              <a:spcAft>
                <a:spcPts val="1200"/>
              </a:spcAft>
            </a:pPr>
            <a:endParaRPr lang="en-GB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It is not: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/>
                <a:cs typeface="Arial"/>
              </a:rPr>
              <a:t>Self-discovery course </a:t>
            </a:r>
            <a:endParaRPr lang="en-GB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Mind reading  course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latin typeface="Trebuchet MS" panose="020B0603020202020204" pitchFamily="34" charset="0"/>
                <a:cs typeface="Arial" panose="020B0604020202020204" pitchFamily="34" charset="0"/>
              </a:rPr>
              <a:t>A course that trains you to give advice to others</a:t>
            </a:r>
          </a:p>
          <a:p>
            <a:pPr>
              <a:spcAft>
                <a:spcPts val="1200"/>
              </a:spcAft>
            </a:pPr>
            <a:endParaRPr lang="en-GB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6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1961">
        <p:fade/>
      </p:transition>
    </mc:Choice>
    <mc:Fallback xmlns="">
      <p:transition spd="med" advTm="1819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8AE1A-1A9C-419B-B209-6215DEE2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do we learn in the first year?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281A18-EF6D-4198-B2AB-765A75588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68805"/>
              </p:ext>
            </p:extLst>
          </p:nvPr>
        </p:nvGraphicFramePr>
        <p:xfrm>
          <a:off x="628650" y="1825625"/>
          <a:ext cx="78867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82924248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738501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Applied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37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Unit 1 – 4 Psychological Approaches: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Component 1 – Past to Present: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0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Biological, Cognitive, Behavioural,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Biological, Psychodynamic, Behaviourist, Cognitive &amp; Positive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74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Exam based assessment in January of 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Exam based assessment after the 2</a:t>
                      </a:r>
                      <a:r>
                        <a:rPr lang="en-GB" sz="1800" baseline="30000" dirty="0"/>
                        <a:t>nd</a:t>
                      </a:r>
                      <a:r>
                        <a:rPr lang="en-GB" sz="1800" dirty="0"/>
                        <a:t> year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8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Unit 2 – Research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Component 2 – investigating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0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Conduct research &amp; write report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Exam based assessment after the 2</a:t>
                      </a:r>
                      <a:r>
                        <a:rPr lang="en-GB" sz="1800" baseline="30000" dirty="0"/>
                        <a:t>nd</a:t>
                      </a:r>
                      <a:r>
                        <a:rPr lang="en-GB" sz="1800" dirty="0"/>
                        <a:t>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255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85F12A5-7EB5-4EC6-8E03-459FE0AC2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941" y="5094132"/>
            <a:ext cx="1296144" cy="13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8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8269">
        <p:fade/>
      </p:transition>
    </mc:Choice>
    <mc:Fallback xmlns="">
      <p:transition spd="med" advTm="208269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1679"/>
            <a:ext cx="8047806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Next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09797"/>
            <a:ext cx="8424936" cy="48965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" indent="0">
              <a:buNone/>
            </a:pPr>
            <a:r>
              <a:rPr lang="en-GB" sz="2400" b="1" dirty="0">
                <a:latin typeface="Trebuchet MS" panose="020B0603020202020204" pitchFamily="34" charset="0"/>
              </a:rPr>
              <a:t>Listen to webinar 2 </a:t>
            </a:r>
            <a:r>
              <a:rPr lang="en-GB" sz="2400" dirty="0">
                <a:latin typeface="Trebuchet MS" panose="020B0603020202020204" pitchFamily="34" charset="0"/>
              </a:rPr>
              <a:t>to hear about the Applied Psychology course in more detail</a:t>
            </a:r>
          </a:p>
          <a:p>
            <a:pPr marL="5715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  <a:p>
            <a:pPr marL="57150" indent="0">
              <a:buNone/>
            </a:pPr>
            <a:r>
              <a:rPr lang="en-GB" sz="2400" b="1" dirty="0">
                <a:latin typeface="Trebuchet MS" panose="020B0603020202020204" pitchFamily="34" charset="0"/>
              </a:rPr>
              <a:t>Listen to webinar 3 </a:t>
            </a:r>
            <a:r>
              <a:rPr lang="en-GB" sz="2400" dirty="0">
                <a:latin typeface="Trebuchet MS" panose="020B0603020202020204" pitchFamily="34" charset="0"/>
              </a:rPr>
              <a:t>to hear about the summer work to be completed prior to starting Applied Psychology at Chichester College in September.</a:t>
            </a:r>
          </a:p>
          <a:p>
            <a:pPr marL="5715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  <a:p>
            <a:pPr marL="5715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If you have any queries about the tasks please email: </a:t>
            </a:r>
            <a:r>
              <a:rPr lang="en-GB" sz="2400" dirty="0">
                <a:latin typeface="Trebuchet MS" panose="020B0603020202020204" pitchFamily="34" charset="0"/>
                <a:hlinkClick r:id="rId2"/>
              </a:rPr>
              <a:t>alevels@chichester.ac.uk</a:t>
            </a:r>
            <a:r>
              <a:rPr lang="en-GB" sz="2400" dirty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197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4721">
        <p:fade/>
      </p:transition>
    </mc:Choice>
    <mc:Fallback xmlns="">
      <p:transition spd="med" advTm="174721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092efd5-acfb-4db5-b2c3-fc073c943f21" xsi:nil="true"/>
    <SharedWithUsers xmlns="9361da5b-364e-4546-9955-81a87d07e455">
      <UserInfo>
        <DisplayName/>
        <AccountId xsi:nil="true"/>
        <AccountType/>
      </UserInfo>
    </SharedWithUsers>
    <TaxCatchAll xmlns="9361da5b-364e-4546-9955-81a87d07e455" xsi:nil="true"/>
    <lcf76f155ced4ddcb4097134ff3c332f xmlns="a092efd5-acfb-4db5-b2c3-fc073c943f2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A6B479DAB23E40AF07560B34CD52D7" ma:contentTypeVersion="16" ma:contentTypeDescription="Create a new document." ma:contentTypeScope="" ma:versionID="a11df3531b7774451e9f1887fc01e658">
  <xsd:schema xmlns:xsd="http://www.w3.org/2001/XMLSchema" xmlns:xs="http://www.w3.org/2001/XMLSchema" xmlns:p="http://schemas.microsoft.com/office/2006/metadata/properties" xmlns:ns2="a092efd5-acfb-4db5-b2c3-fc073c943f21" xmlns:ns3="9361da5b-364e-4546-9955-81a87d07e455" targetNamespace="http://schemas.microsoft.com/office/2006/metadata/properties" ma:root="true" ma:fieldsID="25214360ef3ed1c91688dcdcfe6ab717" ns2:_="" ns3:_="">
    <xsd:import namespace="a092efd5-acfb-4db5-b2c3-fc073c943f21"/>
    <xsd:import namespace="9361da5b-364e-4546-9955-81a87d07e4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2efd5-acfb-4db5-b2c3-fc073c943f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1da5b-364e-4546-9955-81a87d07e45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b0cbff-3079-430e-9571-125d48352b0a}" ma:internalName="TaxCatchAll" ma:showField="CatchAllData" ma:web="9361da5b-364e-4546-9955-81a87d07e4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11D539-958D-4B26-8BA7-75C80D1CC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FECB4-7328-4AAD-9235-151B6AB35C5C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9361da5b-364e-4546-9955-81a87d07e45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092efd5-acfb-4db5-b2c3-fc073c943f21"/>
  </ds:schemaRefs>
</ds:datastoreItem>
</file>

<file path=customXml/itemProps3.xml><?xml version="1.0" encoding="utf-8"?>
<ds:datastoreItem xmlns:ds="http://schemas.openxmlformats.org/officeDocument/2006/customXml" ds:itemID="{011AA23E-FAF7-4D59-B71A-9845E3353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2efd5-acfb-4db5-b2c3-fc073c943f21"/>
    <ds:schemaRef ds:uri="9361da5b-364e-4546-9955-81a87d07e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300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PowerPoint Presentation</vt:lpstr>
      <vt:lpstr>Psychology at Chichester College</vt:lpstr>
      <vt:lpstr>What is Psychology?</vt:lpstr>
      <vt:lpstr>What do we learn in the first year?</vt:lpstr>
      <vt:lpstr>Next steps:</vt:lpstr>
    </vt:vector>
  </TitlesOfParts>
  <Company>Itchen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 PSYCHOLOGY  INDUCTION</dc:title>
  <dc:creator>eprice</dc:creator>
  <cp:lastModifiedBy>Lauren Handley</cp:lastModifiedBy>
  <cp:revision>123</cp:revision>
  <cp:lastPrinted>2014-10-14T12:34:34Z</cp:lastPrinted>
  <dcterms:created xsi:type="dcterms:W3CDTF">2012-09-04T14:16:41Z</dcterms:created>
  <dcterms:modified xsi:type="dcterms:W3CDTF">2023-06-22T14:46:17Z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0x010100F4A6B479DAB23E40AF07560B34CD52D7</vt:lpwstr>
  </property>
  <property fmtid="{D5CDD505-2E9C-101B-9397-08002B2CF9AE}" pid="3" name="MediaServiceImageTags">
    <vt:lpwstr/>
  </property>
  <property fmtid="{D5CDD505-2E9C-101B-9397-08002B2CF9AE}" pid="4" name="Order">
    <vt:lpwstr>79149300.0000000</vt:lpwstr>
  </property>
  <property fmtid="{D5CDD505-2E9C-101B-9397-08002B2CF9AE}" pid="5" name="xd_ProgID">
    <vt:lpwstr/>
  </property>
  <property fmtid="{D5CDD505-2E9C-101B-9397-08002B2CF9AE}" pid="6" name="_ColorH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_ColorTag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_Emoji">
    <vt:lpwstr/>
  </property>
</Properties>
</file>