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7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48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2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2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2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0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0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55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49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4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3EC5-AC18-4D9D-8478-6945F9159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440B-4217-4EAD-836B-F53B7AAA1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07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073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Headon, Lyn</dc:creator>
  <cp:lastModifiedBy>Headon, Lyn</cp:lastModifiedBy>
  <cp:revision>1</cp:revision>
  <dcterms:created xsi:type="dcterms:W3CDTF">2018-10-01T09:20:55Z</dcterms:created>
  <dcterms:modified xsi:type="dcterms:W3CDTF">2018-10-01T09:21:02Z</dcterms:modified>
</cp:coreProperties>
</file>