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sldIdLst>
    <p:sldId id="256" r:id="rId5"/>
    <p:sldId id="257" r:id="rId6"/>
    <p:sldId id="258" r:id="rId7"/>
    <p:sldId id="259" r:id="rId8"/>
    <p:sldId id="260"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89CBA-C25A-4094-BA79-A102AB6D6AE2}" v="16" dt="2024-05-15T12:49:04.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1621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2137414"/>
            <a:ext cx="10972800" cy="3988749"/>
          </a:xfrm>
        </p:spPr>
        <p:txBody>
          <a:bodyPr vert="eaVert"/>
          <a:lstStyle>
            <a:lvl1pPr>
              <a:buClr>
                <a:srgbClr val="005BAA"/>
              </a:buClr>
              <a:defRPr/>
            </a:lvl1pPr>
            <a:lvl2pPr>
              <a:buClr>
                <a:srgbClr val="005BAA"/>
              </a:buClr>
              <a:defRPr/>
            </a:lvl2pPr>
            <a:lvl3pPr>
              <a:buClr>
                <a:srgbClr val="005BAA"/>
              </a:buClr>
              <a:defRPr/>
            </a:lvl3pPr>
            <a:lvl4pPr>
              <a:buClr>
                <a:srgbClr val="005BAA"/>
              </a:buClr>
              <a:defRPr/>
            </a:lvl4pPr>
            <a:lvl5pPr>
              <a:buClr>
                <a:srgbClr val="005BAA"/>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44208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274638"/>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2855607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3DE7-169F-4DF5-A85F-3F5AD8158E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F9BCC3D-1F22-497F-B7F6-D08986B364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C9ED916-5241-4C9E-BFAA-793A3C0A9D6B}"/>
              </a:ext>
            </a:extLst>
          </p:cNvPr>
          <p:cNvSpPr>
            <a:spLocks noGrp="1"/>
          </p:cNvSpPr>
          <p:nvPr>
            <p:ph type="dt" sz="half" idx="10"/>
          </p:nvPr>
        </p:nvSpPr>
        <p:spPr/>
        <p:txBody>
          <a:bodyPr/>
          <a:lstStyle/>
          <a:p>
            <a:fld id="{0F6C75FF-B4A1-4C00-A870-55593C62AE07}" type="datetimeFigureOut">
              <a:rPr lang="en-GB" smtClean="0"/>
              <a:t>15/05/2024</a:t>
            </a:fld>
            <a:endParaRPr lang="en-GB"/>
          </a:p>
        </p:txBody>
      </p:sp>
      <p:sp>
        <p:nvSpPr>
          <p:cNvPr id="5" name="Footer Placeholder 4">
            <a:extLst>
              <a:ext uri="{FF2B5EF4-FFF2-40B4-BE49-F238E27FC236}">
                <a16:creationId xmlns:a16="http://schemas.microsoft.com/office/drawing/2014/main" id="{1F024266-7B3D-4EBB-BB42-930B810725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7DD9BE7-D37E-40B4-8615-92A4AD45ACB8}"/>
              </a:ext>
            </a:extLst>
          </p:cNvPr>
          <p:cNvSpPr>
            <a:spLocks noGrp="1"/>
          </p:cNvSpPr>
          <p:nvPr>
            <p:ph type="sldNum" sz="quarter" idx="12"/>
          </p:nvPr>
        </p:nvSpPr>
        <p:spPr/>
        <p:txBody>
          <a:bodyPr/>
          <a:lstStyle/>
          <a:p>
            <a:fld id="{6F68C296-4C40-4BEF-A8CD-CD9148CB5B10}" type="slidenum">
              <a:rPr lang="en-GB" smtClean="0"/>
              <a:t>‹#›</a:t>
            </a:fld>
            <a:endParaRPr lang="en-GB"/>
          </a:p>
        </p:txBody>
      </p:sp>
    </p:spTree>
    <p:extLst>
      <p:ext uri="{BB962C8B-B14F-4D97-AF65-F5344CB8AC3E}">
        <p14:creationId xmlns:p14="http://schemas.microsoft.com/office/powerpoint/2010/main" val="1434713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8059-B035-41B4-9930-87019FE140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C02D35-9974-4DD5-84D9-9D9270D256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40E79D-A6AA-42C1-A352-AA9C4F658875}"/>
              </a:ext>
            </a:extLst>
          </p:cNvPr>
          <p:cNvSpPr>
            <a:spLocks noGrp="1"/>
          </p:cNvSpPr>
          <p:nvPr>
            <p:ph type="dt" sz="half" idx="10"/>
          </p:nvPr>
        </p:nvSpPr>
        <p:spPr/>
        <p:txBody>
          <a:bodyPr/>
          <a:lstStyle/>
          <a:p>
            <a:fld id="{0F6C75FF-B4A1-4C00-A870-55593C62AE07}" type="datetimeFigureOut">
              <a:rPr lang="en-GB" smtClean="0"/>
              <a:t>15/05/2024</a:t>
            </a:fld>
            <a:endParaRPr lang="en-GB"/>
          </a:p>
        </p:txBody>
      </p:sp>
      <p:sp>
        <p:nvSpPr>
          <p:cNvPr id="5" name="Footer Placeholder 4">
            <a:extLst>
              <a:ext uri="{FF2B5EF4-FFF2-40B4-BE49-F238E27FC236}">
                <a16:creationId xmlns:a16="http://schemas.microsoft.com/office/drawing/2014/main" id="{9F57025D-4D65-4A5D-9AC7-2740ADD6DE4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5CC67D-DA50-4899-A963-BD87568FA226}"/>
              </a:ext>
            </a:extLst>
          </p:cNvPr>
          <p:cNvSpPr>
            <a:spLocks noGrp="1"/>
          </p:cNvSpPr>
          <p:nvPr>
            <p:ph type="sldNum" sz="quarter" idx="12"/>
          </p:nvPr>
        </p:nvSpPr>
        <p:spPr/>
        <p:txBody>
          <a:bodyPr/>
          <a:lstStyle/>
          <a:p>
            <a:fld id="{6F68C296-4C40-4BEF-A8CD-CD9148CB5B10}" type="slidenum">
              <a:rPr lang="en-GB" smtClean="0"/>
              <a:t>‹#›</a:t>
            </a:fld>
            <a:endParaRPr lang="en-GB"/>
          </a:p>
        </p:txBody>
      </p:sp>
    </p:spTree>
    <p:extLst>
      <p:ext uri="{BB962C8B-B14F-4D97-AF65-F5344CB8AC3E}">
        <p14:creationId xmlns:p14="http://schemas.microsoft.com/office/powerpoint/2010/main" val="277014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2137414"/>
            <a:ext cx="10972800" cy="3988749"/>
          </a:xfrm>
        </p:spPr>
        <p:txBody>
          <a:bodyPr vert="eaVert"/>
          <a:lstStyle>
            <a:lvl1pPr>
              <a:buClr>
                <a:srgbClr val="005BAA"/>
              </a:buClr>
              <a:defRPr/>
            </a:lvl1pPr>
            <a:lvl2pPr>
              <a:buClr>
                <a:srgbClr val="005BAA"/>
              </a:buClr>
              <a:defRPr/>
            </a:lvl2pPr>
            <a:lvl3pPr>
              <a:buClr>
                <a:srgbClr val="005BAA"/>
              </a:buClr>
              <a:defRPr/>
            </a:lvl3pPr>
            <a:lvl4pPr>
              <a:buClr>
                <a:srgbClr val="005BAA"/>
              </a:buClr>
              <a:defRPr/>
            </a:lvl4pPr>
            <a:lvl5pPr>
              <a:buClr>
                <a:srgbClr val="005BAA"/>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401102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49317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322286"/>
            <a:ext cx="10972800" cy="3803877"/>
          </a:xfrm>
        </p:spPr>
        <p:txBody>
          <a:bodyPr/>
          <a:lstStyle>
            <a:lvl1pPr>
              <a:buClr>
                <a:srgbClr val="005BAA"/>
              </a:buClr>
              <a:defRPr>
                <a:latin typeface="Arial" pitchFamily="34" charset="0"/>
                <a:cs typeface="Arial" pitchFamily="34" charset="0"/>
              </a:defRPr>
            </a:lvl1pPr>
            <a:lvl2pPr>
              <a:buClr>
                <a:srgbClr val="005BAA"/>
              </a:buClr>
              <a:defRPr>
                <a:latin typeface="Arial" pitchFamily="34" charset="0"/>
                <a:cs typeface="Arial" pitchFamily="34" charset="0"/>
              </a:defRPr>
            </a:lvl2pPr>
            <a:lvl3pPr>
              <a:buClr>
                <a:srgbClr val="005BAA"/>
              </a:buClr>
              <a:defRPr>
                <a:latin typeface="Arial" pitchFamily="34" charset="0"/>
                <a:cs typeface="Arial" pitchFamily="34" charset="0"/>
              </a:defRPr>
            </a:lvl3pPr>
            <a:lvl4pPr>
              <a:buClr>
                <a:srgbClr val="005BAA"/>
              </a:buClr>
              <a:defRPr>
                <a:latin typeface="Arial" pitchFamily="34" charset="0"/>
                <a:cs typeface="Arial" pitchFamily="34" charset="0"/>
              </a:defRPr>
            </a:lvl4pPr>
            <a:lvl5pPr>
              <a:buClr>
                <a:srgbClr val="005BAA"/>
              </a:buCl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99419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0"/>
            <a:ext cx="10363200" cy="1362075"/>
          </a:xfrm>
        </p:spPr>
        <p:txBody>
          <a:bodyPr anchor="t"/>
          <a:lstStyle>
            <a:lvl1pPr algn="l">
              <a:defRPr sz="4000" b="1" cap="all">
                <a:latin typeface="Arial" pitchFamily="34" charset="0"/>
                <a:cs typeface="Arial"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5" name="Footer Placeholder 4"/>
          <p:cNvSpPr>
            <a:spLocks noGrp="1"/>
          </p:cNvSpPr>
          <p:nvPr>
            <p:ph type="ftr" sz="quarter" idx="11"/>
          </p:nvPr>
        </p:nvSpPr>
        <p:spPr/>
        <p:txBody>
          <a:bodyPr/>
          <a:lstStyle>
            <a:lvl1pPr>
              <a:defRPr>
                <a:latin typeface="Arial" pitchFamily="34" charset="0"/>
                <a:cs typeface="Arial" pitchFamily="34" charset="0"/>
              </a:defRPr>
            </a:lvl1pPr>
          </a:lstStyle>
          <a:p>
            <a:endParaRPr lang="en-GB"/>
          </a:p>
        </p:txBody>
      </p:sp>
      <p:sp>
        <p:nvSpPr>
          <p:cNvPr id="6"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7B4DE3E9-1C82-4021-BE3E-15EFF9CAF96F}" type="slidenum">
              <a:rPr lang="en-GB" smtClean="0"/>
              <a:pPr/>
              <a:t>‹#›</a:t>
            </a:fld>
            <a:endParaRPr lang="en-GB"/>
          </a:p>
        </p:txBody>
      </p:sp>
      <p:sp>
        <p:nvSpPr>
          <p:cNvPr id="8"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3518739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2177143"/>
            <a:ext cx="5410200" cy="3949020"/>
          </a:xfrm>
        </p:spPr>
        <p:txBody>
          <a:bodyPr/>
          <a:lstStyle>
            <a:lvl1pPr>
              <a:buClr>
                <a:srgbClr val="005BAA"/>
              </a:buClr>
              <a:defRPr sz="2800">
                <a:latin typeface="Arial" pitchFamily="34" charset="0"/>
                <a:cs typeface="Arial" pitchFamily="34" charset="0"/>
              </a:defRPr>
            </a:lvl1pPr>
            <a:lvl2pPr>
              <a:buClr>
                <a:srgbClr val="005BAA"/>
              </a:buClr>
              <a:defRPr sz="2400">
                <a:latin typeface="Arial" pitchFamily="34" charset="0"/>
                <a:cs typeface="Arial" pitchFamily="34" charset="0"/>
              </a:defRPr>
            </a:lvl2pPr>
            <a:lvl3pPr>
              <a:buClr>
                <a:srgbClr val="005BAA"/>
              </a:buClr>
              <a:defRPr sz="2000">
                <a:latin typeface="Arial" pitchFamily="34" charset="0"/>
                <a:cs typeface="Arial" pitchFamily="34" charset="0"/>
              </a:defRPr>
            </a:lvl3pPr>
            <a:lvl4pPr>
              <a:buClr>
                <a:srgbClr val="005BAA"/>
              </a:buClr>
              <a:defRPr sz="1800">
                <a:latin typeface="Arial" pitchFamily="34" charset="0"/>
                <a:cs typeface="Arial" pitchFamily="34" charset="0"/>
              </a:defRPr>
            </a:lvl4pPr>
            <a:lvl5pPr>
              <a:buClr>
                <a:srgbClr val="005BAA"/>
              </a:buCl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2177143"/>
            <a:ext cx="5410200" cy="3949020"/>
          </a:xfrm>
        </p:spPr>
        <p:txBody>
          <a:bodyPr/>
          <a:lstStyle>
            <a:lvl1pPr>
              <a:buClr>
                <a:srgbClr val="005BAA"/>
              </a:buClr>
              <a:defRPr sz="2800">
                <a:latin typeface="Arial" pitchFamily="34" charset="0"/>
                <a:cs typeface="Arial" pitchFamily="34" charset="0"/>
              </a:defRPr>
            </a:lvl1pPr>
            <a:lvl2pPr>
              <a:buClr>
                <a:srgbClr val="005BAA"/>
              </a:buClr>
              <a:defRPr sz="2400">
                <a:latin typeface="Arial" pitchFamily="34" charset="0"/>
                <a:cs typeface="Arial" pitchFamily="34" charset="0"/>
              </a:defRPr>
            </a:lvl2pPr>
            <a:lvl3pPr>
              <a:buClr>
                <a:srgbClr val="005BAA"/>
              </a:buClr>
              <a:defRPr sz="2000">
                <a:latin typeface="Arial" pitchFamily="34" charset="0"/>
                <a:cs typeface="Arial" pitchFamily="34" charset="0"/>
              </a:defRPr>
            </a:lvl3pPr>
            <a:lvl4pPr>
              <a:buClr>
                <a:srgbClr val="005BAA"/>
              </a:buClr>
              <a:defRPr sz="1800">
                <a:latin typeface="Arial" pitchFamily="34" charset="0"/>
                <a:cs typeface="Arial" pitchFamily="34" charset="0"/>
              </a:defRPr>
            </a:lvl4pPr>
            <a:lvl5pPr>
              <a:buClr>
                <a:srgbClr val="005BAA"/>
              </a:buCl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DE3E9-1C82-4021-BE3E-15EFF9CAF96F}" type="slidenum">
              <a:rPr lang="en-GB" smtClean="0"/>
              <a:pPr/>
              <a:t>‹#›</a:t>
            </a:fld>
            <a:endParaRPr lang="en-GB"/>
          </a:p>
        </p:txBody>
      </p:sp>
      <p:sp>
        <p:nvSpPr>
          <p:cNvPr id="9"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997209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flipV="1">
            <a:off x="609600" y="2174874"/>
            <a:ext cx="5386388" cy="457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flipV="1">
            <a:off x="6192838" y="2174875"/>
            <a:ext cx="5389562" cy="535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DE3E9-1C82-4021-BE3E-15EFF9CAF96F}" type="slidenum">
              <a:rPr lang="en-GB" smtClean="0"/>
              <a:pPr/>
              <a:t>‹#›</a:t>
            </a:fld>
            <a:endParaRPr lang="en-GB"/>
          </a:p>
        </p:txBody>
      </p:sp>
      <p:sp>
        <p:nvSpPr>
          <p:cNvPr id="11"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22413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DE3E9-1C82-4021-BE3E-15EFF9CAF96F}" type="slidenum">
              <a:rPr lang="en-GB" smtClean="0"/>
              <a:pPr/>
              <a:t>‹#›</a:t>
            </a:fld>
            <a:endParaRPr lang="en-GB"/>
          </a:p>
        </p:txBody>
      </p:sp>
      <p:sp>
        <p:nvSpPr>
          <p:cNvPr id="7"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2358327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7"/>
          <p:cNvSpPr>
            <a:spLocks noGrp="1"/>
          </p:cNvSpPr>
          <p:nvPr>
            <p:ph type="body" sz="quarter" idx="13"/>
          </p:nvPr>
        </p:nvSpPr>
        <p:spPr>
          <a:xfrm>
            <a:off x="1899444" y="1325787"/>
            <a:ext cx="8393112" cy="914400"/>
          </a:xfrm>
        </p:spPr>
        <p:txBody>
          <a:bodyPr/>
          <a:lstStyle>
            <a:lvl1pPr marL="0" indent="0" algn="ctr">
              <a:buNone/>
              <a:defRPr/>
            </a:lvl1pPr>
          </a:lstStyle>
          <a:p>
            <a:pPr lvl="0"/>
            <a:r>
              <a:rPr lang="en-US"/>
              <a:t>Edit Master text styles</a:t>
            </a:r>
          </a:p>
        </p:txBody>
      </p:sp>
    </p:spTree>
    <p:extLst>
      <p:ext uri="{BB962C8B-B14F-4D97-AF65-F5344CB8AC3E}">
        <p14:creationId xmlns:p14="http://schemas.microsoft.com/office/powerpoint/2010/main" val="397782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6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1197005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F7F1D8-9C36-444B-8549-A88E5B94F5EB}" type="datetimeFigureOut">
              <a:rPr lang="en-GB" smtClean="0"/>
              <a:pPr/>
              <a:t>15/05/2024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DE3E9-1C82-4021-BE3E-15EFF9CAF96F}" type="slidenum">
              <a:rPr lang="en-GB" smtClean="0"/>
              <a:pPr/>
              <a:t>‹#›</a:t>
            </a:fld>
            <a:endParaRPr lang="en-GB"/>
          </a:p>
        </p:txBody>
      </p:sp>
    </p:spTree>
    <p:extLst>
      <p:ext uri="{BB962C8B-B14F-4D97-AF65-F5344CB8AC3E}">
        <p14:creationId xmlns:p14="http://schemas.microsoft.com/office/powerpoint/2010/main" val="2775921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F7F1D8-9C36-444B-8549-A88E5B94F5EB}" type="datetimeFigureOut">
              <a:rPr lang="en-GB" smtClean="0"/>
              <a:pPr/>
              <a:t>15/05/2024</a:t>
            </a:fld>
            <a:endParaRPr lang="en-GB"/>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DE3E9-1C82-4021-BE3E-15EFF9CAF96F}" type="slidenum">
              <a:rPr lang="en-GB" smtClean="0"/>
              <a:pPr/>
              <a:t>‹#›</a:t>
            </a:fld>
            <a:endParaRPr lang="en-GB"/>
          </a:p>
        </p:txBody>
      </p:sp>
      <p:pic>
        <p:nvPicPr>
          <p:cNvPr id="7" name="Picture 6">
            <a:extLst>
              <a:ext uri="{FF2B5EF4-FFF2-40B4-BE49-F238E27FC236}">
                <a16:creationId xmlns:a16="http://schemas.microsoft.com/office/drawing/2014/main" id="{25E0C57E-19B2-A047-9721-BA8D93D00195}"/>
              </a:ext>
            </a:extLst>
          </p:cNvPr>
          <p:cNvPicPr>
            <a:picLocks noChangeAspect="1"/>
          </p:cNvPicPr>
          <p:nvPr/>
        </p:nvPicPr>
        <p:blipFill>
          <a:blip r:embed="rId17"/>
          <a:stretch>
            <a:fillRect/>
          </a:stretch>
        </p:blipFill>
        <p:spPr>
          <a:xfrm>
            <a:off x="0" y="0"/>
            <a:ext cx="12192000" cy="6858000"/>
          </a:xfrm>
          <a:prstGeom prst="rect">
            <a:avLst/>
          </a:prstGeom>
        </p:spPr>
      </p:pic>
    </p:spTree>
    <p:extLst>
      <p:ext uri="{BB962C8B-B14F-4D97-AF65-F5344CB8AC3E}">
        <p14:creationId xmlns:p14="http://schemas.microsoft.com/office/powerpoint/2010/main" val="432079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61" r:id="rId14"/>
    <p:sldLayoutId id="2147483660"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CF2FF-BC6D-4F27-BB20-020F1664E22A}"/>
              </a:ext>
            </a:extLst>
          </p:cNvPr>
          <p:cNvSpPr>
            <a:spLocks noGrp="1"/>
          </p:cNvSpPr>
          <p:nvPr>
            <p:ph type="ctrTitle"/>
          </p:nvPr>
        </p:nvSpPr>
        <p:spPr/>
        <p:txBody>
          <a:bodyPr/>
          <a:lstStyle/>
          <a:p>
            <a:r>
              <a:rPr lang="en-GB"/>
              <a:t>Chichester College </a:t>
            </a:r>
            <a:br>
              <a:rPr lang="en-GB"/>
            </a:br>
            <a:r>
              <a:rPr lang="en-GB"/>
              <a:t>Photography Transition Task </a:t>
            </a:r>
          </a:p>
        </p:txBody>
      </p:sp>
    </p:spTree>
    <p:extLst>
      <p:ext uri="{BB962C8B-B14F-4D97-AF65-F5344CB8AC3E}">
        <p14:creationId xmlns:p14="http://schemas.microsoft.com/office/powerpoint/2010/main" val="661733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50C61-D231-4186-B40C-DD687C085A08}"/>
              </a:ext>
            </a:extLst>
          </p:cNvPr>
          <p:cNvSpPr>
            <a:spLocks noGrp="1"/>
          </p:cNvSpPr>
          <p:nvPr>
            <p:ph type="title"/>
          </p:nvPr>
        </p:nvSpPr>
        <p:spPr/>
        <p:txBody>
          <a:bodyPr/>
          <a:lstStyle/>
          <a:p>
            <a:r>
              <a:rPr lang="en-GB"/>
              <a:t>Overview</a:t>
            </a:r>
          </a:p>
        </p:txBody>
      </p:sp>
      <p:sp>
        <p:nvSpPr>
          <p:cNvPr id="3" name="Content Placeholder 2">
            <a:extLst>
              <a:ext uri="{FF2B5EF4-FFF2-40B4-BE49-F238E27FC236}">
                <a16:creationId xmlns:a16="http://schemas.microsoft.com/office/drawing/2014/main" id="{BA23732C-E3F8-4349-8D27-92D0BC3B1DBC}"/>
              </a:ext>
            </a:extLst>
          </p:cNvPr>
          <p:cNvSpPr>
            <a:spLocks noGrp="1"/>
          </p:cNvSpPr>
          <p:nvPr>
            <p:ph idx="1"/>
          </p:nvPr>
        </p:nvSpPr>
        <p:spPr/>
        <p:txBody>
          <a:bodyPr>
            <a:normAutofit lnSpcReduction="10000"/>
          </a:bodyPr>
          <a:lstStyle/>
          <a:p>
            <a:r>
              <a:rPr lang="en-GB" sz="1800">
                <a:effectLst/>
                <a:latin typeface="Calibri" panose="020F0502020204030204" pitchFamily="34" charset="0"/>
                <a:ea typeface="Calibri" panose="020F0502020204030204" pitchFamily="34" charset="0"/>
                <a:cs typeface="Times New Roman" panose="02020603050405020304" pitchFamily="18" charset="0"/>
              </a:rPr>
              <a:t>To get you thinking about how you can use your camera to document the world around you, we have devised four photographic tasks for you to complete. The aim of these tasks is to show us how you see the world, and how imaginative you can be when image making. </a:t>
            </a:r>
          </a:p>
          <a:p>
            <a:r>
              <a:rPr lang="en-GB" sz="1800">
                <a:effectLst/>
                <a:latin typeface="Calibri" panose="020F0502020204030204" pitchFamily="34" charset="0"/>
                <a:ea typeface="Calibri" panose="020F0502020204030204" pitchFamily="34" charset="0"/>
                <a:cs typeface="Times New Roman" panose="02020603050405020304" pitchFamily="18" charset="0"/>
              </a:rPr>
              <a:t>For each section we have supplied you with artists to give you some potential influences of how to approach the task, however feel free to interpret the brief in your own creative way.  </a:t>
            </a:r>
          </a:p>
          <a:p>
            <a:endParaRPr lang="en-GB" sz="1800">
              <a:latin typeface="Calibri" panose="020F0502020204030204" pitchFamily="34" charset="0"/>
              <a:ea typeface="Calibri" panose="020F0502020204030204" pitchFamily="34" charset="0"/>
              <a:cs typeface="Times New Roman" panose="02020603050405020304" pitchFamily="18" charset="0"/>
            </a:endParaRPr>
          </a:p>
          <a:p>
            <a:r>
              <a:rPr lang="en-GB" sz="1800">
                <a:latin typeface="Calibri" panose="020F0502020204030204" pitchFamily="34" charset="0"/>
                <a:ea typeface="Calibri" panose="020F0502020204030204" pitchFamily="34" charset="0"/>
                <a:cs typeface="Times New Roman" panose="02020603050405020304" pitchFamily="18" charset="0"/>
              </a:rPr>
              <a:t>Please Complete:</a:t>
            </a:r>
          </a:p>
          <a:p>
            <a:pPr marL="800100" lvl="1" indent="-342900">
              <a:lnSpc>
                <a:spcPct val="107000"/>
              </a:lnSpc>
              <a:buFont typeface="+mj-lt"/>
              <a:buAutoNum type="arabicPeriod"/>
            </a:pPr>
            <a:r>
              <a:rPr lang="en-US" sz="1800" b="1">
                <a:effectLst/>
                <a:latin typeface="Calibri" panose="020F0502020204030204" pitchFamily="34" charset="0"/>
                <a:ea typeface="Calibri" panose="020F0502020204030204" pitchFamily="34" charset="0"/>
                <a:cs typeface="Times New Roman" panose="02020603050405020304" pitchFamily="18" charset="0"/>
              </a:rPr>
              <a:t>Define a person without showing their face </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mj-lt"/>
              <a:buAutoNum type="arabicPeriod"/>
            </a:pPr>
            <a:r>
              <a:rPr lang="en-US" sz="1800" b="1">
                <a:effectLst/>
                <a:latin typeface="Calibri" panose="020F0502020204030204" pitchFamily="34" charset="0"/>
                <a:ea typeface="Calibri" panose="020F0502020204030204" pitchFamily="34" charset="0"/>
                <a:cs typeface="Times New Roman" panose="02020603050405020304" pitchFamily="18" charset="0"/>
              </a:rPr>
              <a:t>Present order amongst chaos</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mj-lt"/>
              <a:buAutoNum type="arabicPeriod"/>
            </a:pPr>
            <a:r>
              <a:rPr lang="en-US" sz="1800" b="1">
                <a:effectLst/>
                <a:latin typeface="Calibri" panose="020F0502020204030204" pitchFamily="34" charset="0"/>
                <a:ea typeface="Calibri" panose="020F0502020204030204" pitchFamily="34" charset="0"/>
                <a:cs typeface="Times New Roman" panose="02020603050405020304" pitchFamily="18" charset="0"/>
              </a:rPr>
              <a:t>Create a photo of a thing that makes me question what it is</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Font typeface="+mj-lt"/>
              <a:buAutoNum type="arabicPeriod"/>
            </a:pPr>
            <a:r>
              <a:rPr lang="en-US" sz="1800" b="1">
                <a:effectLst/>
                <a:latin typeface="Calibri" panose="020F0502020204030204" pitchFamily="34" charset="0"/>
                <a:ea typeface="Calibri" panose="020F0502020204030204" pitchFamily="34" charset="0"/>
                <a:cs typeface="Times New Roman" panose="02020603050405020304" pitchFamily="18" charset="0"/>
              </a:rPr>
              <a:t>Take me on a journey</a:t>
            </a:r>
          </a:p>
          <a:p>
            <a:pPr marL="800100" lvl="1" indent="-342900">
              <a:lnSpc>
                <a:spcPct val="107000"/>
              </a:lnSpc>
              <a:spcAft>
                <a:spcPts val="800"/>
              </a:spcAft>
              <a:buFont typeface="+mj-lt"/>
              <a:buAutoNum type="arabicPeriod"/>
            </a:pPr>
            <a:endParaRPr lang="en-US" sz="1800" b="1">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200">
                <a:effectLst/>
                <a:latin typeface="Calibri" panose="020F0502020204030204" pitchFamily="34" charset="0"/>
                <a:ea typeface="Calibri" panose="020F0502020204030204" pitchFamily="34" charset="0"/>
                <a:cs typeface="Times New Roman" panose="02020603050405020304" pitchFamily="18" charset="0"/>
              </a:rPr>
              <a:t>Feel free to insert additional slides to show additional images taken or any editing process. </a:t>
            </a:r>
            <a:endParaRPr lang="en-GB" sz="220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a:effectLst/>
              <a:latin typeface="Calibri" panose="020F0502020204030204" pitchFamily="34" charset="0"/>
              <a:ea typeface="Calibri" panose="020F0502020204030204" pitchFamily="34" charset="0"/>
              <a:cs typeface="Times New Roman" panose="02020603050405020304" pitchFamily="18" charset="0"/>
            </a:endParaRPr>
          </a:p>
          <a:p>
            <a:endParaRPr lang="en-GB"/>
          </a:p>
        </p:txBody>
      </p:sp>
    </p:spTree>
    <p:extLst>
      <p:ext uri="{BB962C8B-B14F-4D97-AF65-F5344CB8AC3E}">
        <p14:creationId xmlns:p14="http://schemas.microsoft.com/office/powerpoint/2010/main" val="4264495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F9383-65D8-4D6B-939E-9EE9AE7F9AC4}"/>
              </a:ext>
            </a:extLst>
          </p:cNvPr>
          <p:cNvSpPr>
            <a:spLocks noGrp="1"/>
          </p:cNvSpPr>
          <p:nvPr>
            <p:ph type="title"/>
          </p:nvPr>
        </p:nvSpPr>
        <p:spPr>
          <a:xfrm>
            <a:off x="819152" y="457200"/>
            <a:ext cx="10972800" cy="1143000"/>
          </a:xfrm>
        </p:spPr>
        <p:txBody>
          <a:bodyPr>
            <a:normAutofit/>
          </a:bodyPr>
          <a:lstStyle/>
          <a:p>
            <a:pPr marL="342900" lvl="0" indent="-342900">
              <a:lnSpc>
                <a:spcPct val="107000"/>
              </a:lnSpc>
            </a:pPr>
            <a:r>
              <a:rPr lang="en-US" sz="3600" b="1">
                <a:effectLst/>
                <a:latin typeface="Calibri" panose="020F0502020204030204" pitchFamily="34" charset="0"/>
                <a:ea typeface="Calibri" panose="020F0502020204030204" pitchFamily="34" charset="0"/>
                <a:cs typeface="Times New Roman" panose="02020603050405020304" pitchFamily="18" charset="0"/>
              </a:rPr>
              <a:t>Define a person without showing their face…</a:t>
            </a:r>
            <a:endParaRPr lang="en-GB" sz="7200"/>
          </a:p>
        </p:txBody>
      </p:sp>
      <p:sp>
        <p:nvSpPr>
          <p:cNvPr id="3" name="Content Placeholder 2">
            <a:extLst>
              <a:ext uri="{FF2B5EF4-FFF2-40B4-BE49-F238E27FC236}">
                <a16:creationId xmlns:a16="http://schemas.microsoft.com/office/drawing/2014/main" id="{EFE1D45D-86FF-4737-AEDE-19C89235B9ED}"/>
              </a:ext>
            </a:extLst>
          </p:cNvPr>
          <p:cNvSpPr>
            <a:spLocks noGrp="1"/>
          </p:cNvSpPr>
          <p:nvPr>
            <p:ph idx="1"/>
          </p:nvPr>
        </p:nvSpPr>
        <p:spPr>
          <a:xfrm>
            <a:off x="7419974" y="1825625"/>
            <a:ext cx="3933825" cy="4351338"/>
          </a:xfrm>
        </p:spPr>
        <p:txBody>
          <a:bodyPr/>
          <a:lstStyle/>
          <a:p>
            <a:r>
              <a:rPr lang="en-GB"/>
              <a:t>Why have you chosen to photograph this part of the person? </a:t>
            </a:r>
          </a:p>
          <a:p>
            <a:endParaRPr lang="en-GB"/>
          </a:p>
          <a:p>
            <a:r>
              <a:rPr lang="en-GB"/>
              <a:t>How does this say something about them? </a:t>
            </a:r>
          </a:p>
        </p:txBody>
      </p:sp>
      <p:sp>
        <p:nvSpPr>
          <p:cNvPr id="4" name="Rectangle 3">
            <a:extLst>
              <a:ext uri="{FF2B5EF4-FFF2-40B4-BE49-F238E27FC236}">
                <a16:creationId xmlns:a16="http://schemas.microsoft.com/office/drawing/2014/main" id="{076BA116-31DD-4ADB-9E7B-E663F059D18C}"/>
              </a:ext>
            </a:extLst>
          </p:cNvPr>
          <p:cNvSpPr/>
          <p:nvPr/>
        </p:nvSpPr>
        <p:spPr>
          <a:xfrm>
            <a:off x="2457450" y="1600200"/>
            <a:ext cx="3429000" cy="468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Tree>
    <p:extLst>
      <p:ext uri="{BB962C8B-B14F-4D97-AF65-F5344CB8AC3E}">
        <p14:creationId xmlns:p14="http://schemas.microsoft.com/office/powerpoint/2010/main" val="2436754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82669-3F0D-4112-9237-31292A703001}"/>
              </a:ext>
            </a:extLst>
          </p:cNvPr>
          <p:cNvSpPr>
            <a:spLocks noGrp="1"/>
          </p:cNvSpPr>
          <p:nvPr>
            <p:ph type="title"/>
          </p:nvPr>
        </p:nvSpPr>
        <p:spPr>
          <a:xfrm>
            <a:off x="904875" y="346075"/>
            <a:ext cx="10515600" cy="1325563"/>
          </a:xfrm>
        </p:spPr>
        <p:txBody>
          <a:bodyPr>
            <a:normAutofit/>
          </a:bodyPr>
          <a:lstStyle/>
          <a:p>
            <a:pPr marL="342900" lvl="0" indent="-342900">
              <a:lnSpc>
                <a:spcPct val="107000"/>
              </a:lnSpc>
            </a:pPr>
            <a:r>
              <a:rPr lang="en-US" sz="3600" b="1">
                <a:effectLst/>
                <a:latin typeface="Calibri" panose="020F0502020204030204" pitchFamily="34" charset="0"/>
                <a:ea typeface="Calibri" panose="020F0502020204030204" pitchFamily="34" charset="0"/>
                <a:cs typeface="Times New Roman" panose="02020603050405020304" pitchFamily="18" charset="0"/>
              </a:rPr>
              <a:t>Present order amongst chaos…</a:t>
            </a:r>
            <a:endParaRPr lang="en-GB" sz="7200"/>
          </a:p>
        </p:txBody>
      </p:sp>
      <p:sp>
        <p:nvSpPr>
          <p:cNvPr id="3" name="Content Placeholder 2">
            <a:extLst>
              <a:ext uri="{FF2B5EF4-FFF2-40B4-BE49-F238E27FC236}">
                <a16:creationId xmlns:a16="http://schemas.microsoft.com/office/drawing/2014/main" id="{DF690109-8ADB-437B-B050-D4238AC557FB}"/>
              </a:ext>
            </a:extLst>
          </p:cNvPr>
          <p:cNvSpPr>
            <a:spLocks noGrp="1"/>
          </p:cNvSpPr>
          <p:nvPr>
            <p:ph idx="1"/>
          </p:nvPr>
        </p:nvSpPr>
        <p:spPr>
          <a:xfrm>
            <a:off x="7496175" y="1825625"/>
            <a:ext cx="3857625" cy="4351338"/>
          </a:xfrm>
        </p:spPr>
        <p:txBody>
          <a:bodyPr>
            <a:normAutofit fontScale="92500" lnSpcReduction="10000"/>
          </a:bodyPr>
          <a:lstStyle/>
          <a:p>
            <a:r>
              <a:rPr lang="en-GB"/>
              <a:t>Have you chosen order or chaos?</a:t>
            </a:r>
          </a:p>
          <a:p>
            <a:endParaRPr lang="en-GB"/>
          </a:p>
          <a:p>
            <a:r>
              <a:rPr lang="en-GB"/>
              <a:t>Why have you chosen this? </a:t>
            </a:r>
          </a:p>
          <a:p>
            <a:endParaRPr lang="en-GB"/>
          </a:p>
          <a:p>
            <a:r>
              <a:rPr lang="en-GB"/>
              <a:t>How does your photograph show order/chaos?</a:t>
            </a:r>
          </a:p>
        </p:txBody>
      </p:sp>
      <p:sp>
        <p:nvSpPr>
          <p:cNvPr id="4" name="Rectangle 3">
            <a:extLst>
              <a:ext uri="{FF2B5EF4-FFF2-40B4-BE49-F238E27FC236}">
                <a16:creationId xmlns:a16="http://schemas.microsoft.com/office/drawing/2014/main" id="{8B008B30-900F-4008-8380-118E806AE2A3}"/>
              </a:ext>
            </a:extLst>
          </p:cNvPr>
          <p:cNvSpPr/>
          <p:nvPr/>
        </p:nvSpPr>
        <p:spPr>
          <a:xfrm>
            <a:off x="2457450" y="1600200"/>
            <a:ext cx="3429000" cy="468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Tree>
    <p:extLst>
      <p:ext uri="{BB962C8B-B14F-4D97-AF65-F5344CB8AC3E}">
        <p14:creationId xmlns:p14="http://schemas.microsoft.com/office/powerpoint/2010/main" val="3302973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DFFF0-0960-472F-ACC3-6C42E869CBB5}"/>
              </a:ext>
            </a:extLst>
          </p:cNvPr>
          <p:cNvSpPr>
            <a:spLocks noGrp="1"/>
          </p:cNvSpPr>
          <p:nvPr>
            <p:ph type="title"/>
          </p:nvPr>
        </p:nvSpPr>
        <p:spPr>
          <a:xfrm>
            <a:off x="2588821" y="274638"/>
            <a:ext cx="8170224" cy="1143000"/>
          </a:xfrm>
        </p:spPr>
        <p:txBody>
          <a:bodyPr>
            <a:normAutofit fontScale="90000"/>
          </a:bodyPr>
          <a:lstStyle/>
          <a:p>
            <a:pPr marL="342900" lvl="0" indent="-342900">
              <a:lnSpc>
                <a:spcPct val="107000"/>
              </a:lnSpc>
            </a:pPr>
            <a:r>
              <a:rPr lang="en-US" sz="4000" b="1">
                <a:effectLst/>
                <a:latin typeface="Calibri" panose="020F0502020204030204" pitchFamily="34" charset="0"/>
                <a:ea typeface="Calibri" panose="020F0502020204030204" pitchFamily="34" charset="0"/>
                <a:cs typeface="Times New Roman" panose="02020603050405020304" pitchFamily="18" charset="0"/>
              </a:rPr>
              <a:t>Create a photograph of a</a:t>
            </a:r>
            <a:r>
              <a:rPr lang="en-US" sz="4000" b="1">
                <a:latin typeface="Calibri" panose="020F0502020204030204" pitchFamily="34" charset="0"/>
                <a:ea typeface="Calibri" panose="020F0502020204030204" pitchFamily="34" charset="0"/>
                <a:cs typeface="Times New Roman" panose="02020603050405020304" pitchFamily="18" charset="0"/>
              </a:rPr>
              <a:t>n </a:t>
            </a:r>
            <a:r>
              <a:rPr lang="en-US" sz="4000" b="1">
                <a:effectLst/>
                <a:latin typeface="Calibri" panose="020F0502020204030204" pitchFamily="34" charset="0"/>
                <a:ea typeface="Calibri" panose="020F0502020204030204" pitchFamily="34" charset="0"/>
                <a:cs typeface="Times New Roman" panose="02020603050405020304" pitchFamily="18" charset="0"/>
              </a:rPr>
              <a:t>object that makes me question what it is…</a:t>
            </a:r>
            <a:endParaRPr lang="en-GB" sz="8000"/>
          </a:p>
        </p:txBody>
      </p:sp>
      <p:sp>
        <p:nvSpPr>
          <p:cNvPr id="3" name="Content Placeholder 2">
            <a:extLst>
              <a:ext uri="{FF2B5EF4-FFF2-40B4-BE49-F238E27FC236}">
                <a16:creationId xmlns:a16="http://schemas.microsoft.com/office/drawing/2014/main" id="{1788879E-C7CB-4C65-8519-5637DCAD52D4}"/>
              </a:ext>
            </a:extLst>
          </p:cNvPr>
          <p:cNvSpPr>
            <a:spLocks noGrp="1"/>
          </p:cNvSpPr>
          <p:nvPr>
            <p:ph idx="1"/>
          </p:nvPr>
        </p:nvSpPr>
        <p:spPr>
          <a:xfrm>
            <a:off x="7000876" y="1825625"/>
            <a:ext cx="4352924" cy="4351338"/>
          </a:xfrm>
        </p:spPr>
        <p:txBody>
          <a:bodyPr>
            <a:normAutofit fontScale="92500" lnSpcReduction="10000"/>
          </a:bodyPr>
          <a:lstStyle/>
          <a:p>
            <a:r>
              <a:rPr lang="en-GB"/>
              <a:t>What made you select this object?</a:t>
            </a:r>
          </a:p>
          <a:p>
            <a:endParaRPr lang="en-GB"/>
          </a:p>
          <a:p>
            <a:r>
              <a:rPr lang="en-GB"/>
              <a:t>How have you photographed it to alter the perspective of it/way it looks?</a:t>
            </a:r>
          </a:p>
          <a:p>
            <a:endParaRPr lang="en-GB"/>
          </a:p>
          <a:p>
            <a:r>
              <a:rPr lang="en-GB"/>
              <a:t>Why is it successful? </a:t>
            </a:r>
          </a:p>
          <a:p>
            <a:endParaRPr lang="en-GB"/>
          </a:p>
        </p:txBody>
      </p:sp>
      <p:sp>
        <p:nvSpPr>
          <p:cNvPr id="4" name="Rectangle 3">
            <a:extLst>
              <a:ext uri="{FF2B5EF4-FFF2-40B4-BE49-F238E27FC236}">
                <a16:creationId xmlns:a16="http://schemas.microsoft.com/office/drawing/2014/main" id="{F821DBF4-E64D-4FDC-A296-5BB9ADFCC410}"/>
              </a:ext>
            </a:extLst>
          </p:cNvPr>
          <p:cNvSpPr/>
          <p:nvPr/>
        </p:nvSpPr>
        <p:spPr>
          <a:xfrm>
            <a:off x="2390775" y="1806575"/>
            <a:ext cx="3429000" cy="468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Tree>
    <p:extLst>
      <p:ext uri="{BB962C8B-B14F-4D97-AF65-F5344CB8AC3E}">
        <p14:creationId xmlns:p14="http://schemas.microsoft.com/office/powerpoint/2010/main" val="378257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9F9B3-926D-4D0E-A195-9EB15EFB6A49}"/>
              </a:ext>
            </a:extLst>
          </p:cNvPr>
          <p:cNvSpPr>
            <a:spLocks noGrp="1"/>
          </p:cNvSpPr>
          <p:nvPr>
            <p:ph type="title"/>
          </p:nvPr>
        </p:nvSpPr>
        <p:spPr>
          <a:xfrm>
            <a:off x="609600" y="274638"/>
            <a:ext cx="8391896" cy="1143000"/>
          </a:xfrm>
        </p:spPr>
        <p:txBody>
          <a:bodyPr>
            <a:normAutofit/>
          </a:bodyPr>
          <a:lstStyle/>
          <a:p>
            <a:pPr marL="342900" lvl="0" indent="-342900">
              <a:lnSpc>
                <a:spcPct val="107000"/>
              </a:lnSpc>
            </a:pPr>
            <a:r>
              <a:rPr lang="en-US" sz="3600" b="1">
                <a:effectLst/>
                <a:latin typeface="Calibri" panose="020F0502020204030204" pitchFamily="34" charset="0"/>
                <a:ea typeface="Calibri" panose="020F0502020204030204" pitchFamily="34" charset="0"/>
                <a:cs typeface="Times New Roman" panose="02020603050405020304" pitchFamily="18" charset="0"/>
              </a:rPr>
              <a:t>Take me on a journey</a:t>
            </a:r>
            <a:endParaRPr lang="en-GB" sz="7200"/>
          </a:p>
        </p:txBody>
      </p:sp>
      <p:sp>
        <p:nvSpPr>
          <p:cNvPr id="3" name="Content Placeholder 2">
            <a:extLst>
              <a:ext uri="{FF2B5EF4-FFF2-40B4-BE49-F238E27FC236}">
                <a16:creationId xmlns:a16="http://schemas.microsoft.com/office/drawing/2014/main" id="{6E5BAA7D-7309-42F1-A1F9-766BC5715D02}"/>
              </a:ext>
            </a:extLst>
          </p:cNvPr>
          <p:cNvSpPr>
            <a:spLocks noGrp="1"/>
          </p:cNvSpPr>
          <p:nvPr>
            <p:ph idx="1"/>
          </p:nvPr>
        </p:nvSpPr>
        <p:spPr>
          <a:xfrm>
            <a:off x="8067674" y="365125"/>
            <a:ext cx="3286125" cy="5811838"/>
          </a:xfrm>
        </p:spPr>
        <p:txBody>
          <a:bodyPr>
            <a:normAutofit fontScale="85000" lnSpcReduction="10000"/>
          </a:bodyPr>
          <a:lstStyle/>
          <a:p>
            <a:r>
              <a:rPr lang="en-GB"/>
              <a:t>Where have you decided to photograph? Why? </a:t>
            </a:r>
          </a:p>
          <a:p>
            <a:endParaRPr lang="en-GB"/>
          </a:p>
          <a:p>
            <a:r>
              <a:rPr lang="en-GB"/>
              <a:t>Why have you chosen these places/people/objects to photograph? </a:t>
            </a:r>
          </a:p>
          <a:p>
            <a:endParaRPr lang="en-GB"/>
          </a:p>
          <a:p>
            <a:r>
              <a:rPr lang="en-GB"/>
              <a:t>How do the images present a story/narrative of the journey? </a:t>
            </a:r>
          </a:p>
        </p:txBody>
      </p:sp>
      <p:grpSp>
        <p:nvGrpSpPr>
          <p:cNvPr id="10" name="Group 9">
            <a:extLst>
              <a:ext uri="{FF2B5EF4-FFF2-40B4-BE49-F238E27FC236}">
                <a16:creationId xmlns:a16="http://schemas.microsoft.com/office/drawing/2014/main" id="{8A13A2DC-4646-405E-8260-4EAE6541BCB3}"/>
              </a:ext>
            </a:extLst>
          </p:cNvPr>
          <p:cNvGrpSpPr/>
          <p:nvPr/>
        </p:nvGrpSpPr>
        <p:grpSpPr>
          <a:xfrm>
            <a:off x="904878" y="1449070"/>
            <a:ext cx="6438898" cy="5120005"/>
            <a:chOff x="609600" y="1658620"/>
            <a:chExt cx="8077200" cy="7284085"/>
          </a:xfrm>
        </p:grpSpPr>
        <p:sp>
          <p:nvSpPr>
            <p:cNvPr id="4" name="Rectangle 3">
              <a:extLst>
                <a:ext uri="{FF2B5EF4-FFF2-40B4-BE49-F238E27FC236}">
                  <a16:creationId xmlns:a16="http://schemas.microsoft.com/office/drawing/2014/main" id="{F9C7CC4F-8CFB-4FF8-B529-93E0B5BADB1F}"/>
                </a:ext>
              </a:extLst>
            </p:cNvPr>
            <p:cNvSpPr/>
            <p:nvPr/>
          </p:nvSpPr>
          <p:spPr>
            <a:xfrm>
              <a:off x="609600" y="1658620"/>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
          <p:nvSpPr>
            <p:cNvPr id="5" name="Rectangle 4">
              <a:extLst>
                <a:ext uri="{FF2B5EF4-FFF2-40B4-BE49-F238E27FC236}">
                  <a16:creationId xmlns:a16="http://schemas.microsoft.com/office/drawing/2014/main" id="{9738AAD4-36C2-4904-B1DD-22EAE896FE67}"/>
                </a:ext>
              </a:extLst>
            </p:cNvPr>
            <p:cNvSpPr/>
            <p:nvPr/>
          </p:nvSpPr>
          <p:spPr>
            <a:xfrm>
              <a:off x="3352800" y="1658620"/>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
          <p:nvSpPr>
            <p:cNvPr id="6" name="Rectangle 5">
              <a:extLst>
                <a:ext uri="{FF2B5EF4-FFF2-40B4-BE49-F238E27FC236}">
                  <a16:creationId xmlns:a16="http://schemas.microsoft.com/office/drawing/2014/main" id="{84964FD7-62CC-487E-B032-0169A73B74B1}"/>
                </a:ext>
              </a:extLst>
            </p:cNvPr>
            <p:cNvSpPr/>
            <p:nvPr/>
          </p:nvSpPr>
          <p:spPr>
            <a:xfrm>
              <a:off x="6096000" y="1658620"/>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
          <p:nvSpPr>
            <p:cNvPr id="7" name="Rectangle 6">
              <a:extLst>
                <a:ext uri="{FF2B5EF4-FFF2-40B4-BE49-F238E27FC236}">
                  <a16:creationId xmlns:a16="http://schemas.microsoft.com/office/drawing/2014/main" id="{32318CEC-62A5-4F56-831A-90789FDD52D1}"/>
                </a:ext>
              </a:extLst>
            </p:cNvPr>
            <p:cNvSpPr/>
            <p:nvPr/>
          </p:nvSpPr>
          <p:spPr>
            <a:xfrm>
              <a:off x="609600" y="5401945"/>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
          <p:nvSpPr>
            <p:cNvPr id="8" name="Rectangle 7">
              <a:extLst>
                <a:ext uri="{FF2B5EF4-FFF2-40B4-BE49-F238E27FC236}">
                  <a16:creationId xmlns:a16="http://schemas.microsoft.com/office/drawing/2014/main" id="{4F2F831E-5AFB-4496-BCF7-983D73E38B33}"/>
                </a:ext>
              </a:extLst>
            </p:cNvPr>
            <p:cNvSpPr/>
            <p:nvPr/>
          </p:nvSpPr>
          <p:spPr>
            <a:xfrm>
              <a:off x="3352800" y="5401945"/>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sp>
          <p:nvSpPr>
            <p:cNvPr id="9" name="Rectangle 8">
              <a:extLst>
                <a:ext uri="{FF2B5EF4-FFF2-40B4-BE49-F238E27FC236}">
                  <a16:creationId xmlns:a16="http://schemas.microsoft.com/office/drawing/2014/main" id="{DC799682-76F5-4153-B979-38E417D69848}"/>
                </a:ext>
              </a:extLst>
            </p:cNvPr>
            <p:cNvSpPr/>
            <p:nvPr/>
          </p:nvSpPr>
          <p:spPr>
            <a:xfrm>
              <a:off x="6096000" y="5401945"/>
              <a:ext cx="2590800" cy="3540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i="1"/>
                <a:t>Delete</a:t>
              </a:r>
            </a:p>
            <a:p>
              <a:pPr algn="ctr"/>
              <a:endParaRPr lang="en-GB"/>
            </a:p>
            <a:p>
              <a:pPr algn="ctr"/>
              <a:r>
                <a:rPr lang="en-GB"/>
                <a:t>Insert Image </a:t>
              </a:r>
            </a:p>
          </p:txBody>
        </p:sp>
      </p:grpSp>
    </p:spTree>
    <p:extLst>
      <p:ext uri="{BB962C8B-B14F-4D97-AF65-F5344CB8AC3E}">
        <p14:creationId xmlns:p14="http://schemas.microsoft.com/office/powerpoint/2010/main" val="143140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0BE4-0C57-4A65-A942-5C2BA502A8D2}"/>
              </a:ext>
            </a:extLst>
          </p:cNvPr>
          <p:cNvSpPr>
            <a:spLocks noGrp="1"/>
          </p:cNvSpPr>
          <p:nvPr>
            <p:ph type="title"/>
          </p:nvPr>
        </p:nvSpPr>
        <p:spPr>
          <a:xfrm>
            <a:off x="2220686" y="274638"/>
            <a:ext cx="8763989" cy="1143000"/>
          </a:xfrm>
        </p:spPr>
        <p:txBody>
          <a:bodyPr>
            <a:normAutofit fontScale="90000"/>
          </a:bodyPr>
          <a:lstStyle/>
          <a:p>
            <a:r>
              <a:rPr lang="en-GB" b="1">
                <a:latin typeface="Calibri" panose="020F0502020204030204" pitchFamily="34" charset="0"/>
                <a:ea typeface="Calibri" panose="020F0502020204030204" pitchFamily="34" charset="0"/>
                <a:cs typeface="Times New Roman" panose="02020603050405020304" pitchFamily="18" charset="0"/>
              </a:rPr>
              <a:t>Things you will need to start the A-Level: </a:t>
            </a:r>
            <a:endParaRPr lang="en-GB"/>
          </a:p>
        </p:txBody>
      </p:sp>
      <p:sp>
        <p:nvSpPr>
          <p:cNvPr id="3" name="Content Placeholder 2">
            <a:extLst>
              <a:ext uri="{FF2B5EF4-FFF2-40B4-BE49-F238E27FC236}">
                <a16:creationId xmlns:a16="http://schemas.microsoft.com/office/drawing/2014/main" id="{13C55B70-00CA-472D-A1AD-94FE2DC6EDFD}"/>
              </a:ext>
            </a:extLst>
          </p:cNvPr>
          <p:cNvSpPr>
            <a:spLocks noGrp="1"/>
          </p:cNvSpPr>
          <p:nvPr>
            <p:ph idx="1"/>
          </p:nvPr>
        </p:nvSpPr>
        <p:spPr>
          <a:xfrm>
            <a:off x="838200" y="1825625"/>
            <a:ext cx="10515600" cy="4667250"/>
          </a:xfrm>
        </p:spPr>
        <p:txBody>
          <a:bodyPr numCol="2"/>
          <a:lstStyle/>
          <a:p>
            <a:pPr marL="342900" lvl="0" indent="-342900">
              <a:lnSpc>
                <a:spcPct val="107000"/>
              </a:lnSpc>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Calibri" panose="020F0502020204030204" pitchFamily="34" charset="0"/>
              </a:rPr>
              <a:t>General pencil case containing standard classroom equipment</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Calibri" panose="020F0502020204030204" pitchFamily="34" charset="0"/>
              </a:rPr>
              <a:t>Pens/Pencil/Ruler/Glue/Highlighters/etc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Calibri" panose="020F0502020204030204" pitchFamily="34" charset="0"/>
              </a:rPr>
              <a:t>DSLR (Digital SLR camera) / Mirrorless camera </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Calibri" panose="020F0502020204030204" pitchFamily="34" charset="0"/>
              </a:rPr>
              <a:t>Camera needs to be able to be manually controlled.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Calibri" panose="020F0502020204030204" pitchFamily="34" charset="0"/>
              </a:rPr>
              <a:t>Preferably have an 18-55mm (or similar) lens.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Calibri" panose="020F0502020204030204" pitchFamily="34" charset="0"/>
              </a:rPr>
              <a:t>We use Nikon DSLR’s Cameras mostly but do have some lenses available for Canon Cameras. This means that when buying a camera, we advise that you stick to these two main brands.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dirty="0">
                <a:effectLst/>
                <a:latin typeface="Calibri" panose="020F0502020204030204" pitchFamily="34" charset="0"/>
                <a:ea typeface="Calibri" panose="020F0502020204030204" pitchFamily="34" charset="0"/>
                <a:cs typeface="Calibri" panose="020F0502020204030204" pitchFamily="34" charset="0"/>
              </a:rPr>
              <a:t>If wishing to purchase a camera good second-hand sellers include: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WEX</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600" dirty="0">
                <a:effectLst/>
                <a:latin typeface="Calibri" panose="020F0502020204030204" pitchFamily="34" charset="0"/>
                <a:ea typeface="Calibri" panose="020F0502020204030204" pitchFamily="34" charset="0"/>
                <a:cs typeface="Calibri" panose="020F0502020204030204" pitchFamily="34" charset="0"/>
              </a:rPr>
              <a:t>MPB</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Calibri" panose="020F0502020204030204" pitchFamily="34" charset="0"/>
              </a:rPr>
              <a:t>Card Reader / Cable to transfer images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Calibri" panose="020F0502020204030204" pitchFamily="34" charset="0"/>
              </a:rPr>
              <a:t>Access to a Cloud storage device / 16GB+ USB memory stick or portable hard drive</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600" b="1" i="1" dirty="0">
                <a:effectLst/>
                <a:latin typeface="Calibri" panose="020F0502020204030204" pitchFamily="34" charset="0"/>
                <a:ea typeface="Calibri" panose="020F0502020204030204" pitchFamily="34" charset="0"/>
                <a:cs typeface="Calibri" panose="020F0502020204030204" pitchFamily="34" charset="0"/>
              </a:rPr>
              <a:t>35mm film SLR camera</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600" i="1" dirty="0">
                <a:effectLst/>
                <a:latin typeface="Calibri" panose="020F0502020204030204" pitchFamily="34" charset="0"/>
                <a:ea typeface="Calibri" panose="020F0502020204030204" pitchFamily="34" charset="0"/>
                <a:cs typeface="Calibri" panose="020F0502020204030204" pitchFamily="34" charset="0"/>
              </a:rPr>
              <a:t>This will not be needed before January 2025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GB" sz="1600" i="1" dirty="0">
                <a:effectLst/>
                <a:latin typeface="Calibri" panose="020F0502020204030204" pitchFamily="34" charset="0"/>
                <a:ea typeface="Calibri" panose="020F0502020204030204" pitchFamily="34" charset="0"/>
                <a:cs typeface="Calibri" panose="020F0502020204030204" pitchFamily="34" charset="0"/>
              </a:rPr>
              <a:t>If you possess a 35mm SLR Camera and would like us to check it, we can look over the camera to ensure it functions correctly.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318475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58CC-EE94-48FE-BF69-E47478EB3C4C}"/>
              </a:ext>
            </a:extLst>
          </p:cNvPr>
          <p:cNvSpPr>
            <a:spLocks noGrp="1"/>
          </p:cNvSpPr>
          <p:nvPr>
            <p:ph type="title"/>
          </p:nvPr>
        </p:nvSpPr>
        <p:spPr/>
        <p:txBody>
          <a:bodyPr/>
          <a:lstStyle/>
          <a:p>
            <a:r>
              <a:rPr lang="en-GB" b="1">
                <a:latin typeface="Calibri" panose="020F0502020204030204" pitchFamily="34" charset="0"/>
                <a:ea typeface="Calibri" panose="020F0502020204030204" pitchFamily="34" charset="0"/>
                <a:cs typeface="Calibri" panose="020F0502020204030204" pitchFamily="34" charset="0"/>
              </a:rPr>
              <a:t>Other things to think about:</a:t>
            </a:r>
            <a:endParaRPr lang="en-GB"/>
          </a:p>
        </p:txBody>
      </p:sp>
      <p:sp>
        <p:nvSpPr>
          <p:cNvPr id="3" name="Content Placeholder 2">
            <a:extLst>
              <a:ext uri="{FF2B5EF4-FFF2-40B4-BE49-F238E27FC236}">
                <a16:creationId xmlns:a16="http://schemas.microsoft.com/office/drawing/2014/main" id="{462145C6-EBCA-4E9A-8136-FDD45E1C38AA}"/>
              </a:ext>
            </a:extLst>
          </p:cNvPr>
          <p:cNvSpPr>
            <a:spLocks noGrp="1"/>
          </p:cNvSpPr>
          <p:nvPr>
            <p:ph idx="1"/>
          </p:nvPr>
        </p:nvSpPr>
        <p:spPr/>
        <p:txBody>
          <a:bodyPr>
            <a:normAutofit/>
          </a:bodyPr>
          <a:lstStyle/>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ADOBE SOFTWARE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Calibri" panose="020F0502020204030204" pitchFamily="34" charset="0"/>
              </a:rPr>
              <a:t>Students can access all of the </a:t>
            </a:r>
            <a:r>
              <a:rPr lang="en-GB" sz="1800" b="1" dirty="0">
                <a:effectLst/>
                <a:latin typeface="Calibri" panose="020F0502020204030204" pitchFamily="34" charset="0"/>
                <a:ea typeface="Calibri" panose="020F0502020204030204" pitchFamily="34" charset="0"/>
                <a:cs typeface="Calibri" panose="020F0502020204030204" pitchFamily="34" charset="0"/>
              </a:rPr>
              <a:t>Adobe Creative Cloud whilst on the college site</a:t>
            </a:r>
            <a:r>
              <a:rPr lang="en-GB" sz="1800" dirty="0">
                <a:effectLst/>
                <a:latin typeface="Calibri" panose="020F0502020204030204" pitchFamily="34" charset="0"/>
                <a:ea typeface="Calibri" panose="020F0502020204030204" pitchFamily="34" charset="0"/>
                <a:cs typeface="Calibri" panose="020F0502020204030204" pitchFamily="34" charset="0"/>
              </a:rPr>
              <a:t>, both in the classrooms (open door policy so students can access outside of lesson time), also the library and open access (college computer suite).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Calibri" panose="020F0502020204030204" pitchFamily="34" charset="0"/>
              </a:rPr>
              <a:t>If you wish to purchase your own version of </a:t>
            </a:r>
            <a:r>
              <a:rPr lang="en-GB" sz="1800" b="1" dirty="0">
                <a:effectLst/>
                <a:latin typeface="Calibri" panose="020F0502020204030204" pitchFamily="34" charset="0"/>
                <a:ea typeface="Calibri" panose="020F0502020204030204" pitchFamily="34" charset="0"/>
                <a:cs typeface="Calibri" panose="020F0502020204030204" pitchFamily="34" charset="0"/>
              </a:rPr>
              <a:t>Adobe CC (Photoshop/Etc), </a:t>
            </a:r>
            <a:r>
              <a:rPr lang="en-GB" sz="1800" dirty="0">
                <a:effectLst/>
                <a:latin typeface="Calibri" panose="020F0502020204030204" pitchFamily="34" charset="0"/>
                <a:ea typeface="Calibri" panose="020F0502020204030204" pitchFamily="34" charset="0"/>
                <a:cs typeface="Calibri" panose="020F0502020204030204" pitchFamily="34" charset="0"/>
              </a:rPr>
              <a:t>then you purchase this via Adobe, please ensure that you </a:t>
            </a:r>
            <a:r>
              <a:rPr lang="en-GB" sz="1800" b="1" dirty="0">
                <a:effectLst/>
                <a:latin typeface="Calibri" panose="020F0502020204030204" pitchFamily="34" charset="0"/>
                <a:ea typeface="Calibri" panose="020F0502020204030204" pitchFamily="34" charset="0"/>
                <a:cs typeface="Calibri" panose="020F0502020204030204" pitchFamily="34" charset="0"/>
              </a:rPr>
              <a:t>use the student discount. </a:t>
            </a:r>
            <a:r>
              <a:rPr lang="en-GB" sz="1800" dirty="0">
                <a:effectLst/>
                <a:latin typeface="Calibri" panose="020F0502020204030204" pitchFamily="34" charset="0"/>
                <a:ea typeface="Calibri" panose="020F0502020204030204" pitchFamily="34" charset="0"/>
                <a:cs typeface="Calibri" panose="020F0502020204030204" pitchFamily="34" charset="0"/>
              </a:rPr>
              <a:t>This brings the price the </a:t>
            </a:r>
            <a:r>
              <a:rPr lang="en-GB" sz="1800" b="1" dirty="0">
                <a:effectLst/>
                <a:latin typeface="Calibri" panose="020F0502020204030204" pitchFamily="34" charset="0"/>
                <a:ea typeface="Calibri" panose="020F0502020204030204" pitchFamily="34" charset="0"/>
                <a:cs typeface="Calibri" panose="020F0502020204030204" pitchFamily="34" charset="0"/>
              </a:rPr>
              <a:t>£16.24 per month and</a:t>
            </a:r>
            <a:r>
              <a:rPr lang="en-GB" sz="1800" dirty="0">
                <a:effectLst/>
                <a:latin typeface="Calibri" panose="020F0502020204030204" pitchFamily="34" charset="0"/>
                <a:ea typeface="Calibri" panose="020F0502020204030204" pitchFamily="34" charset="0"/>
                <a:cs typeface="Calibri" panose="020F0502020204030204" pitchFamily="34" charset="0"/>
              </a:rPr>
              <a:t> is a </a:t>
            </a:r>
            <a:r>
              <a:rPr lang="en-GB" sz="1800" b="1" dirty="0">
                <a:effectLst/>
                <a:latin typeface="Calibri" panose="020F0502020204030204" pitchFamily="34" charset="0"/>
                <a:ea typeface="Calibri" panose="020F0502020204030204" pitchFamily="34" charset="0"/>
                <a:cs typeface="Calibri" panose="020F0502020204030204" pitchFamily="34" charset="0"/>
              </a:rPr>
              <a:t>12-month contract. </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Calibri" panose="020F0502020204030204" pitchFamily="34" charset="0"/>
              </a:rPr>
              <a:t>If able/willing to wait they do have sales during the year (</a:t>
            </a:r>
            <a:r>
              <a:rPr lang="en-GB" sz="1800" i="1" dirty="0">
                <a:effectLst/>
                <a:latin typeface="Calibri" panose="020F0502020204030204" pitchFamily="34" charset="0"/>
                <a:ea typeface="Calibri" panose="020F0502020204030204" pitchFamily="34" charset="0"/>
                <a:cs typeface="Calibri" panose="020F0502020204030204" pitchFamily="34" charset="0"/>
              </a:rPr>
              <a:t>Black Friday</a:t>
            </a:r>
            <a:r>
              <a:rPr lang="en-GB" sz="1800" dirty="0">
                <a:effectLst/>
                <a:latin typeface="Calibri" panose="020F0502020204030204" pitchFamily="34" charset="0"/>
                <a:ea typeface="Calibri" panose="020F0502020204030204" pitchFamily="34" charset="0"/>
                <a:cs typeface="Calibri" panose="020F0502020204030204" pitchFamily="34" charset="0"/>
              </a:rPr>
              <a:t>) where the price is further reduced.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indent="0">
              <a:lnSpc>
                <a:spcPct val="107000"/>
              </a:lnSpc>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latin typeface="Calibri" panose="020F0502020204030204" pitchFamily="34" charset="0"/>
                <a:ea typeface="Calibri" panose="020F0502020204030204" pitchFamily="34" charset="0"/>
                <a:cs typeface="Calibri" panose="020F0502020204030204" pitchFamily="34" charset="0"/>
              </a:rPr>
              <a:t>PHOTOGRAPHIC KIT: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Calibri" panose="020F0502020204030204" pitchFamily="34" charset="0"/>
              </a:rPr>
              <a:t>We will also inform you at the start of the year of the price of the Photography Kit, this is calculated yearly but will most likely cost between £30-50. This covers sketchbooks, Photographic 35mm Film, Photographic Darkroom Paper and Chemistry.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97146374"/>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A6B479DAB23E40AF07560B34CD52D7" ma:contentTypeVersion="18" ma:contentTypeDescription="Create a new document." ma:contentTypeScope="" ma:versionID="c87633aa8295cf51b92b642525e734d3">
  <xsd:schema xmlns:xsd="http://www.w3.org/2001/XMLSchema" xmlns:xs="http://www.w3.org/2001/XMLSchema" xmlns:p="http://schemas.microsoft.com/office/2006/metadata/properties" xmlns:ns2="a092efd5-acfb-4db5-b2c3-fc073c943f21" xmlns:ns3="9361da5b-364e-4546-9955-81a87d07e455" targetNamespace="http://schemas.microsoft.com/office/2006/metadata/properties" ma:root="true" ma:fieldsID="725c7f7638293985061ac1e62f587038" ns2:_="" ns3:_="">
    <xsd:import namespace="a092efd5-acfb-4db5-b2c3-fc073c943f21"/>
    <xsd:import namespace="9361da5b-364e-4546-9955-81a87d07e45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2efd5-acfb-4db5-b2c3-fc073c943f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81377d7-4678-41c4-aba3-c68a5ebeb47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361da5b-364e-4546-9955-81a87d07e45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3b0cbff-3079-430e-9571-125d48352b0a}" ma:internalName="TaxCatchAll" ma:showField="CatchAllData" ma:web="9361da5b-364e-4546-9955-81a87d07e45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92efd5-acfb-4db5-b2c3-fc073c943f21">
      <Terms xmlns="http://schemas.microsoft.com/office/infopath/2007/PartnerControls"/>
    </lcf76f155ced4ddcb4097134ff3c332f>
    <TaxCatchAll xmlns="9361da5b-364e-4546-9955-81a87d07e45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B6996A-92F8-418F-8903-6D49A9E565E0}"/>
</file>

<file path=customXml/itemProps2.xml><?xml version="1.0" encoding="utf-8"?>
<ds:datastoreItem xmlns:ds="http://schemas.openxmlformats.org/officeDocument/2006/customXml" ds:itemID="{ACD1104F-D2FB-48CA-9647-03A8A290E926}">
  <ds:schemaRefs>
    <ds:schemaRef ds:uri="8612c7fe-14ef-4809-8b68-0a94f46dace1"/>
    <ds:schemaRef ds:uri="bcf3227d-d473-4793-bac4-be5efaa9eee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08F8FAA-AD42-4F6F-B425-2F3462F492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TotalTime>
  <Words>645</Words>
  <Application>Microsoft Office PowerPoint</Application>
  <PresentationFormat>Widescreen</PresentationFormat>
  <Paragraphs>84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Symbol</vt:lpstr>
      <vt:lpstr>Wingdings</vt:lpstr>
      <vt:lpstr>Custom Design</vt:lpstr>
      <vt:lpstr>Chichester College  Photography Transition Task </vt:lpstr>
      <vt:lpstr>Overview</vt:lpstr>
      <vt:lpstr>Define a person without showing their face…</vt:lpstr>
      <vt:lpstr>Present order amongst chaos…</vt:lpstr>
      <vt:lpstr>Create a photograph of an object that makes me question what it is…</vt:lpstr>
      <vt:lpstr>Take me on a journey</vt:lpstr>
      <vt:lpstr>Things you will need to start the A-Level: </vt:lpstr>
      <vt:lpstr>Other things to think about: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Chichester College  Photography Transition Task</dc:title>
  <dc:creator>Lewis Mulrennan-Cook</dc:creator>
  <cp:lastModifiedBy>Steven Peskett</cp:lastModifiedBy>
  <cp:revision>2</cp:revision>
  <dcterms:created xsi:type="dcterms:W3CDTF">2022-06-06T09:47:23Z</dcterms:created>
  <dcterms:modified xsi:type="dcterms:W3CDTF">2024-05-15T13:37:57Z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0x010100F4A6B479DAB23E40AF07560B34CD52D7</vt:lpwstr>
  </property>
  <property fmtid="{D5CDD505-2E9C-101B-9397-08002B2CF9AE}" pid="3" name="MediaServiceImageTags">
    <vt:lpwstr/>
  </property>
</Properties>
</file>