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75" r:id="rId5"/>
    <p:sldId id="256" r:id="rId6"/>
    <p:sldId id="267" r:id="rId7"/>
    <p:sldId id="268" r:id="rId8"/>
    <p:sldId id="258" r:id="rId9"/>
    <p:sldId id="266" r:id="rId10"/>
    <p:sldId id="261" r:id="rId11"/>
    <p:sldId id="264" r:id="rId12"/>
    <p:sldId id="263" r:id="rId13"/>
    <p:sldId id="269" r:id="rId14"/>
    <p:sldId id="257" r:id="rId15"/>
    <p:sldId id="273" r:id="rId16"/>
    <p:sldId id="270" r:id="rId17"/>
    <p:sldId id="274" r:id="rId18"/>
    <p:sldId id="265" r:id="rId19"/>
    <p:sldId id="272" r:id="rId20"/>
    <p:sldId id="27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372CAC-7CDD-4008-8AB0-F6A38F0F9B70}" v="4" dt="2024-06-25T09:11:06.5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114" d="100"/>
          <a:sy n="114" d="100"/>
        </p:scale>
        <p:origin x="18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Handley" userId="782ebdc9-1f24-436f-b56d-a56f9aa3834b" providerId="ADAL" clId="{54372CAC-7CDD-4008-8AB0-F6A38F0F9B70}"/>
    <pc:docChg chg="custSel addSld modSld">
      <pc:chgData name="Lauren Handley" userId="782ebdc9-1f24-436f-b56d-a56f9aa3834b" providerId="ADAL" clId="{54372CAC-7CDD-4008-8AB0-F6A38F0F9B70}" dt="2024-06-25T09:11:14.748" v="30" actId="108"/>
      <pc:docMkLst>
        <pc:docMk/>
      </pc:docMkLst>
      <pc:sldChg chg="addSp delSp modSp add mod">
        <pc:chgData name="Lauren Handley" userId="782ebdc9-1f24-436f-b56d-a56f9aa3834b" providerId="ADAL" clId="{54372CAC-7CDD-4008-8AB0-F6A38F0F9B70}" dt="2024-06-25T09:11:14.748" v="30" actId="108"/>
        <pc:sldMkLst>
          <pc:docMk/>
          <pc:sldMk cId="0" sldId="275"/>
        </pc:sldMkLst>
        <pc:spChg chg="del mod">
          <ac:chgData name="Lauren Handley" userId="782ebdc9-1f24-436f-b56d-a56f9aa3834b" providerId="ADAL" clId="{54372CAC-7CDD-4008-8AB0-F6A38F0F9B70}" dt="2024-06-25T09:10:57.875" v="16" actId="478"/>
          <ac:spMkLst>
            <pc:docMk/>
            <pc:sldMk cId="0" sldId="275"/>
            <ac:spMk id="4" creationId="{00000000-0000-0000-0000-000000000000}"/>
          </ac:spMkLst>
        </pc:spChg>
        <pc:spChg chg="add mod">
          <ac:chgData name="Lauren Handley" userId="782ebdc9-1f24-436f-b56d-a56f9aa3834b" providerId="ADAL" clId="{54372CAC-7CDD-4008-8AB0-F6A38F0F9B70}" dt="2024-06-25T09:11:14.748" v="30" actId="108"/>
          <ac:spMkLst>
            <pc:docMk/>
            <pc:sldMk cId="0" sldId="275"/>
            <ac:spMk id="5" creationId="{4DE64A44-8DE5-E713-7C33-2313834B7D46}"/>
          </ac:spMkLst>
        </pc:spChg>
        <pc:graphicFrameChg chg="modGraphic">
          <ac:chgData name="Lauren Handley" userId="782ebdc9-1f24-436f-b56d-a56f9aa3834b" providerId="ADAL" clId="{54372CAC-7CDD-4008-8AB0-F6A38F0F9B70}" dt="2024-06-25T09:07:47.817" v="3" actId="20577"/>
          <ac:graphicFrameMkLst>
            <pc:docMk/>
            <pc:sldMk cId="0" sldId="275"/>
            <ac:graphicFrameMk id="6" creationId="{00000000-0000-0000-0000-000000000000}"/>
          </ac:graphicFrameMkLst>
        </pc:graphicFrameChg>
      </pc:sldChg>
    </pc:docChg>
  </pc:docChgLst>
</pc:chgInfo>
</file>

<file path=ppt/diagrams/_rels/data7.xml.rels><?xml version="1.0" encoding="UTF-8" standalone="yes"?>
<Relationships xmlns="http://schemas.openxmlformats.org/package/2006/relationships"><Relationship Id="rId2" Type="http://schemas.openxmlformats.org/officeDocument/2006/relationships/hyperlink" Target="https://www.supremecourt.uk/" TargetMode="External"/><Relationship Id="rId1" Type="http://schemas.openxmlformats.org/officeDocument/2006/relationships/hyperlink" Target="https://www.judiciary.uk/about-the-judiciary/the-justice-system/court-structure/" TargetMode="External"/></Relationships>
</file>

<file path=ppt/diagrams/_rels/drawing7.xml.rels><?xml version="1.0" encoding="UTF-8" standalone="yes"?>
<Relationships xmlns="http://schemas.openxmlformats.org/package/2006/relationships"><Relationship Id="rId2" Type="http://schemas.openxmlformats.org/officeDocument/2006/relationships/hyperlink" Target="https://www.supremecourt.uk/" TargetMode="External"/><Relationship Id="rId1" Type="http://schemas.openxmlformats.org/officeDocument/2006/relationships/hyperlink" Target="https://www.judiciary.uk/about-the-judiciary/the-justice-system/court-structure/"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98D07D-2220-452D-BA8D-D699BDEC6F9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9C4C2E5-3FD2-4539-97C4-282C48CA7161}">
      <dgm:prSet/>
      <dgm:spPr/>
      <dgm:t>
        <a:bodyPr/>
        <a:lstStyle/>
        <a:p>
          <a:r>
            <a:rPr lang="en-GB" dirty="0"/>
            <a:t>Welcome to A Level Law!</a:t>
          </a:r>
          <a:endParaRPr lang="en-US" dirty="0"/>
        </a:p>
      </dgm:t>
    </dgm:pt>
    <dgm:pt modelId="{85D4ADA4-B755-49F2-938C-2EC2FF98C48E}" type="parTrans" cxnId="{779307C1-93C6-4304-AF4C-0733ADE48F27}">
      <dgm:prSet/>
      <dgm:spPr/>
      <dgm:t>
        <a:bodyPr/>
        <a:lstStyle/>
        <a:p>
          <a:endParaRPr lang="en-US"/>
        </a:p>
      </dgm:t>
    </dgm:pt>
    <dgm:pt modelId="{94BDA4B3-7201-4FCE-AD00-19BE5A825D30}" type="sibTrans" cxnId="{779307C1-93C6-4304-AF4C-0733ADE48F27}">
      <dgm:prSet/>
      <dgm:spPr/>
      <dgm:t>
        <a:bodyPr/>
        <a:lstStyle/>
        <a:p>
          <a:endParaRPr lang="en-US"/>
        </a:p>
      </dgm:t>
    </dgm:pt>
    <dgm:pt modelId="{37085D3D-4244-4DF9-85C3-7BF17C46D776}">
      <dgm:prSet/>
      <dgm:spPr/>
      <dgm:t>
        <a:bodyPr/>
        <a:lstStyle/>
        <a:p>
          <a:r>
            <a:rPr lang="en-GB" dirty="0"/>
            <a:t>This is a 2 year course </a:t>
          </a:r>
          <a:r>
            <a:rPr lang="en-US" dirty="0"/>
            <a:t>centering </a:t>
          </a:r>
          <a:r>
            <a:rPr lang="en-GB" dirty="0"/>
            <a:t>around the legal system of England and Wales. Throughout your two years you will study the legal system, its procedures, functions and personnel. You will also look at 3 substantive areas of law, namely Tort Law, Contract Law and Criminal Law.</a:t>
          </a:r>
          <a:endParaRPr lang="en-US" dirty="0"/>
        </a:p>
      </dgm:t>
    </dgm:pt>
    <dgm:pt modelId="{04ADB699-FD8B-4446-9B8F-7E82CE4E96B3}" type="parTrans" cxnId="{C9CB2A85-594E-4830-9894-47AF95FA70BE}">
      <dgm:prSet/>
      <dgm:spPr/>
      <dgm:t>
        <a:bodyPr/>
        <a:lstStyle/>
        <a:p>
          <a:endParaRPr lang="en-US"/>
        </a:p>
      </dgm:t>
    </dgm:pt>
    <dgm:pt modelId="{BD7CA228-C09C-4A61-A7DF-38F1314B808A}" type="sibTrans" cxnId="{C9CB2A85-594E-4830-9894-47AF95FA70BE}">
      <dgm:prSet/>
      <dgm:spPr/>
      <dgm:t>
        <a:bodyPr/>
        <a:lstStyle/>
        <a:p>
          <a:endParaRPr lang="en-US"/>
        </a:p>
      </dgm:t>
    </dgm:pt>
    <dgm:pt modelId="{F435D006-A206-4317-A192-3DE4FDAB47F9}">
      <dgm:prSet/>
      <dgm:spPr/>
      <dgm:t>
        <a:bodyPr/>
        <a:lstStyle/>
        <a:p>
          <a:r>
            <a:rPr lang="en-GB" dirty="0"/>
            <a:t>As part of your transition work you will be required to complete 3 tasks. These tasks will help you throughout your time in Law and are essential to success!</a:t>
          </a:r>
          <a:endParaRPr lang="en-US" dirty="0"/>
        </a:p>
      </dgm:t>
    </dgm:pt>
    <dgm:pt modelId="{FED9AF84-D612-4D41-8E0E-C48788905047}" type="parTrans" cxnId="{748053F3-921C-46BD-8768-388329CDC47C}">
      <dgm:prSet/>
      <dgm:spPr/>
      <dgm:t>
        <a:bodyPr/>
        <a:lstStyle/>
        <a:p>
          <a:endParaRPr lang="en-US"/>
        </a:p>
      </dgm:t>
    </dgm:pt>
    <dgm:pt modelId="{1F0ED617-BF63-4076-9577-630C994408E5}" type="sibTrans" cxnId="{748053F3-921C-46BD-8768-388329CDC47C}">
      <dgm:prSet/>
      <dgm:spPr/>
      <dgm:t>
        <a:bodyPr/>
        <a:lstStyle/>
        <a:p>
          <a:endParaRPr lang="en-US"/>
        </a:p>
      </dgm:t>
    </dgm:pt>
    <dgm:pt modelId="{9D798716-1FF3-4292-A26A-19221BC59859}" type="pres">
      <dgm:prSet presAssocID="{0898D07D-2220-452D-BA8D-D699BDEC6F91}" presName="linear" presStyleCnt="0">
        <dgm:presLayoutVars>
          <dgm:animLvl val="lvl"/>
          <dgm:resizeHandles val="exact"/>
        </dgm:presLayoutVars>
      </dgm:prSet>
      <dgm:spPr/>
    </dgm:pt>
    <dgm:pt modelId="{A38B80A6-0B10-48C8-B557-3DF5F981236D}" type="pres">
      <dgm:prSet presAssocID="{A9C4C2E5-3FD2-4539-97C4-282C48CA7161}" presName="parentText" presStyleLbl="node1" presStyleIdx="0" presStyleCnt="3">
        <dgm:presLayoutVars>
          <dgm:chMax val="0"/>
          <dgm:bulletEnabled val="1"/>
        </dgm:presLayoutVars>
      </dgm:prSet>
      <dgm:spPr/>
    </dgm:pt>
    <dgm:pt modelId="{CAE31DD2-36D3-4CA9-89FD-C6E0D3C0510A}" type="pres">
      <dgm:prSet presAssocID="{94BDA4B3-7201-4FCE-AD00-19BE5A825D30}" presName="spacer" presStyleCnt="0"/>
      <dgm:spPr/>
    </dgm:pt>
    <dgm:pt modelId="{FEB42C83-5228-4AB2-9B29-8A5A860C65FE}" type="pres">
      <dgm:prSet presAssocID="{37085D3D-4244-4DF9-85C3-7BF17C46D776}" presName="parentText" presStyleLbl="node1" presStyleIdx="1" presStyleCnt="3">
        <dgm:presLayoutVars>
          <dgm:chMax val="0"/>
          <dgm:bulletEnabled val="1"/>
        </dgm:presLayoutVars>
      </dgm:prSet>
      <dgm:spPr/>
    </dgm:pt>
    <dgm:pt modelId="{9DB83687-5B0A-4FA7-BD61-DC089A122882}" type="pres">
      <dgm:prSet presAssocID="{BD7CA228-C09C-4A61-A7DF-38F1314B808A}" presName="spacer" presStyleCnt="0"/>
      <dgm:spPr/>
    </dgm:pt>
    <dgm:pt modelId="{37DEA61F-B1F7-4FBE-A82A-864648675563}" type="pres">
      <dgm:prSet presAssocID="{F435D006-A206-4317-A192-3DE4FDAB47F9}" presName="parentText" presStyleLbl="node1" presStyleIdx="2" presStyleCnt="3">
        <dgm:presLayoutVars>
          <dgm:chMax val="0"/>
          <dgm:bulletEnabled val="1"/>
        </dgm:presLayoutVars>
      </dgm:prSet>
      <dgm:spPr/>
    </dgm:pt>
  </dgm:ptLst>
  <dgm:cxnLst>
    <dgm:cxn modelId="{15B22F07-3A0F-4946-8531-BD1ABD628CD9}" type="presOf" srcId="{F435D006-A206-4317-A192-3DE4FDAB47F9}" destId="{37DEA61F-B1F7-4FBE-A82A-864648675563}" srcOrd="0" destOrd="0" presId="urn:microsoft.com/office/officeart/2005/8/layout/vList2"/>
    <dgm:cxn modelId="{F55E6714-93E2-49E5-B355-5998C354BBA6}" type="presOf" srcId="{0898D07D-2220-452D-BA8D-D699BDEC6F91}" destId="{9D798716-1FF3-4292-A26A-19221BC59859}" srcOrd="0" destOrd="0" presId="urn:microsoft.com/office/officeart/2005/8/layout/vList2"/>
    <dgm:cxn modelId="{4E9F1B7B-4CBA-42D7-B2CD-24531FBD5D44}" type="presOf" srcId="{37085D3D-4244-4DF9-85C3-7BF17C46D776}" destId="{FEB42C83-5228-4AB2-9B29-8A5A860C65FE}" srcOrd="0" destOrd="0" presId="urn:microsoft.com/office/officeart/2005/8/layout/vList2"/>
    <dgm:cxn modelId="{F9024B84-EB22-4AEE-B32D-05F1753881CF}" type="presOf" srcId="{A9C4C2E5-3FD2-4539-97C4-282C48CA7161}" destId="{A38B80A6-0B10-48C8-B557-3DF5F981236D}" srcOrd="0" destOrd="0" presId="urn:microsoft.com/office/officeart/2005/8/layout/vList2"/>
    <dgm:cxn modelId="{C9CB2A85-594E-4830-9894-47AF95FA70BE}" srcId="{0898D07D-2220-452D-BA8D-D699BDEC6F91}" destId="{37085D3D-4244-4DF9-85C3-7BF17C46D776}" srcOrd="1" destOrd="0" parTransId="{04ADB699-FD8B-4446-9B8F-7E82CE4E96B3}" sibTransId="{BD7CA228-C09C-4A61-A7DF-38F1314B808A}"/>
    <dgm:cxn modelId="{779307C1-93C6-4304-AF4C-0733ADE48F27}" srcId="{0898D07D-2220-452D-BA8D-D699BDEC6F91}" destId="{A9C4C2E5-3FD2-4539-97C4-282C48CA7161}" srcOrd="0" destOrd="0" parTransId="{85D4ADA4-B755-49F2-938C-2EC2FF98C48E}" sibTransId="{94BDA4B3-7201-4FCE-AD00-19BE5A825D30}"/>
    <dgm:cxn modelId="{748053F3-921C-46BD-8768-388329CDC47C}" srcId="{0898D07D-2220-452D-BA8D-D699BDEC6F91}" destId="{F435D006-A206-4317-A192-3DE4FDAB47F9}" srcOrd="2" destOrd="0" parTransId="{FED9AF84-D612-4D41-8E0E-C48788905047}" sibTransId="{1F0ED617-BF63-4076-9577-630C994408E5}"/>
    <dgm:cxn modelId="{4AC1861E-3C6C-441A-95A8-42C49E83BC31}" type="presParOf" srcId="{9D798716-1FF3-4292-A26A-19221BC59859}" destId="{A38B80A6-0B10-48C8-B557-3DF5F981236D}" srcOrd="0" destOrd="0" presId="urn:microsoft.com/office/officeart/2005/8/layout/vList2"/>
    <dgm:cxn modelId="{ECCE86A8-70D7-48E4-896A-1C200B5B7E54}" type="presParOf" srcId="{9D798716-1FF3-4292-A26A-19221BC59859}" destId="{CAE31DD2-36D3-4CA9-89FD-C6E0D3C0510A}" srcOrd="1" destOrd="0" presId="urn:microsoft.com/office/officeart/2005/8/layout/vList2"/>
    <dgm:cxn modelId="{067CCB97-1D0B-4410-AEC6-2B0D8FD7545D}" type="presParOf" srcId="{9D798716-1FF3-4292-A26A-19221BC59859}" destId="{FEB42C83-5228-4AB2-9B29-8A5A860C65FE}" srcOrd="2" destOrd="0" presId="urn:microsoft.com/office/officeart/2005/8/layout/vList2"/>
    <dgm:cxn modelId="{091E2DE0-5589-435A-8A82-64E946ED7C63}" type="presParOf" srcId="{9D798716-1FF3-4292-A26A-19221BC59859}" destId="{9DB83687-5B0A-4FA7-BD61-DC089A122882}" srcOrd="3" destOrd="0" presId="urn:microsoft.com/office/officeart/2005/8/layout/vList2"/>
    <dgm:cxn modelId="{CBD81C46-4104-487F-95D5-4FCDC4FD865E}" type="presParOf" srcId="{9D798716-1FF3-4292-A26A-19221BC59859}" destId="{37DEA61F-B1F7-4FBE-A82A-86464867556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D701DD-CDD2-41A5-B27A-ED51810C561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873F4C2-CEFE-4E88-A0A1-71CBE4CD4DD2}">
      <dgm:prSet/>
      <dgm:spPr/>
      <dgm:t>
        <a:bodyPr/>
        <a:lstStyle/>
        <a:p>
          <a:r>
            <a:rPr lang="en-GB" dirty="0"/>
            <a:t>The rule of law </a:t>
          </a:r>
          <a:endParaRPr lang="en-US" dirty="0"/>
        </a:p>
      </dgm:t>
    </dgm:pt>
    <dgm:pt modelId="{20B60F34-8DFF-495A-A1ED-207FB01E3C98}" type="parTrans" cxnId="{08707A86-8799-4470-843C-37CE1B737365}">
      <dgm:prSet/>
      <dgm:spPr/>
      <dgm:t>
        <a:bodyPr/>
        <a:lstStyle/>
        <a:p>
          <a:endParaRPr lang="en-US"/>
        </a:p>
      </dgm:t>
    </dgm:pt>
    <dgm:pt modelId="{9361754E-C838-40E6-9A59-87225B8BD4CE}" type="sibTrans" cxnId="{08707A86-8799-4470-843C-37CE1B737365}">
      <dgm:prSet/>
      <dgm:spPr/>
      <dgm:t>
        <a:bodyPr/>
        <a:lstStyle/>
        <a:p>
          <a:endParaRPr lang="en-US"/>
        </a:p>
      </dgm:t>
    </dgm:pt>
    <dgm:pt modelId="{D03A98BB-EC43-4FB9-9B42-251FBCC53CFD}">
      <dgm:prSet/>
      <dgm:spPr/>
      <dgm:t>
        <a:bodyPr/>
        <a:lstStyle/>
        <a:p>
          <a:r>
            <a:rPr lang="en-GB" dirty="0"/>
            <a:t>Law making: parliamentary law making </a:t>
          </a:r>
          <a:endParaRPr lang="en-US" dirty="0"/>
        </a:p>
      </dgm:t>
    </dgm:pt>
    <dgm:pt modelId="{7849AA63-D9EB-442B-89FD-43D9C312E4E9}" type="parTrans" cxnId="{67F081B1-730F-4BDB-BF43-F221B0175132}">
      <dgm:prSet/>
      <dgm:spPr/>
      <dgm:t>
        <a:bodyPr/>
        <a:lstStyle/>
        <a:p>
          <a:endParaRPr lang="en-US"/>
        </a:p>
      </dgm:t>
    </dgm:pt>
    <dgm:pt modelId="{42E08DAA-54F7-4033-846E-D168F2C043C5}" type="sibTrans" cxnId="{67F081B1-730F-4BDB-BF43-F221B0175132}">
      <dgm:prSet/>
      <dgm:spPr/>
      <dgm:t>
        <a:bodyPr/>
        <a:lstStyle/>
        <a:p>
          <a:endParaRPr lang="en-US"/>
        </a:p>
      </dgm:t>
    </dgm:pt>
    <dgm:pt modelId="{4D43FCD2-6B64-4EC8-90B7-8324BCFBA20A}">
      <dgm:prSet/>
      <dgm:spPr/>
      <dgm:t>
        <a:bodyPr/>
        <a:lstStyle/>
        <a:p>
          <a:r>
            <a:rPr lang="en-GB"/>
            <a:t>Law making: delegated legislation </a:t>
          </a:r>
          <a:endParaRPr lang="en-US"/>
        </a:p>
      </dgm:t>
    </dgm:pt>
    <dgm:pt modelId="{E10C38F2-8D76-4D60-84A7-EC99D04E582F}" type="parTrans" cxnId="{1A9ECF43-1F6C-4B06-88A3-5BE13D06CDA3}">
      <dgm:prSet/>
      <dgm:spPr/>
      <dgm:t>
        <a:bodyPr/>
        <a:lstStyle/>
        <a:p>
          <a:endParaRPr lang="en-US"/>
        </a:p>
      </dgm:t>
    </dgm:pt>
    <dgm:pt modelId="{1D11356F-1628-4E2A-B9D3-AC68C586A44B}" type="sibTrans" cxnId="{1A9ECF43-1F6C-4B06-88A3-5BE13D06CDA3}">
      <dgm:prSet/>
      <dgm:spPr/>
      <dgm:t>
        <a:bodyPr/>
        <a:lstStyle/>
        <a:p>
          <a:endParaRPr lang="en-US"/>
        </a:p>
      </dgm:t>
    </dgm:pt>
    <dgm:pt modelId="{605F4965-D49B-4661-B28C-97F6FE969BA9}">
      <dgm:prSet/>
      <dgm:spPr/>
      <dgm:t>
        <a:bodyPr/>
        <a:lstStyle/>
        <a:p>
          <a:r>
            <a:rPr lang="en-GB"/>
            <a:t>Law making: statutory interpretation </a:t>
          </a:r>
          <a:endParaRPr lang="en-US"/>
        </a:p>
      </dgm:t>
    </dgm:pt>
    <dgm:pt modelId="{54738CD0-0534-49B6-B428-7B4F518D18D6}" type="parTrans" cxnId="{885168E5-C08F-476D-A2F1-E3BB8388D6C7}">
      <dgm:prSet/>
      <dgm:spPr/>
      <dgm:t>
        <a:bodyPr/>
        <a:lstStyle/>
        <a:p>
          <a:endParaRPr lang="en-US"/>
        </a:p>
      </dgm:t>
    </dgm:pt>
    <dgm:pt modelId="{7DDDE8DC-3D88-483B-BCB6-D25B21B8A747}" type="sibTrans" cxnId="{885168E5-C08F-476D-A2F1-E3BB8388D6C7}">
      <dgm:prSet/>
      <dgm:spPr/>
      <dgm:t>
        <a:bodyPr/>
        <a:lstStyle/>
        <a:p>
          <a:endParaRPr lang="en-US"/>
        </a:p>
      </dgm:t>
    </dgm:pt>
    <dgm:pt modelId="{DC930D85-C696-4961-8490-81CC01651D61}">
      <dgm:prSet/>
      <dgm:spPr/>
      <dgm:t>
        <a:bodyPr/>
        <a:lstStyle/>
        <a:p>
          <a:r>
            <a:rPr lang="en-GB"/>
            <a:t>Law making: judicial precedent </a:t>
          </a:r>
          <a:endParaRPr lang="en-US"/>
        </a:p>
      </dgm:t>
    </dgm:pt>
    <dgm:pt modelId="{141127DB-43AC-4056-B2D9-77D603E8585C}" type="parTrans" cxnId="{7C7BE6FA-61F2-47E6-9D3E-1E6EE4095EFF}">
      <dgm:prSet/>
      <dgm:spPr/>
      <dgm:t>
        <a:bodyPr/>
        <a:lstStyle/>
        <a:p>
          <a:endParaRPr lang="en-US"/>
        </a:p>
      </dgm:t>
    </dgm:pt>
    <dgm:pt modelId="{679295C1-DEA2-44C0-A500-3402C7202823}" type="sibTrans" cxnId="{7C7BE6FA-61F2-47E6-9D3E-1E6EE4095EFF}">
      <dgm:prSet/>
      <dgm:spPr/>
      <dgm:t>
        <a:bodyPr/>
        <a:lstStyle/>
        <a:p>
          <a:endParaRPr lang="en-US"/>
        </a:p>
      </dgm:t>
    </dgm:pt>
    <dgm:pt modelId="{FE64FD93-0CA1-4F60-AB42-77A043E4FBEE}">
      <dgm:prSet/>
      <dgm:spPr/>
      <dgm:t>
        <a:bodyPr/>
        <a:lstStyle/>
        <a:p>
          <a:r>
            <a:rPr lang="en-GB"/>
            <a:t>Law making: law reform </a:t>
          </a:r>
          <a:endParaRPr lang="en-US"/>
        </a:p>
      </dgm:t>
    </dgm:pt>
    <dgm:pt modelId="{83273E46-9762-4CD0-8E6F-1B2210EFDFA7}" type="parTrans" cxnId="{B750DB0C-F44E-46AC-97A7-EA2BB7623207}">
      <dgm:prSet/>
      <dgm:spPr/>
      <dgm:t>
        <a:bodyPr/>
        <a:lstStyle/>
        <a:p>
          <a:endParaRPr lang="en-US"/>
        </a:p>
      </dgm:t>
    </dgm:pt>
    <dgm:pt modelId="{C0B9947C-FE13-48EC-B839-848E177B553A}" type="sibTrans" cxnId="{B750DB0C-F44E-46AC-97A7-EA2BB7623207}">
      <dgm:prSet/>
      <dgm:spPr/>
      <dgm:t>
        <a:bodyPr/>
        <a:lstStyle/>
        <a:p>
          <a:endParaRPr lang="en-US"/>
        </a:p>
      </dgm:t>
    </dgm:pt>
    <dgm:pt modelId="{CC8317C0-71BF-47AC-A4FF-B66F0622AA0A}">
      <dgm:prSet/>
      <dgm:spPr/>
      <dgm:t>
        <a:bodyPr/>
        <a:lstStyle/>
        <a:p>
          <a:r>
            <a:rPr lang="en-GB"/>
            <a:t>Law making: the European Union </a:t>
          </a:r>
          <a:endParaRPr lang="en-US"/>
        </a:p>
      </dgm:t>
    </dgm:pt>
    <dgm:pt modelId="{99A54AAF-45DA-46F6-9F8E-24E25A3B307E}" type="parTrans" cxnId="{17D19A5B-F0A4-4E8C-A078-D0E42D1AD896}">
      <dgm:prSet/>
      <dgm:spPr/>
      <dgm:t>
        <a:bodyPr/>
        <a:lstStyle/>
        <a:p>
          <a:endParaRPr lang="en-US"/>
        </a:p>
      </dgm:t>
    </dgm:pt>
    <dgm:pt modelId="{3E65D718-D1BB-4D12-883A-D48078838AC8}" type="sibTrans" cxnId="{17D19A5B-F0A4-4E8C-A078-D0E42D1AD896}">
      <dgm:prSet/>
      <dgm:spPr/>
      <dgm:t>
        <a:bodyPr/>
        <a:lstStyle/>
        <a:p>
          <a:endParaRPr lang="en-US"/>
        </a:p>
      </dgm:t>
    </dgm:pt>
    <dgm:pt modelId="{AF4C3ED2-EB21-430B-9321-BC8AA45CD976}">
      <dgm:prSet/>
      <dgm:spPr/>
      <dgm:t>
        <a:bodyPr/>
        <a:lstStyle/>
        <a:p>
          <a:r>
            <a:rPr lang="en-GB"/>
            <a:t>The legal system: the civil courts and other forms of dispute resolution</a:t>
          </a:r>
          <a:endParaRPr lang="en-US"/>
        </a:p>
      </dgm:t>
    </dgm:pt>
    <dgm:pt modelId="{90076D6D-3E89-4AE4-A0BE-AFB9E175EBD2}" type="parTrans" cxnId="{66EB9146-26E5-4190-BFB2-2AE44485988C}">
      <dgm:prSet/>
      <dgm:spPr/>
      <dgm:t>
        <a:bodyPr/>
        <a:lstStyle/>
        <a:p>
          <a:endParaRPr lang="en-US"/>
        </a:p>
      </dgm:t>
    </dgm:pt>
    <dgm:pt modelId="{15FD8F0B-2721-465E-941B-9AEF8E63F7BF}" type="sibTrans" cxnId="{66EB9146-26E5-4190-BFB2-2AE44485988C}">
      <dgm:prSet/>
      <dgm:spPr/>
      <dgm:t>
        <a:bodyPr/>
        <a:lstStyle/>
        <a:p>
          <a:endParaRPr lang="en-US"/>
        </a:p>
      </dgm:t>
    </dgm:pt>
    <dgm:pt modelId="{E03B4D93-7420-4361-9AAB-E39749B5D5A5}">
      <dgm:prSet/>
      <dgm:spPr/>
      <dgm:t>
        <a:bodyPr/>
        <a:lstStyle/>
        <a:p>
          <a:r>
            <a:rPr lang="en-GB"/>
            <a:t>The legal system: the criminal courts and lay people</a:t>
          </a:r>
          <a:endParaRPr lang="en-US"/>
        </a:p>
      </dgm:t>
    </dgm:pt>
    <dgm:pt modelId="{A6E13FC9-3D7B-433B-BE5E-6FE3BA6FD7FA}" type="parTrans" cxnId="{8384726A-EA83-4185-A6BD-7B1CB04A8A0E}">
      <dgm:prSet/>
      <dgm:spPr/>
      <dgm:t>
        <a:bodyPr/>
        <a:lstStyle/>
        <a:p>
          <a:endParaRPr lang="en-US"/>
        </a:p>
      </dgm:t>
    </dgm:pt>
    <dgm:pt modelId="{36AB9537-5A1A-4CC1-AD83-C353AE99C70F}" type="sibTrans" cxnId="{8384726A-EA83-4185-A6BD-7B1CB04A8A0E}">
      <dgm:prSet/>
      <dgm:spPr/>
      <dgm:t>
        <a:bodyPr/>
        <a:lstStyle/>
        <a:p>
          <a:endParaRPr lang="en-US"/>
        </a:p>
      </dgm:t>
    </dgm:pt>
    <dgm:pt modelId="{B209F2E2-C0B6-458D-B08F-2A6FE673BA79}">
      <dgm:prSet/>
      <dgm:spPr/>
      <dgm:t>
        <a:bodyPr/>
        <a:lstStyle/>
        <a:p>
          <a:r>
            <a:rPr lang="en-GB"/>
            <a:t>The legal system: legal personnel and the judiciary</a:t>
          </a:r>
          <a:endParaRPr lang="en-US"/>
        </a:p>
      </dgm:t>
    </dgm:pt>
    <dgm:pt modelId="{A725AAF0-3FCA-4D42-B6FF-B6737A571513}" type="parTrans" cxnId="{8C513520-C158-4454-A34D-CF7ED2F6C9F3}">
      <dgm:prSet/>
      <dgm:spPr/>
      <dgm:t>
        <a:bodyPr/>
        <a:lstStyle/>
        <a:p>
          <a:endParaRPr lang="en-US"/>
        </a:p>
      </dgm:t>
    </dgm:pt>
    <dgm:pt modelId="{495F9E70-515C-4C75-A9E5-4E61569E4D0C}" type="sibTrans" cxnId="{8C513520-C158-4454-A34D-CF7ED2F6C9F3}">
      <dgm:prSet/>
      <dgm:spPr/>
      <dgm:t>
        <a:bodyPr/>
        <a:lstStyle/>
        <a:p>
          <a:endParaRPr lang="en-US"/>
        </a:p>
      </dgm:t>
    </dgm:pt>
    <dgm:pt modelId="{6FB49B37-76DC-4005-8E8F-EC903156ABFC}">
      <dgm:prSet/>
      <dgm:spPr/>
      <dgm:t>
        <a:bodyPr/>
        <a:lstStyle/>
        <a:p>
          <a:r>
            <a:rPr lang="en-GB" dirty="0"/>
            <a:t>The legal system: access to justice and funding</a:t>
          </a:r>
          <a:endParaRPr lang="en-US" dirty="0"/>
        </a:p>
      </dgm:t>
    </dgm:pt>
    <dgm:pt modelId="{950CABD9-3ACE-4B79-85AE-0E543ADE98A2}" type="parTrans" cxnId="{69C12B90-B503-4122-AC84-C07F058C6878}">
      <dgm:prSet/>
      <dgm:spPr/>
      <dgm:t>
        <a:bodyPr/>
        <a:lstStyle/>
        <a:p>
          <a:endParaRPr lang="en-US"/>
        </a:p>
      </dgm:t>
    </dgm:pt>
    <dgm:pt modelId="{A92F6E9F-5C4D-4F47-9C7B-506BD20147AC}" type="sibTrans" cxnId="{69C12B90-B503-4122-AC84-C07F058C6878}">
      <dgm:prSet/>
      <dgm:spPr/>
      <dgm:t>
        <a:bodyPr/>
        <a:lstStyle/>
        <a:p>
          <a:endParaRPr lang="en-US"/>
        </a:p>
      </dgm:t>
    </dgm:pt>
    <dgm:pt modelId="{58CC7DEE-352C-4B9C-89C7-EDCA604C6FB0}">
      <dgm:prSet/>
      <dgm:spPr/>
      <dgm:t>
        <a:bodyPr/>
        <a:lstStyle/>
        <a:p>
          <a:r>
            <a:rPr lang="en-GB" dirty="0"/>
            <a:t>Nature of law </a:t>
          </a:r>
          <a:endParaRPr lang="en-US" dirty="0"/>
        </a:p>
      </dgm:t>
    </dgm:pt>
    <dgm:pt modelId="{46BF462E-CB15-48ED-B356-2F8B9D1633F8}" type="parTrans" cxnId="{917A93C4-55E7-42AD-B280-1CAD5186C91A}">
      <dgm:prSet/>
      <dgm:spPr/>
    </dgm:pt>
    <dgm:pt modelId="{E0F4AE2B-CA40-4F48-82F8-99D17D6DCD5C}" type="sibTrans" cxnId="{917A93C4-55E7-42AD-B280-1CAD5186C91A}">
      <dgm:prSet/>
      <dgm:spPr/>
    </dgm:pt>
    <dgm:pt modelId="{3517F652-28E8-4A5E-9C78-3D37CEADB158}">
      <dgm:prSet/>
      <dgm:spPr/>
      <dgm:t>
        <a:bodyPr/>
        <a:lstStyle/>
        <a:p>
          <a:r>
            <a:rPr lang="en-GB" dirty="0"/>
            <a:t>Nature of law: law and society </a:t>
          </a:r>
          <a:endParaRPr lang="en-US" dirty="0"/>
        </a:p>
      </dgm:t>
    </dgm:pt>
    <dgm:pt modelId="{C687BC9B-6E37-4080-9D58-2DCB9608828E}" type="parTrans" cxnId="{ECF43B39-0D6B-499B-9897-89FFD134ED6B}">
      <dgm:prSet/>
      <dgm:spPr/>
      <dgm:t>
        <a:bodyPr/>
        <a:lstStyle/>
        <a:p>
          <a:endParaRPr lang="en-GB"/>
        </a:p>
      </dgm:t>
    </dgm:pt>
    <dgm:pt modelId="{21309911-A86C-4EBD-93B8-66FEE2001E48}" type="sibTrans" cxnId="{ECF43B39-0D6B-499B-9897-89FFD134ED6B}">
      <dgm:prSet/>
      <dgm:spPr/>
      <dgm:t>
        <a:bodyPr/>
        <a:lstStyle/>
        <a:p>
          <a:endParaRPr lang="en-GB"/>
        </a:p>
      </dgm:t>
    </dgm:pt>
    <dgm:pt modelId="{4CB0D2FB-4E05-4FD7-91BA-D30A0E61C99D}">
      <dgm:prSet/>
      <dgm:spPr/>
      <dgm:t>
        <a:bodyPr/>
        <a:lstStyle/>
        <a:p>
          <a:r>
            <a:rPr lang="en-GB" dirty="0"/>
            <a:t>Nature of law: law and morality </a:t>
          </a:r>
          <a:endParaRPr lang="en-US" dirty="0"/>
        </a:p>
      </dgm:t>
    </dgm:pt>
    <dgm:pt modelId="{67CA79A1-A8E3-4AFD-AF7F-4A5B2D80DF19}" type="parTrans" cxnId="{D0430965-229B-4527-8760-D3361C8B9209}">
      <dgm:prSet/>
      <dgm:spPr/>
      <dgm:t>
        <a:bodyPr/>
        <a:lstStyle/>
        <a:p>
          <a:endParaRPr lang="en-GB"/>
        </a:p>
      </dgm:t>
    </dgm:pt>
    <dgm:pt modelId="{642AE7F8-FAD3-41F4-A215-7494003AF209}" type="sibTrans" cxnId="{D0430965-229B-4527-8760-D3361C8B9209}">
      <dgm:prSet/>
      <dgm:spPr/>
      <dgm:t>
        <a:bodyPr/>
        <a:lstStyle/>
        <a:p>
          <a:endParaRPr lang="en-GB"/>
        </a:p>
      </dgm:t>
    </dgm:pt>
    <dgm:pt modelId="{3A764ACF-C6E7-4EC3-BC4E-F8954E4F6459}">
      <dgm:prSet/>
      <dgm:spPr/>
      <dgm:t>
        <a:bodyPr/>
        <a:lstStyle/>
        <a:p>
          <a:r>
            <a:rPr lang="en-GB" dirty="0"/>
            <a:t>Nature of law: law and justice </a:t>
          </a:r>
          <a:endParaRPr lang="en-US" dirty="0"/>
        </a:p>
      </dgm:t>
    </dgm:pt>
    <dgm:pt modelId="{2B8C760A-AC98-4E51-93FD-BD3774069A31}" type="parTrans" cxnId="{CA151B5B-698B-4CA5-8A58-842D4BA73F4F}">
      <dgm:prSet/>
      <dgm:spPr/>
      <dgm:t>
        <a:bodyPr/>
        <a:lstStyle/>
        <a:p>
          <a:endParaRPr lang="en-GB"/>
        </a:p>
      </dgm:t>
    </dgm:pt>
    <dgm:pt modelId="{9D733F21-A6F2-4099-9F01-101D47371872}" type="sibTrans" cxnId="{CA151B5B-698B-4CA5-8A58-842D4BA73F4F}">
      <dgm:prSet/>
      <dgm:spPr/>
      <dgm:t>
        <a:bodyPr/>
        <a:lstStyle/>
        <a:p>
          <a:endParaRPr lang="en-GB"/>
        </a:p>
      </dgm:t>
    </dgm:pt>
    <dgm:pt modelId="{817C2D26-56B5-4B49-8E72-F2AD7F494472}" type="pres">
      <dgm:prSet presAssocID="{ADD701DD-CDD2-41A5-B27A-ED51810C5615}" presName="diagram" presStyleCnt="0">
        <dgm:presLayoutVars>
          <dgm:dir/>
          <dgm:resizeHandles val="exact"/>
        </dgm:presLayoutVars>
      </dgm:prSet>
      <dgm:spPr/>
    </dgm:pt>
    <dgm:pt modelId="{86DBC4D5-1E0B-4F16-964C-E6F01DC22693}" type="pres">
      <dgm:prSet presAssocID="{F873F4C2-CEFE-4E88-A0A1-71CBE4CD4DD2}" presName="node" presStyleLbl="node1" presStyleIdx="0" presStyleCnt="15">
        <dgm:presLayoutVars>
          <dgm:bulletEnabled val="1"/>
        </dgm:presLayoutVars>
      </dgm:prSet>
      <dgm:spPr/>
    </dgm:pt>
    <dgm:pt modelId="{B7D0A38E-A5C9-4114-91E7-C412AD7BF051}" type="pres">
      <dgm:prSet presAssocID="{9361754E-C838-40E6-9A59-87225B8BD4CE}" presName="sibTrans" presStyleCnt="0"/>
      <dgm:spPr/>
    </dgm:pt>
    <dgm:pt modelId="{B7BA2BF5-4F65-4DE7-9386-CA4E2A6FAF7D}" type="pres">
      <dgm:prSet presAssocID="{D03A98BB-EC43-4FB9-9B42-251FBCC53CFD}" presName="node" presStyleLbl="node1" presStyleIdx="1" presStyleCnt="15">
        <dgm:presLayoutVars>
          <dgm:bulletEnabled val="1"/>
        </dgm:presLayoutVars>
      </dgm:prSet>
      <dgm:spPr/>
    </dgm:pt>
    <dgm:pt modelId="{F91857B0-F59D-4A3F-983D-E96D256F9ACC}" type="pres">
      <dgm:prSet presAssocID="{42E08DAA-54F7-4033-846E-D168F2C043C5}" presName="sibTrans" presStyleCnt="0"/>
      <dgm:spPr/>
    </dgm:pt>
    <dgm:pt modelId="{35C6E81C-946F-45DF-AEDA-F9F8714F7E50}" type="pres">
      <dgm:prSet presAssocID="{4D43FCD2-6B64-4EC8-90B7-8324BCFBA20A}" presName="node" presStyleLbl="node1" presStyleIdx="2" presStyleCnt="15">
        <dgm:presLayoutVars>
          <dgm:bulletEnabled val="1"/>
        </dgm:presLayoutVars>
      </dgm:prSet>
      <dgm:spPr/>
    </dgm:pt>
    <dgm:pt modelId="{18F1FF03-D3E1-4339-82D0-DF7DF8995139}" type="pres">
      <dgm:prSet presAssocID="{1D11356F-1628-4E2A-B9D3-AC68C586A44B}" presName="sibTrans" presStyleCnt="0"/>
      <dgm:spPr/>
    </dgm:pt>
    <dgm:pt modelId="{3EAE47CD-24E8-45C0-8ABE-482796A17CD8}" type="pres">
      <dgm:prSet presAssocID="{605F4965-D49B-4661-B28C-97F6FE969BA9}" presName="node" presStyleLbl="node1" presStyleIdx="3" presStyleCnt="15">
        <dgm:presLayoutVars>
          <dgm:bulletEnabled val="1"/>
        </dgm:presLayoutVars>
      </dgm:prSet>
      <dgm:spPr/>
    </dgm:pt>
    <dgm:pt modelId="{D817B036-9E88-4B10-A29F-D2ED6EE4E304}" type="pres">
      <dgm:prSet presAssocID="{7DDDE8DC-3D88-483B-BCB6-D25B21B8A747}" presName="sibTrans" presStyleCnt="0"/>
      <dgm:spPr/>
    </dgm:pt>
    <dgm:pt modelId="{5B4B7CEC-BE6A-41D2-9C6D-5CF0814A1729}" type="pres">
      <dgm:prSet presAssocID="{DC930D85-C696-4961-8490-81CC01651D61}" presName="node" presStyleLbl="node1" presStyleIdx="4" presStyleCnt="15">
        <dgm:presLayoutVars>
          <dgm:bulletEnabled val="1"/>
        </dgm:presLayoutVars>
      </dgm:prSet>
      <dgm:spPr/>
    </dgm:pt>
    <dgm:pt modelId="{FFD8CD33-0E0B-4408-A38B-64847A2A785B}" type="pres">
      <dgm:prSet presAssocID="{679295C1-DEA2-44C0-A500-3402C7202823}" presName="sibTrans" presStyleCnt="0"/>
      <dgm:spPr/>
    </dgm:pt>
    <dgm:pt modelId="{5A216A18-58C2-4B78-B7BD-527FB71CD464}" type="pres">
      <dgm:prSet presAssocID="{FE64FD93-0CA1-4F60-AB42-77A043E4FBEE}" presName="node" presStyleLbl="node1" presStyleIdx="5" presStyleCnt="15">
        <dgm:presLayoutVars>
          <dgm:bulletEnabled val="1"/>
        </dgm:presLayoutVars>
      </dgm:prSet>
      <dgm:spPr/>
    </dgm:pt>
    <dgm:pt modelId="{7FF0BAC6-9A9D-4CB6-8D69-C5B56030265C}" type="pres">
      <dgm:prSet presAssocID="{C0B9947C-FE13-48EC-B839-848E177B553A}" presName="sibTrans" presStyleCnt="0"/>
      <dgm:spPr/>
    </dgm:pt>
    <dgm:pt modelId="{779AF662-5829-420E-82F6-BD41463C05AF}" type="pres">
      <dgm:prSet presAssocID="{CC8317C0-71BF-47AC-A4FF-B66F0622AA0A}" presName="node" presStyleLbl="node1" presStyleIdx="6" presStyleCnt="15">
        <dgm:presLayoutVars>
          <dgm:bulletEnabled val="1"/>
        </dgm:presLayoutVars>
      </dgm:prSet>
      <dgm:spPr/>
    </dgm:pt>
    <dgm:pt modelId="{C2CF3FE6-A1A9-416F-AE55-8BC74D698DA7}" type="pres">
      <dgm:prSet presAssocID="{3E65D718-D1BB-4D12-883A-D48078838AC8}" presName="sibTrans" presStyleCnt="0"/>
      <dgm:spPr/>
    </dgm:pt>
    <dgm:pt modelId="{8820AC4E-5EC3-42D0-9912-E03BE36E5682}" type="pres">
      <dgm:prSet presAssocID="{AF4C3ED2-EB21-430B-9321-BC8AA45CD976}" presName="node" presStyleLbl="node1" presStyleIdx="7" presStyleCnt="15">
        <dgm:presLayoutVars>
          <dgm:bulletEnabled val="1"/>
        </dgm:presLayoutVars>
      </dgm:prSet>
      <dgm:spPr/>
    </dgm:pt>
    <dgm:pt modelId="{83C407B9-3F48-42FC-9511-B139F1BF4076}" type="pres">
      <dgm:prSet presAssocID="{15FD8F0B-2721-465E-941B-9AEF8E63F7BF}" presName="sibTrans" presStyleCnt="0"/>
      <dgm:spPr/>
    </dgm:pt>
    <dgm:pt modelId="{081DB5B1-4AED-4E4D-BCAD-B1EFB5633981}" type="pres">
      <dgm:prSet presAssocID="{E03B4D93-7420-4361-9AAB-E39749B5D5A5}" presName="node" presStyleLbl="node1" presStyleIdx="8" presStyleCnt="15">
        <dgm:presLayoutVars>
          <dgm:bulletEnabled val="1"/>
        </dgm:presLayoutVars>
      </dgm:prSet>
      <dgm:spPr/>
    </dgm:pt>
    <dgm:pt modelId="{B3F9E7FD-F604-4327-A8A8-A6B2D7708467}" type="pres">
      <dgm:prSet presAssocID="{36AB9537-5A1A-4CC1-AD83-C353AE99C70F}" presName="sibTrans" presStyleCnt="0"/>
      <dgm:spPr/>
    </dgm:pt>
    <dgm:pt modelId="{057AF371-0A5B-4501-B592-51A4DA14C0A4}" type="pres">
      <dgm:prSet presAssocID="{B209F2E2-C0B6-458D-B08F-2A6FE673BA79}" presName="node" presStyleLbl="node1" presStyleIdx="9" presStyleCnt="15">
        <dgm:presLayoutVars>
          <dgm:bulletEnabled val="1"/>
        </dgm:presLayoutVars>
      </dgm:prSet>
      <dgm:spPr/>
    </dgm:pt>
    <dgm:pt modelId="{2D434C9C-508C-487E-8518-A91AE1CE53A2}" type="pres">
      <dgm:prSet presAssocID="{495F9E70-515C-4C75-A9E5-4E61569E4D0C}" presName="sibTrans" presStyleCnt="0"/>
      <dgm:spPr/>
    </dgm:pt>
    <dgm:pt modelId="{02F74EC2-8A63-4316-A79F-60095D5B7020}" type="pres">
      <dgm:prSet presAssocID="{6FB49B37-76DC-4005-8E8F-EC903156ABFC}" presName="node" presStyleLbl="node1" presStyleIdx="10" presStyleCnt="15">
        <dgm:presLayoutVars>
          <dgm:bulletEnabled val="1"/>
        </dgm:presLayoutVars>
      </dgm:prSet>
      <dgm:spPr/>
    </dgm:pt>
    <dgm:pt modelId="{9BB1C973-8E89-4B26-8B78-82CCE031D6C1}" type="pres">
      <dgm:prSet presAssocID="{A92F6E9F-5C4D-4F47-9C7B-506BD20147AC}" presName="sibTrans" presStyleCnt="0"/>
      <dgm:spPr/>
    </dgm:pt>
    <dgm:pt modelId="{7C4FD2E7-BAF5-4EE1-BA5C-05CF68E86601}" type="pres">
      <dgm:prSet presAssocID="{58CC7DEE-352C-4B9C-89C7-EDCA604C6FB0}" presName="node" presStyleLbl="node1" presStyleIdx="11" presStyleCnt="15">
        <dgm:presLayoutVars>
          <dgm:bulletEnabled val="1"/>
        </dgm:presLayoutVars>
      </dgm:prSet>
      <dgm:spPr/>
    </dgm:pt>
    <dgm:pt modelId="{DEEB6560-9BD7-42FE-BCE1-55CD777B00EA}" type="pres">
      <dgm:prSet presAssocID="{E0F4AE2B-CA40-4F48-82F8-99D17D6DCD5C}" presName="sibTrans" presStyleCnt="0"/>
      <dgm:spPr/>
    </dgm:pt>
    <dgm:pt modelId="{20DCE5FD-311E-400E-B4AE-195E82C48B38}" type="pres">
      <dgm:prSet presAssocID="{3517F652-28E8-4A5E-9C78-3D37CEADB158}" presName="node" presStyleLbl="node1" presStyleIdx="12" presStyleCnt="15">
        <dgm:presLayoutVars>
          <dgm:bulletEnabled val="1"/>
        </dgm:presLayoutVars>
      </dgm:prSet>
      <dgm:spPr/>
    </dgm:pt>
    <dgm:pt modelId="{1692F105-A5F9-403A-9956-30D4AEF8BFF2}" type="pres">
      <dgm:prSet presAssocID="{21309911-A86C-4EBD-93B8-66FEE2001E48}" presName="sibTrans" presStyleCnt="0"/>
      <dgm:spPr/>
    </dgm:pt>
    <dgm:pt modelId="{6E4B94DD-4F68-4CA0-8A6E-F36171B2FFF0}" type="pres">
      <dgm:prSet presAssocID="{4CB0D2FB-4E05-4FD7-91BA-D30A0E61C99D}" presName="node" presStyleLbl="node1" presStyleIdx="13" presStyleCnt="15">
        <dgm:presLayoutVars>
          <dgm:bulletEnabled val="1"/>
        </dgm:presLayoutVars>
      </dgm:prSet>
      <dgm:spPr/>
    </dgm:pt>
    <dgm:pt modelId="{08B8D734-A4D4-4168-8CB8-87883D9FC1D8}" type="pres">
      <dgm:prSet presAssocID="{642AE7F8-FAD3-41F4-A215-7494003AF209}" presName="sibTrans" presStyleCnt="0"/>
      <dgm:spPr/>
    </dgm:pt>
    <dgm:pt modelId="{0981B90A-36AB-48F4-A480-D6CA82AF2AE3}" type="pres">
      <dgm:prSet presAssocID="{3A764ACF-C6E7-4EC3-BC4E-F8954E4F6459}" presName="node" presStyleLbl="node1" presStyleIdx="14" presStyleCnt="15">
        <dgm:presLayoutVars>
          <dgm:bulletEnabled val="1"/>
        </dgm:presLayoutVars>
      </dgm:prSet>
      <dgm:spPr/>
    </dgm:pt>
  </dgm:ptLst>
  <dgm:cxnLst>
    <dgm:cxn modelId="{AFE51301-CAB3-46E2-A4DA-A6BC4E918FE7}" type="presOf" srcId="{58CC7DEE-352C-4B9C-89C7-EDCA604C6FB0}" destId="{7C4FD2E7-BAF5-4EE1-BA5C-05CF68E86601}" srcOrd="0" destOrd="0" presId="urn:microsoft.com/office/officeart/2005/8/layout/default"/>
    <dgm:cxn modelId="{1F2B3C07-0738-400C-B778-058E9864684F}" type="presOf" srcId="{4CB0D2FB-4E05-4FD7-91BA-D30A0E61C99D}" destId="{6E4B94DD-4F68-4CA0-8A6E-F36171B2FFF0}" srcOrd="0" destOrd="0" presId="urn:microsoft.com/office/officeart/2005/8/layout/default"/>
    <dgm:cxn modelId="{9A16060C-247A-4670-B71F-B10DFE9C7FCF}" type="presOf" srcId="{605F4965-D49B-4661-B28C-97F6FE969BA9}" destId="{3EAE47CD-24E8-45C0-8ABE-482796A17CD8}" srcOrd="0" destOrd="0" presId="urn:microsoft.com/office/officeart/2005/8/layout/default"/>
    <dgm:cxn modelId="{B750DB0C-F44E-46AC-97A7-EA2BB7623207}" srcId="{ADD701DD-CDD2-41A5-B27A-ED51810C5615}" destId="{FE64FD93-0CA1-4F60-AB42-77A043E4FBEE}" srcOrd="5" destOrd="0" parTransId="{83273E46-9762-4CD0-8E6F-1B2210EFDFA7}" sibTransId="{C0B9947C-FE13-48EC-B839-848E177B553A}"/>
    <dgm:cxn modelId="{0C657814-6513-47C6-B005-6BEBA7D7541F}" type="presOf" srcId="{3A764ACF-C6E7-4EC3-BC4E-F8954E4F6459}" destId="{0981B90A-36AB-48F4-A480-D6CA82AF2AE3}" srcOrd="0" destOrd="0" presId="urn:microsoft.com/office/officeart/2005/8/layout/default"/>
    <dgm:cxn modelId="{8C513520-C158-4454-A34D-CF7ED2F6C9F3}" srcId="{ADD701DD-CDD2-41A5-B27A-ED51810C5615}" destId="{B209F2E2-C0B6-458D-B08F-2A6FE673BA79}" srcOrd="9" destOrd="0" parTransId="{A725AAF0-3FCA-4D42-B6FF-B6737A571513}" sibTransId="{495F9E70-515C-4C75-A9E5-4E61569E4D0C}"/>
    <dgm:cxn modelId="{ECF43B39-0D6B-499B-9897-89FFD134ED6B}" srcId="{ADD701DD-CDD2-41A5-B27A-ED51810C5615}" destId="{3517F652-28E8-4A5E-9C78-3D37CEADB158}" srcOrd="12" destOrd="0" parTransId="{C687BC9B-6E37-4080-9D58-2DCB9608828E}" sibTransId="{21309911-A86C-4EBD-93B8-66FEE2001E48}"/>
    <dgm:cxn modelId="{6888FA3E-43D7-43A1-9498-537B52C931AA}" type="presOf" srcId="{B209F2E2-C0B6-458D-B08F-2A6FE673BA79}" destId="{057AF371-0A5B-4501-B592-51A4DA14C0A4}" srcOrd="0" destOrd="0" presId="urn:microsoft.com/office/officeart/2005/8/layout/default"/>
    <dgm:cxn modelId="{CA151B5B-698B-4CA5-8A58-842D4BA73F4F}" srcId="{ADD701DD-CDD2-41A5-B27A-ED51810C5615}" destId="{3A764ACF-C6E7-4EC3-BC4E-F8954E4F6459}" srcOrd="14" destOrd="0" parTransId="{2B8C760A-AC98-4E51-93FD-BD3774069A31}" sibTransId="{9D733F21-A6F2-4099-9F01-101D47371872}"/>
    <dgm:cxn modelId="{17D19A5B-F0A4-4E8C-A078-D0E42D1AD896}" srcId="{ADD701DD-CDD2-41A5-B27A-ED51810C5615}" destId="{CC8317C0-71BF-47AC-A4FF-B66F0622AA0A}" srcOrd="6" destOrd="0" parTransId="{99A54AAF-45DA-46F6-9F8E-24E25A3B307E}" sibTransId="{3E65D718-D1BB-4D12-883A-D48078838AC8}"/>
    <dgm:cxn modelId="{1A9ECF43-1F6C-4B06-88A3-5BE13D06CDA3}" srcId="{ADD701DD-CDD2-41A5-B27A-ED51810C5615}" destId="{4D43FCD2-6B64-4EC8-90B7-8324BCFBA20A}" srcOrd="2" destOrd="0" parTransId="{E10C38F2-8D76-4D60-84A7-EC99D04E582F}" sibTransId="{1D11356F-1628-4E2A-B9D3-AC68C586A44B}"/>
    <dgm:cxn modelId="{C37C5244-5D0D-48DA-8D50-8954FA9A75E9}" type="presOf" srcId="{E03B4D93-7420-4361-9AAB-E39749B5D5A5}" destId="{081DB5B1-4AED-4E4D-BCAD-B1EFB5633981}" srcOrd="0" destOrd="0" presId="urn:microsoft.com/office/officeart/2005/8/layout/default"/>
    <dgm:cxn modelId="{D0430965-229B-4527-8760-D3361C8B9209}" srcId="{ADD701DD-CDD2-41A5-B27A-ED51810C5615}" destId="{4CB0D2FB-4E05-4FD7-91BA-D30A0E61C99D}" srcOrd="13" destOrd="0" parTransId="{67CA79A1-A8E3-4AFD-AF7F-4A5B2D80DF19}" sibTransId="{642AE7F8-FAD3-41F4-A215-7494003AF209}"/>
    <dgm:cxn modelId="{66EB9146-26E5-4190-BFB2-2AE44485988C}" srcId="{ADD701DD-CDD2-41A5-B27A-ED51810C5615}" destId="{AF4C3ED2-EB21-430B-9321-BC8AA45CD976}" srcOrd="7" destOrd="0" parTransId="{90076D6D-3E89-4AE4-A0BE-AFB9E175EBD2}" sibTransId="{15FD8F0B-2721-465E-941B-9AEF8E63F7BF}"/>
    <dgm:cxn modelId="{15A2116A-8215-4DE4-9B20-076A0EAB0F66}" type="presOf" srcId="{ADD701DD-CDD2-41A5-B27A-ED51810C5615}" destId="{817C2D26-56B5-4B49-8E72-F2AD7F494472}" srcOrd="0" destOrd="0" presId="urn:microsoft.com/office/officeart/2005/8/layout/default"/>
    <dgm:cxn modelId="{8384726A-EA83-4185-A6BD-7B1CB04A8A0E}" srcId="{ADD701DD-CDD2-41A5-B27A-ED51810C5615}" destId="{E03B4D93-7420-4361-9AAB-E39749B5D5A5}" srcOrd="8" destOrd="0" parTransId="{A6E13FC9-3D7B-433B-BE5E-6FE3BA6FD7FA}" sibTransId="{36AB9537-5A1A-4CC1-AD83-C353AE99C70F}"/>
    <dgm:cxn modelId="{E8F8D06D-57C3-4208-9102-0A4ADC22D270}" type="presOf" srcId="{AF4C3ED2-EB21-430B-9321-BC8AA45CD976}" destId="{8820AC4E-5EC3-42D0-9912-E03BE36E5682}" srcOrd="0" destOrd="0" presId="urn:microsoft.com/office/officeart/2005/8/layout/default"/>
    <dgm:cxn modelId="{E0A17759-0957-41AE-9D44-5B916995CD12}" type="presOf" srcId="{3517F652-28E8-4A5E-9C78-3D37CEADB158}" destId="{20DCE5FD-311E-400E-B4AE-195E82C48B38}" srcOrd="0" destOrd="0" presId="urn:microsoft.com/office/officeart/2005/8/layout/default"/>
    <dgm:cxn modelId="{E490A87F-3ABE-4404-B90B-EADD7F2C100E}" type="presOf" srcId="{D03A98BB-EC43-4FB9-9B42-251FBCC53CFD}" destId="{B7BA2BF5-4F65-4DE7-9386-CA4E2A6FAF7D}" srcOrd="0" destOrd="0" presId="urn:microsoft.com/office/officeart/2005/8/layout/default"/>
    <dgm:cxn modelId="{08707A86-8799-4470-843C-37CE1B737365}" srcId="{ADD701DD-CDD2-41A5-B27A-ED51810C5615}" destId="{F873F4C2-CEFE-4E88-A0A1-71CBE4CD4DD2}" srcOrd="0" destOrd="0" parTransId="{20B60F34-8DFF-495A-A1ED-207FB01E3C98}" sibTransId="{9361754E-C838-40E6-9A59-87225B8BD4CE}"/>
    <dgm:cxn modelId="{69C12B90-B503-4122-AC84-C07F058C6878}" srcId="{ADD701DD-CDD2-41A5-B27A-ED51810C5615}" destId="{6FB49B37-76DC-4005-8E8F-EC903156ABFC}" srcOrd="10" destOrd="0" parTransId="{950CABD9-3ACE-4B79-85AE-0E543ADE98A2}" sibTransId="{A92F6E9F-5C4D-4F47-9C7B-506BD20147AC}"/>
    <dgm:cxn modelId="{67F081B1-730F-4BDB-BF43-F221B0175132}" srcId="{ADD701DD-CDD2-41A5-B27A-ED51810C5615}" destId="{D03A98BB-EC43-4FB9-9B42-251FBCC53CFD}" srcOrd="1" destOrd="0" parTransId="{7849AA63-D9EB-442B-89FD-43D9C312E4E9}" sibTransId="{42E08DAA-54F7-4033-846E-D168F2C043C5}"/>
    <dgm:cxn modelId="{1DDED5B1-EDA7-45FA-802B-308C81DECCD9}" type="presOf" srcId="{4D43FCD2-6B64-4EC8-90B7-8324BCFBA20A}" destId="{35C6E81C-946F-45DF-AEDA-F9F8714F7E50}" srcOrd="0" destOrd="0" presId="urn:microsoft.com/office/officeart/2005/8/layout/default"/>
    <dgm:cxn modelId="{B7EA17BE-6147-440A-969C-8DDA428F29F8}" type="presOf" srcId="{CC8317C0-71BF-47AC-A4FF-B66F0622AA0A}" destId="{779AF662-5829-420E-82F6-BD41463C05AF}" srcOrd="0" destOrd="0" presId="urn:microsoft.com/office/officeart/2005/8/layout/default"/>
    <dgm:cxn modelId="{917A93C4-55E7-42AD-B280-1CAD5186C91A}" srcId="{ADD701DD-CDD2-41A5-B27A-ED51810C5615}" destId="{58CC7DEE-352C-4B9C-89C7-EDCA604C6FB0}" srcOrd="11" destOrd="0" parTransId="{46BF462E-CB15-48ED-B356-2F8B9D1633F8}" sibTransId="{E0F4AE2B-CA40-4F48-82F8-99D17D6DCD5C}"/>
    <dgm:cxn modelId="{E6AC1DCB-CDED-4C0D-A3CD-CD36D3BFE6F3}" type="presOf" srcId="{F873F4C2-CEFE-4E88-A0A1-71CBE4CD4DD2}" destId="{86DBC4D5-1E0B-4F16-964C-E6F01DC22693}" srcOrd="0" destOrd="0" presId="urn:microsoft.com/office/officeart/2005/8/layout/default"/>
    <dgm:cxn modelId="{D83E4FCC-5441-4FA3-9D96-580BDEB00909}" type="presOf" srcId="{DC930D85-C696-4961-8490-81CC01651D61}" destId="{5B4B7CEC-BE6A-41D2-9C6D-5CF0814A1729}" srcOrd="0" destOrd="0" presId="urn:microsoft.com/office/officeart/2005/8/layout/default"/>
    <dgm:cxn modelId="{A11EC7E4-049B-45E9-B72F-F624642F4A01}" type="presOf" srcId="{FE64FD93-0CA1-4F60-AB42-77A043E4FBEE}" destId="{5A216A18-58C2-4B78-B7BD-527FB71CD464}" srcOrd="0" destOrd="0" presId="urn:microsoft.com/office/officeart/2005/8/layout/default"/>
    <dgm:cxn modelId="{885168E5-C08F-476D-A2F1-E3BB8388D6C7}" srcId="{ADD701DD-CDD2-41A5-B27A-ED51810C5615}" destId="{605F4965-D49B-4661-B28C-97F6FE969BA9}" srcOrd="3" destOrd="0" parTransId="{54738CD0-0534-49B6-B428-7B4F518D18D6}" sibTransId="{7DDDE8DC-3D88-483B-BCB6-D25B21B8A747}"/>
    <dgm:cxn modelId="{EFA171F3-EEAE-448F-9A6D-14B63C13E7A9}" type="presOf" srcId="{6FB49B37-76DC-4005-8E8F-EC903156ABFC}" destId="{02F74EC2-8A63-4316-A79F-60095D5B7020}" srcOrd="0" destOrd="0" presId="urn:microsoft.com/office/officeart/2005/8/layout/default"/>
    <dgm:cxn modelId="{7C7BE6FA-61F2-47E6-9D3E-1E6EE4095EFF}" srcId="{ADD701DD-CDD2-41A5-B27A-ED51810C5615}" destId="{DC930D85-C696-4961-8490-81CC01651D61}" srcOrd="4" destOrd="0" parTransId="{141127DB-43AC-4056-B2D9-77D603E8585C}" sibTransId="{679295C1-DEA2-44C0-A500-3402C7202823}"/>
    <dgm:cxn modelId="{B42374AF-B1AE-4455-9B2F-199937ED765E}" type="presParOf" srcId="{817C2D26-56B5-4B49-8E72-F2AD7F494472}" destId="{86DBC4D5-1E0B-4F16-964C-E6F01DC22693}" srcOrd="0" destOrd="0" presId="urn:microsoft.com/office/officeart/2005/8/layout/default"/>
    <dgm:cxn modelId="{7E65DD15-2668-4706-B49B-BF4435420053}" type="presParOf" srcId="{817C2D26-56B5-4B49-8E72-F2AD7F494472}" destId="{B7D0A38E-A5C9-4114-91E7-C412AD7BF051}" srcOrd="1" destOrd="0" presId="urn:microsoft.com/office/officeart/2005/8/layout/default"/>
    <dgm:cxn modelId="{887BC23F-2436-4602-92A1-705EBAD63A13}" type="presParOf" srcId="{817C2D26-56B5-4B49-8E72-F2AD7F494472}" destId="{B7BA2BF5-4F65-4DE7-9386-CA4E2A6FAF7D}" srcOrd="2" destOrd="0" presId="urn:microsoft.com/office/officeart/2005/8/layout/default"/>
    <dgm:cxn modelId="{10FA6973-F6C5-4B21-9B21-5FB50BF9F1E0}" type="presParOf" srcId="{817C2D26-56B5-4B49-8E72-F2AD7F494472}" destId="{F91857B0-F59D-4A3F-983D-E96D256F9ACC}" srcOrd="3" destOrd="0" presId="urn:microsoft.com/office/officeart/2005/8/layout/default"/>
    <dgm:cxn modelId="{62629AC6-5507-4505-B862-BEA085322E63}" type="presParOf" srcId="{817C2D26-56B5-4B49-8E72-F2AD7F494472}" destId="{35C6E81C-946F-45DF-AEDA-F9F8714F7E50}" srcOrd="4" destOrd="0" presId="urn:microsoft.com/office/officeart/2005/8/layout/default"/>
    <dgm:cxn modelId="{4F9E6432-BD00-4942-99DC-CBD2CD52176B}" type="presParOf" srcId="{817C2D26-56B5-4B49-8E72-F2AD7F494472}" destId="{18F1FF03-D3E1-4339-82D0-DF7DF8995139}" srcOrd="5" destOrd="0" presId="urn:microsoft.com/office/officeart/2005/8/layout/default"/>
    <dgm:cxn modelId="{49993C40-A3DA-4792-9622-5443D6BC8E7B}" type="presParOf" srcId="{817C2D26-56B5-4B49-8E72-F2AD7F494472}" destId="{3EAE47CD-24E8-45C0-8ABE-482796A17CD8}" srcOrd="6" destOrd="0" presId="urn:microsoft.com/office/officeart/2005/8/layout/default"/>
    <dgm:cxn modelId="{04986DC1-B0FE-4D8E-9E1F-EE5108DD378A}" type="presParOf" srcId="{817C2D26-56B5-4B49-8E72-F2AD7F494472}" destId="{D817B036-9E88-4B10-A29F-D2ED6EE4E304}" srcOrd="7" destOrd="0" presId="urn:microsoft.com/office/officeart/2005/8/layout/default"/>
    <dgm:cxn modelId="{EBE51533-2D54-42E7-BA63-66391356FF5F}" type="presParOf" srcId="{817C2D26-56B5-4B49-8E72-F2AD7F494472}" destId="{5B4B7CEC-BE6A-41D2-9C6D-5CF0814A1729}" srcOrd="8" destOrd="0" presId="urn:microsoft.com/office/officeart/2005/8/layout/default"/>
    <dgm:cxn modelId="{438314AF-700E-4CDB-970B-55DAD3616DB1}" type="presParOf" srcId="{817C2D26-56B5-4B49-8E72-F2AD7F494472}" destId="{FFD8CD33-0E0B-4408-A38B-64847A2A785B}" srcOrd="9" destOrd="0" presId="urn:microsoft.com/office/officeart/2005/8/layout/default"/>
    <dgm:cxn modelId="{18E57699-F4F7-446F-94A2-5B198EEC848F}" type="presParOf" srcId="{817C2D26-56B5-4B49-8E72-F2AD7F494472}" destId="{5A216A18-58C2-4B78-B7BD-527FB71CD464}" srcOrd="10" destOrd="0" presId="urn:microsoft.com/office/officeart/2005/8/layout/default"/>
    <dgm:cxn modelId="{A0FD35CC-C073-4F59-BD5E-8A1B8B82DA97}" type="presParOf" srcId="{817C2D26-56B5-4B49-8E72-F2AD7F494472}" destId="{7FF0BAC6-9A9D-4CB6-8D69-C5B56030265C}" srcOrd="11" destOrd="0" presId="urn:microsoft.com/office/officeart/2005/8/layout/default"/>
    <dgm:cxn modelId="{C9718E75-677C-4AB3-95C3-844FDD1B5A74}" type="presParOf" srcId="{817C2D26-56B5-4B49-8E72-F2AD7F494472}" destId="{779AF662-5829-420E-82F6-BD41463C05AF}" srcOrd="12" destOrd="0" presId="urn:microsoft.com/office/officeart/2005/8/layout/default"/>
    <dgm:cxn modelId="{1DB61ADE-663D-42E4-8767-18313F7A8704}" type="presParOf" srcId="{817C2D26-56B5-4B49-8E72-F2AD7F494472}" destId="{C2CF3FE6-A1A9-416F-AE55-8BC74D698DA7}" srcOrd="13" destOrd="0" presId="urn:microsoft.com/office/officeart/2005/8/layout/default"/>
    <dgm:cxn modelId="{955001AD-7B00-4722-A562-778155A2F29C}" type="presParOf" srcId="{817C2D26-56B5-4B49-8E72-F2AD7F494472}" destId="{8820AC4E-5EC3-42D0-9912-E03BE36E5682}" srcOrd="14" destOrd="0" presId="urn:microsoft.com/office/officeart/2005/8/layout/default"/>
    <dgm:cxn modelId="{22EC1D6A-D24B-4DBA-A21D-78E8887D0124}" type="presParOf" srcId="{817C2D26-56B5-4B49-8E72-F2AD7F494472}" destId="{83C407B9-3F48-42FC-9511-B139F1BF4076}" srcOrd="15" destOrd="0" presId="urn:microsoft.com/office/officeart/2005/8/layout/default"/>
    <dgm:cxn modelId="{D90177F4-324A-4F4E-949F-7AF0B6C692E5}" type="presParOf" srcId="{817C2D26-56B5-4B49-8E72-F2AD7F494472}" destId="{081DB5B1-4AED-4E4D-BCAD-B1EFB5633981}" srcOrd="16" destOrd="0" presId="urn:microsoft.com/office/officeart/2005/8/layout/default"/>
    <dgm:cxn modelId="{19185D79-5DF2-4164-ADCF-38E9DCFBB462}" type="presParOf" srcId="{817C2D26-56B5-4B49-8E72-F2AD7F494472}" destId="{B3F9E7FD-F604-4327-A8A8-A6B2D7708467}" srcOrd="17" destOrd="0" presId="urn:microsoft.com/office/officeart/2005/8/layout/default"/>
    <dgm:cxn modelId="{F0C54D4A-C173-4297-9000-CB54A2C6E924}" type="presParOf" srcId="{817C2D26-56B5-4B49-8E72-F2AD7F494472}" destId="{057AF371-0A5B-4501-B592-51A4DA14C0A4}" srcOrd="18" destOrd="0" presId="urn:microsoft.com/office/officeart/2005/8/layout/default"/>
    <dgm:cxn modelId="{21CCE19B-985E-4D1C-B14F-A5141874AFC6}" type="presParOf" srcId="{817C2D26-56B5-4B49-8E72-F2AD7F494472}" destId="{2D434C9C-508C-487E-8518-A91AE1CE53A2}" srcOrd="19" destOrd="0" presId="urn:microsoft.com/office/officeart/2005/8/layout/default"/>
    <dgm:cxn modelId="{04576923-1BA1-4B32-9CFC-D571CB9AC1A4}" type="presParOf" srcId="{817C2D26-56B5-4B49-8E72-F2AD7F494472}" destId="{02F74EC2-8A63-4316-A79F-60095D5B7020}" srcOrd="20" destOrd="0" presId="urn:microsoft.com/office/officeart/2005/8/layout/default"/>
    <dgm:cxn modelId="{0B9EEB05-09EE-4CC4-B70B-7F08C3AF2782}" type="presParOf" srcId="{817C2D26-56B5-4B49-8E72-F2AD7F494472}" destId="{9BB1C973-8E89-4B26-8B78-82CCE031D6C1}" srcOrd="21" destOrd="0" presId="urn:microsoft.com/office/officeart/2005/8/layout/default"/>
    <dgm:cxn modelId="{EA8263E7-AF85-4B21-96A9-D46755BEACA9}" type="presParOf" srcId="{817C2D26-56B5-4B49-8E72-F2AD7F494472}" destId="{7C4FD2E7-BAF5-4EE1-BA5C-05CF68E86601}" srcOrd="22" destOrd="0" presId="urn:microsoft.com/office/officeart/2005/8/layout/default"/>
    <dgm:cxn modelId="{65FA887A-3ED0-4556-90E9-0B0F0EF9AB0B}" type="presParOf" srcId="{817C2D26-56B5-4B49-8E72-F2AD7F494472}" destId="{DEEB6560-9BD7-42FE-BCE1-55CD777B00EA}" srcOrd="23" destOrd="0" presId="urn:microsoft.com/office/officeart/2005/8/layout/default"/>
    <dgm:cxn modelId="{9E579157-C426-4432-9FD8-9998C67DEBCE}" type="presParOf" srcId="{817C2D26-56B5-4B49-8E72-F2AD7F494472}" destId="{20DCE5FD-311E-400E-B4AE-195E82C48B38}" srcOrd="24" destOrd="0" presId="urn:microsoft.com/office/officeart/2005/8/layout/default"/>
    <dgm:cxn modelId="{EB6D14C4-64DE-4B29-B570-955DCBF1C8F6}" type="presParOf" srcId="{817C2D26-56B5-4B49-8E72-F2AD7F494472}" destId="{1692F105-A5F9-403A-9956-30D4AEF8BFF2}" srcOrd="25" destOrd="0" presId="urn:microsoft.com/office/officeart/2005/8/layout/default"/>
    <dgm:cxn modelId="{FFB4E167-BD78-4E39-BB4E-B8884652B5EF}" type="presParOf" srcId="{817C2D26-56B5-4B49-8E72-F2AD7F494472}" destId="{6E4B94DD-4F68-4CA0-8A6E-F36171B2FFF0}" srcOrd="26" destOrd="0" presId="urn:microsoft.com/office/officeart/2005/8/layout/default"/>
    <dgm:cxn modelId="{30E9E8B7-C069-49E3-A6D5-696EE3044BEE}" type="presParOf" srcId="{817C2D26-56B5-4B49-8E72-F2AD7F494472}" destId="{08B8D734-A4D4-4168-8CB8-87883D9FC1D8}" srcOrd="27" destOrd="0" presId="urn:microsoft.com/office/officeart/2005/8/layout/default"/>
    <dgm:cxn modelId="{593228FE-EF63-488B-AA19-7FD6ECE3ADD3}" type="presParOf" srcId="{817C2D26-56B5-4B49-8E72-F2AD7F494472}" destId="{0981B90A-36AB-48F4-A480-D6CA82AF2AE3}" srcOrd="2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9C53D2-9D47-46A6-8D3C-064D40E1F348}" type="doc">
      <dgm:prSet loTypeId="urn:microsoft.com/office/officeart/2005/8/layout/default" loCatId="list" qsTypeId="urn:microsoft.com/office/officeart/2005/8/quickstyle/simple2" qsCatId="simple" csTypeId="urn:microsoft.com/office/officeart/2005/8/colors/accent2_3" csCatId="accent2"/>
      <dgm:spPr/>
      <dgm:t>
        <a:bodyPr/>
        <a:lstStyle/>
        <a:p>
          <a:endParaRPr lang="en-US"/>
        </a:p>
      </dgm:t>
    </dgm:pt>
    <dgm:pt modelId="{156D7A66-8C8B-4689-A8E0-17338CAA4747}">
      <dgm:prSet/>
      <dgm:spPr/>
      <dgm:t>
        <a:bodyPr/>
        <a:lstStyle/>
        <a:p>
          <a:r>
            <a:rPr lang="en-GB"/>
            <a:t>The rules of criminal law </a:t>
          </a:r>
          <a:endParaRPr lang="en-US"/>
        </a:p>
      </dgm:t>
    </dgm:pt>
    <dgm:pt modelId="{126F474F-9E77-4BDF-8FA0-713F60FCFD2B}" type="parTrans" cxnId="{F503286C-DA6D-40B4-B9BF-042F534C8AE2}">
      <dgm:prSet/>
      <dgm:spPr/>
      <dgm:t>
        <a:bodyPr/>
        <a:lstStyle/>
        <a:p>
          <a:endParaRPr lang="en-US"/>
        </a:p>
      </dgm:t>
    </dgm:pt>
    <dgm:pt modelId="{82CD99D5-7CA8-43A6-A2B3-F606B94235F7}" type="sibTrans" cxnId="{F503286C-DA6D-40B4-B9BF-042F534C8AE2}">
      <dgm:prSet/>
      <dgm:spPr/>
      <dgm:t>
        <a:bodyPr/>
        <a:lstStyle/>
        <a:p>
          <a:endParaRPr lang="en-US"/>
        </a:p>
      </dgm:t>
    </dgm:pt>
    <dgm:pt modelId="{16261A74-9EBC-4E66-8D63-F84967B5869F}">
      <dgm:prSet/>
      <dgm:spPr/>
      <dgm:t>
        <a:bodyPr/>
        <a:lstStyle/>
        <a:p>
          <a:r>
            <a:rPr lang="en-GB"/>
            <a:t>Theory in criminal law</a:t>
          </a:r>
          <a:endParaRPr lang="en-US"/>
        </a:p>
      </dgm:t>
    </dgm:pt>
    <dgm:pt modelId="{398D1820-CB87-4C78-A0D3-A36E76019E3E}" type="parTrans" cxnId="{D43E8835-7D79-4E00-91AC-B16F11E7759C}">
      <dgm:prSet/>
      <dgm:spPr/>
      <dgm:t>
        <a:bodyPr/>
        <a:lstStyle/>
        <a:p>
          <a:endParaRPr lang="en-US"/>
        </a:p>
      </dgm:t>
    </dgm:pt>
    <dgm:pt modelId="{08486FC2-938E-44E2-B518-066C962043A9}" type="sibTrans" cxnId="{D43E8835-7D79-4E00-91AC-B16F11E7759C}">
      <dgm:prSet/>
      <dgm:spPr/>
      <dgm:t>
        <a:bodyPr/>
        <a:lstStyle/>
        <a:p>
          <a:endParaRPr lang="en-US"/>
        </a:p>
      </dgm:t>
    </dgm:pt>
    <dgm:pt modelId="{14B68FAD-387B-4A6B-8C42-0BEA9BE250A0}">
      <dgm:prSet/>
      <dgm:spPr/>
      <dgm:t>
        <a:bodyPr/>
        <a:lstStyle/>
        <a:p>
          <a:r>
            <a:rPr lang="en-GB" dirty="0"/>
            <a:t>General elements of liability </a:t>
          </a:r>
          <a:endParaRPr lang="en-US" dirty="0"/>
        </a:p>
      </dgm:t>
    </dgm:pt>
    <dgm:pt modelId="{898381F9-9D01-4454-88F5-3F970AD39AE2}" type="parTrans" cxnId="{7562D0AB-D9E4-488A-B7D8-BBAC0153F264}">
      <dgm:prSet/>
      <dgm:spPr/>
      <dgm:t>
        <a:bodyPr/>
        <a:lstStyle/>
        <a:p>
          <a:endParaRPr lang="en-US"/>
        </a:p>
      </dgm:t>
    </dgm:pt>
    <dgm:pt modelId="{3C5875D8-ED06-4631-95A4-E0E64EE1E205}" type="sibTrans" cxnId="{7562D0AB-D9E4-488A-B7D8-BBAC0153F264}">
      <dgm:prSet/>
      <dgm:spPr/>
      <dgm:t>
        <a:bodyPr/>
        <a:lstStyle/>
        <a:p>
          <a:endParaRPr lang="en-US"/>
        </a:p>
      </dgm:t>
    </dgm:pt>
    <dgm:pt modelId="{D507374E-EAFD-4D8D-BC2A-ED8B738B50BC}">
      <dgm:prSet/>
      <dgm:spPr/>
      <dgm:t>
        <a:bodyPr/>
        <a:lstStyle/>
        <a:p>
          <a:r>
            <a:rPr lang="en-GB"/>
            <a:t>Fatal offences against the person </a:t>
          </a:r>
          <a:endParaRPr lang="en-US"/>
        </a:p>
      </dgm:t>
    </dgm:pt>
    <dgm:pt modelId="{3C1372B4-B2E2-499D-9361-0A66506DE681}" type="parTrans" cxnId="{13C9469B-9B73-4A81-B601-6ED3FCC4F136}">
      <dgm:prSet/>
      <dgm:spPr/>
      <dgm:t>
        <a:bodyPr/>
        <a:lstStyle/>
        <a:p>
          <a:endParaRPr lang="en-US"/>
        </a:p>
      </dgm:t>
    </dgm:pt>
    <dgm:pt modelId="{09253AF4-D8CA-4A3D-B46F-2D094C27AB49}" type="sibTrans" cxnId="{13C9469B-9B73-4A81-B601-6ED3FCC4F136}">
      <dgm:prSet/>
      <dgm:spPr/>
      <dgm:t>
        <a:bodyPr/>
        <a:lstStyle/>
        <a:p>
          <a:endParaRPr lang="en-US"/>
        </a:p>
      </dgm:t>
    </dgm:pt>
    <dgm:pt modelId="{A7EBBC23-633C-4418-928A-E542B37BD626}">
      <dgm:prSet/>
      <dgm:spPr/>
      <dgm:t>
        <a:bodyPr/>
        <a:lstStyle/>
        <a:p>
          <a:r>
            <a:rPr lang="en-GB"/>
            <a:t>Non-fatal offences against the person </a:t>
          </a:r>
          <a:endParaRPr lang="en-US"/>
        </a:p>
      </dgm:t>
    </dgm:pt>
    <dgm:pt modelId="{23630B3E-A2E0-49B5-BCEA-9725CFE5C3ED}" type="parTrans" cxnId="{CCDBACBD-18E0-49A7-B6C2-AF44640213EC}">
      <dgm:prSet/>
      <dgm:spPr/>
      <dgm:t>
        <a:bodyPr/>
        <a:lstStyle/>
        <a:p>
          <a:endParaRPr lang="en-US"/>
        </a:p>
      </dgm:t>
    </dgm:pt>
    <dgm:pt modelId="{1086A936-C360-4879-8BF0-184842486D70}" type="sibTrans" cxnId="{CCDBACBD-18E0-49A7-B6C2-AF44640213EC}">
      <dgm:prSet/>
      <dgm:spPr/>
      <dgm:t>
        <a:bodyPr/>
        <a:lstStyle/>
        <a:p>
          <a:endParaRPr lang="en-US"/>
        </a:p>
      </dgm:t>
    </dgm:pt>
    <dgm:pt modelId="{8D40C2D7-AD94-4F04-AD29-D8D1B5495224}">
      <dgm:prSet/>
      <dgm:spPr/>
      <dgm:t>
        <a:bodyPr/>
        <a:lstStyle/>
        <a:p>
          <a:r>
            <a:rPr lang="en-GB"/>
            <a:t>Property offences </a:t>
          </a:r>
          <a:endParaRPr lang="en-US"/>
        </a:p>
      </dgm:t>
    </dgm:pt>
    <dgm:pt modelId="{6B3B8503-7B87-42CE-8CCD-CA35D9BE875E}" type="parTrans" cxnId="{E1AA6F29-FA85-43C3-A00F-4C99988B1848}">
      <dgm:prSet/>
      <dgm:spPr/>
      <dgm:t>
        <a:bodyPr/>
        <a:lstStyle/>
        <a:p>
          <a:endParaRPr lang="en-US"/>
        </a:p>
      </dgm:t>
    </dgm:pt>
    <dgm:pt modelId="{A19FCD3F-A5EA-4A0B-B941-E64379DE0409}" type="sibTrans" cxnId="{E1AA6F29-FA85-43C3-A00F-4C99988B1848}">
      <dgm:prSet/>
      <dgm:spPr/>
      <dgm:t>
        <a:bodyPr/>
        <a:lstStyle/>
        <a:p>
          <a:endParaRPr lang="en-US"/>
        </a:p>
      </dgm:t>
    </dgm:pt>
    <dgm:pt modelId="{B3B8062A-C3C7-4229-8F1D-65FBB6E7D650}">
      <dgm:prSet/>
      <dgm:spPr/>
      <dgm:t>
        <a:bodyPr/>
        <a:lstStyle/>
        <a:p>
          <a:r>
            <a:rPr lang="en-GB"/>
            <a:t>Attempt (s1 Criminal Attempts Act 1981).</a:t>
          </a:r>
          <a:endParaRPr lang="en-US"/>
        </a:p>
      </dgm:t>
    </dgm:pt>
    <dgm:pt modelId="{365E9E39-4807-48FF-BFD8-6448AA5F1E8D}" type="parTrans" cxnId="{A461D522-6CF0-40ED-B876-20B5B366F389}">
      <dgm:prSet/>
      <dgm:spPr/>
      <dgm:t>
        <a:bodyPr/>
        <a:lstStyle/>
        <a:p>
          <a:endParaRPr lang="en-US"/>
        </a:p>
      </dgm:t>
    </dgm:pt>
    <dgm:pt modelId="{BDB6786E-0AA4-465A-918E-022C16F12F63}" type="sibTrans" cxnId="{A461D522-6CF0-40ED-B876-20B5B366F389}">
      <dgm:prSet/>
      <dgm:spPr/>
      <dgm:t>
        <a:bodyPr/>
        <a:lstStyle/>
        <a:p>
          <a:endParaRPr lang="en-US"/>
        </a:p>
      </dgm:t>
    </dgm:pt>
    <dgm:pt modelId="{55EE2F78-2E3A-4661-84E3-8054A36DD10B}">
      <dgm:prSet/>
      <dgm:spPr/>
      <dgm:t>
        <a:bodyPr/>
        <a:lstStyle/>
        <a:p>
          <a:r>
            <a:rPr lang="en-GB"/>
            <a:t>Defences (Capacity defences)</a:t>
          </a:r>
          <a:endParaRPr lang="en-US"/>
        </a:p>
      </dgm:t>
    </dgm:pt>
    <dgm:pt modelId="{B569CAB8-691F-494D-B667-4AF32F6BEDAE}" type="parTrans" cxnId="{F7E5B619-94D2-4DB1-BC52-0AAEDD2A6831}">
      <dgm:prSet/>
      <dgm:spPr/>
      <dgm:t>
        <a:bodyPr/>
        <a:lstStyle/>
        <a:p>
          <a:endParaRPr lang="en-US"/>
        </a:p>
      </dgm:t>
    </dgm:pt>
    <dgm:pt modelId="{6E482D17-529A-4EEB-83C2-435A526198C8}" type="sibTrans" cxnId="{F7E5B619-94D2-4DB1-BC52-0AAEDD2A6831}">
      <dgm:prSet/>
      <dgm:spPr/>
      <dgm:t>
        <a:bodyPr/>
        <a:lstStyle/>
        <a:p>
          <a:endParaRPr lang="en-US"/>
        </a:p>
      </dgm:t>
    </dgm:pt>
    <dgm:pt modelId="{12CBAD24-1551-4A75-950D-D9FB72940A9B}">
      <dgm:prSet/>
      <dgm:spPr/>
      <dgm:t>
        <a:bodyPr/>
        <a:lstStyle/>
        <a:p>
          <a:r>
            <a:rPr lang="en-GB"/>
            <a:t>Defences (Necessity defences)</a:t>
          </a:r>
          <a:endParaRPr lang="en-US"/>
        </a:p>
      </dgm:t>
    </dgm:pt>
    <dgm:pt modelId="{51CD824B-6CF6-41EF-B1B0-75B2558D5109}" type="parTrans" cxnId="{2FEA8D5B-2E14-4C3F-9CE7-8EFAF32BC6FE}">
      <dgm:prSet/>
      <dgm:spPr/>
      <dgm:t>
        <a:bodyPr/>
        <a:lstStyle/>
        <a:p>
          <a:endParaRPr lang="en-US"/>
        </a:p>
      </dgm:t>
    </dgm:pt>
    <dgm:pt modelId="{A9FA1DA6-8F45-4329-9BAB-5749D964D489}" type="sibTrans" cxnId="{2FEA8D5B-2E14-4C3F-9CE7-8EFAF32BC6FE}">
      <dgm:prSet/>
      <dgm:spPr/>
      <dgm:t>
        <a:bodyPr/>
        <a:lstStyle/>
        <a:p>
          <a:endParaRPr lang="en-US"/>
        </a:p>
      </dgm:t>
    </dgm:pt>
    <dgm:pt modelId="{DEAAD555-56F7-42BA-888C-6B236C1C8741}" type="pres">
      <dgm:prSet presAssocID="{3D9C53D2-9D47-46A6-8D3C-064D40E1F348}" presName="diagram" presStyleCnt="0">
        <dgm:presLayoutVars>
          <dgm:dir/>
          <dgm:resizeHandles val="exact"/>
        </dgm:presLayoutVars>
      </dgm:prSet>
      <dgm:spPr/>
    </dgm:pt>
    <dgm:pt modelId="{6B24D119-4C99-4CC6-85B0-1DC72F9ACD54}" type="pres">
      <dgm:prSet presAssocID="{156D7A66-8C8B-4689-A8E0-17338CAA4747}" presName="node" presStyleLbl="node1" presStyleIdx="0" presStyleCnt="9">
        <dgm:presLayoutVars>
          <dgm:bulletEnabled val="1"/>
        </dgm:presLayoutVars>
      </dgm:prSet>
      <dgm:spPr/>
    </dgm:pt>
    <dgm:pt modelId="{837193FB-69B8-476B-91D9-25219EE20833}" type="pres">
      <dgm:prSet presAssocID="{82CD99D5-7CA8-43A6-A2B3-F606B94235F7}" presName="sibTrans" presStyleCnt="0"/>
      <dgm:spPr/>
    </dgm:pt>
    <dgm:pt modelId="{B16B23B0-73EF-4E7B-8B01-697550693AF2}" type="pres">
      <dgm:prSet presAssocID="{16261A74-9EBC-4E66-8D63-F84967B5869F}" presName="node" presStyleLbl="node1" presStyleIdx="1" presStyleCnt="9">
        <dgm:presLayoutVars>
          <dgm:bulletEnabled val="1"/>
        </dgm:presLayoutVars>
      </dgm:prSet>
      <dgm:spPr/>
    </dgm:pt>
    <dgm:pt modelId="{0997D298-751B-4DE0-893E-58D58BC544C0}" type="pres">
      <dgm:prSet presAssocID="{08486FC2-938E-44E2-B518-066C962043A9}" presName="sibTrans" presStyleCnt="0"/>
      <dgm:spPr/>
    </dgm:pt>
    <dgm:pt modelId="{0B4EDF3F-F2EC-4892-80EE-544A3B17396E}" type="pres">
      <dgm:prSet presAssocID="{14B68FAD-387B-4A6B-8C42-0BEA9BE250A0}" presName="node" presStyleLbl="node1" presStyleIdx="2" presStyleCnt="9">
        <dgm:presLayoutVars>
          <dgm:bulletEnabled val="1"/>
        </dgm:presLayoutVars>
      </dgm:prSet>
      <dgm:spPr/>
    </dgm:pt>
    <dgm:pt modelId="{BA010863-ABFC-4663-9243-3171968A0536}" type="pres">
      <dgm:prSet presAssocID="{3C5875D8-ED06-4631-95A4-E0E64EE1E205}" presName="sibTrans" presStyleCnt="0"/>
      <dgm:spPr/>
    </dgm:pt>
    <dgm:pt modelId="{CD09C05B-D55F-437D-85B6-D26D3A0FFEB2}" type="pres">
      <dgm:prSet presAssocID="{D507374E-EAFD-4D8D-BC2A-ED8B738B50BC}" presName="node" presStyleLbl="node1" presStyleIdx="3" presStyleCnt="9">
        <dgm:presLayoutVars>
          <dgm:bulletEnabled val="1"/>
        </dgm:presLayoutVars>
      </dgm:prSet>
      <dgm:spPr/>
    </dgm:pt>
    <dgm:pt modelId="{6F9390DA-BECF-403D-B4E9-AA0446D9AAD1}" type="pres">
      <dgm:prSet presAssocID="{09253AF4-D8CA-4A3D-B46F-2D094C27AB49}" presName="sibTrans" presStyleCnt="0"/>
      <dgm:spPr/>
    </dgm:pt>
    <dgm:pt modelId="{6C84DAB9-8FA2-48EF-9B1E-9D70BF65ACF8}" type="pres">
      <dgm:prSet presAssocID="{A7EBBC23-633C-4418-928A-E542B37BD626}" presName="node" presStyleLbl="node1" presStyleIdx="4" presStyleCnt="9">
        <dgm:presLayoutVars>
          <dgm:bulletEnabled val="1"/>
        </dgm:presLayoutVars>
      </dgm:prSet>
      <dgm:spPr/>
    </dgm:pt>
    <dgm:pt modelId="{B73FE95B-6B95-4519-96E4-5A1C1B8F9D22}" type="pres">
      <dgm:prSet presAssocID="{1086A936-C360-4879-8BF0-184842486D70}" presName="sibTrans" presStyleCnt="0"/>
      <dgm:spPr/>
    </dgm:pt>
    <dgm:pt modelId="{615BB9DA-CB09-4CBF-8011-EFA49C42D9F9}" type="pres">
      <dgm:prSet presAssocID="{8D40C2D7-AD94-4F04-AD29-D8D1B5495224}" presName="node" presStyleLbl="node1" presStyleIdx="5" presStyleCnt="9">
        <dgm:presLayoutVars>
          <dgm:bulletEnabled val="1"/>
        </dgm:presLayoutVars>
      </dgm:prSet>
      <dgm:spPr/>
    </dgm:pt>
    <dgm:pt modelId="{1F025D07-6096-44DE-8C1B-8F8792B2EBB1}" type="pres">
      <dgm:prSet presAssocID="{A19FCD3F-A5EA-4A0B-B941-E64379DE0409}" presName="sibTrans" presStyleCnt="0"/>
      <dgm:spPr/>
    </dgm:pt>
    <dgm:pt modelId="{75E927D4-9324-4912-8719-48403FC1B886}" type="pres">
      <dgm:prSet presAssocID="{B3B8062A-C3C7-4229-8F1D-65FBB6E7D650}" presName="node" presStyleLbl="node1" presStyleIdx="6" presStyleCnt="9">
        <dgm:presLayoutVars>
          <dgm:bulletEnabled val="1"/>
        </dgm:presLayoutVars>
      </dgm:prSet>
      <dgm:spPr/>
    </dgm:pt>
    <dgm:pt modelId="{8A7C3A3A-2069-4609-A69F-628300BA07B5}" type="pres">
      <dgm:prSet presAssocID="{BDB6786E-0AA4-465A-918E-022C16F12F63}" presName="sibTrans" presStyleCnt="0"/>
      <dgm:spPr/>
    </dgm:pt>
    <dgm:pt modelId="{34A3FF91-7B31-4D93-BAF9-9A4E7D76ECE6}" type="pres">
      <dgm:prSet presAssocID="{55EE2F78-2E3A-4661-84E3-8054A36DD10B}" presName="node" presStyleLbl="node1" presStyleIdx="7" presStyleCnt="9">
        <dgm:presLayoutVars>
          <dgm:bulletEnabled val="1"/>
        </dgm:presLayoutVars>
      </dgm:prSet>
      <dgm:spPr/>
    </dgm:pt>
    <dgm:pt modelId="{89F328ED-2EEC-4DBC-80DD-82EE9E4B307E}" type="pres">
      <dgm:prSet presAssocID="{6E482D17-529A-4EEB-83C2-435A526198C8}" presName="sibTrans" presStyleCnt="0"/>
      <dgm:spPr/>
    </dgm:pt>
    <dgm:pt modelId="{9226E9E0-6FA0-4272-B29B-B5B5D40A9E41}" type="pres">
      <dgm:prSet presAssocID="{12CBAD24-1551-4A75-950D-D9FB72940A9B}" presName="node" presStyleLbl="node1" presStyleIdx="8" presStyleCnt="9">
        <dgm:presLayoutVars>
          <dgm:bulletEnabled val="1"/>
        </dgm:presLayoutVars>
      </dgm:prSet>
      <dgm:spPr/>
    </dgm:pt>
  </dgm:ptLst>
  <dgm:cxnLst>
    <dgm:cxn modelId="{FFA0DC01-2467-4C51-B084-6742D574E2B4}" type="presOf" srcId="{3D9C53D2-9D47-46A6-8D3C-064D40E1F348}" destId="{DEAAD555-56F7-42BA-888C-6B236C1C8741}" srcOrd="0" destOrd="0" presId="urn:microsoft.com/office/officeart/2005/8/layout/default"/>
    <dgm:cxn modelId="{83E32B06-67F6-4DEB-A499-67DD8D982B66}" type="presOf" srcId="{A7EBBC23-633C-4418-928A-E542B37BD626}" destId="{6C84DAB9-8FA2-48EF-9B1E-9D70BF65ACF8}" srcOrd="0" destOrd="0" presId="urn:microsoft.com/office/officeart/2005/8/layout/default"/>
    <dgm:cxn modelId="{F7E5B619-94D2-4DB1-BC52-0AAEDD2A6831}" srcId="{3D9C53D2-9D47-46A6-8D3C-064D40E1F348}" destId="{55EE2F78-2E3A-4661-84E3-8054A36DD10B}" srcOrd="7" destOrd="0" parTransId="{B569CAB8-691F-494D-B667-4AF32F6BEDAE}" sibTransId="{6E482D17-529A-4EEB-83C2-435A526198C8}"/>
    <dgm:cxn modelId="{A461D522-6CF0-40ED-B876-20B5B366F389}" srcId="{3D9C53D2-9D47-46A6-8D3C-064D40E1F348}" destId="{B3B8062A-C3C7-4229-8F1D-65FBB6E7D650}" srcOrd="6" destOrd="0" parTransId="{365E9E39-4807-48FF-BFD8-6448AA5F1E8D}" sibTransId="{BDB6786E-0AA4-465A-918E-022C16F12F63}"/>
    <dgm:cxn modelId="{7ABD4828-F1B2-4057-B42C-7243F0F00732}" type="presOf" srcId="{D507374E-EAFD-4D8D-BC2A-ED8B738B50BC}" destId="{CD09C05B-D55F-437D-85B6-D26D3A0FFEB2}" srcOrd="0" destOrd="0" presId="urn:microsoft.com/office/officeart/2005/8/layout/default"/>
    <dgm:cxn modelId="{E1AA6F29-FA85-43C3-A00F-4C99988B1848}" srcId="{3D9C53D2-9D47-46A6-8D3C-064D40E1F348}" destId="{8D40C2D7-AD94-4F04-AD29-D8D1B5495224}" srcOrd="5" destOrd="0" parTransId="{6B3B8503-7B87-42CE-8CCD-CA35D9BE875E}" sibTransId="{A19FCD3F-A5EA-4A0B-B941-E64379DE0409}"/>
    <dgm:cxn modelId="{D43E8835-7D79-4E00-91AC-B16F11E7759C}" srcId="{3D9C53D2-9D47-46A6-8D3C-064D40E1F348}" destId="{16261A74-9EBC-4E66-8D63-F84967B5869F}" srcOrd="1" destOrd="0" parTransId="{398D1820-CB87-4C78-A0D3-A36E76019E3E}" sibTransId="{08486FC2-938E-44E2-B518-066C962043A9}"/>
    <dgm:cxn modelId="{81556936-F9C9-4A26-9572-48F09B1D9CA3}" type="presOf" srcId="{8D40C2D7-AD94-4F04-AD29-D8D1B5495224}" destId="{615BB9DA-CB09-4CBF-8011-EFA49C42D9F9}" srcOrd="0" destOrd="0" presId="urn:microsoft.com/office/officeart/2005/8/layout/default"/>
    <dgm:cxn modelId="{2FEA8D5B-2E14-4C3F-9CE7-8EFAF32BC6FE}" srcId="{3D9C53D2-9D47-46A6-8D3C-064D40E1F348}" destId="{12CBAD24-1551-4A75-950D-D9FB72940A9B}" srcOrd="8" destOrd="0" parTransId="{51CD824B-6CF6-41EF-B1B0-75B2558D5109}" sibTransId="{A9FA1DA6-8F45-4329-9BAB-5749D964D489}"/>
    <dgm:cxn modelId="{F503286C-DA6D-40B4-B9BF-042F534C8AE2}" srcId="{3D9C53D2-9D47-46A6-8D3C-064D40E1F348}" destId="{156D7A66-8C8B-4689-A8E0-17338CAA4747}" srcOrd="0" destOrd="0" parTransId="{126F474F-9E77-4BDF-8FA0-713F60FCFD2B}" sibTransId="{82CD99D5-7CA8-43A6-A2B3-F606B94235F7}"/>
    <dgm:cxn modelId="{4B7E8857-D275-4327-A9F6-907AC6AA5B9F}" type="presOf" srcId="{12CBAD24-1551-4A75-950D-D9FB72940A9B}" destId="{9226E9E0-6FA0-4272-B29B-B5B5D40A9E41}" srcOrd="0" destOrd="0" presId="urn:microsoft.com/office/officeart/2005/8/layout/default"/>
    <dgm:cxn modelId="{D9FF6B99-9EF2-46E2-B9F7-69A7AEE97C3D}" type="presOf" srcId="{B3B8062A-C3C7-4229-8F1D-65FBB6E7D650}" destId="{75E927D4-9324-4912-8719-48403FC1B886}" srcOrd="0" destOrd="0" presId="urn:microsoft.com/office/officeart/2005/8/layout/default"/>
    <dgm:cxn modelId="{13C9469B-9B73-4A81-B601-6ED3FCC4F136}" srcId="{3D9C53D2-9D47-46A6-8D3C-064D40E1F348}" destId="{D507374E-EAFD-4D8D-BC2A-ED8B738B50BC}" srcOrd="3" destOrd="0" parTransId="{3C1372B4-B2E2-499D-9361-0A66506DE681}" sibTransId="{09253AF4-D8CA-4A3D-B46F-2D094C27AB49}"/>
    <dgm:cxn modelId="{F901E89D-E87F-49BC-9D0C-2EBCE34564B5}" type="presOf" srcId="{156D7A66-8C8B-4689-A8E0-17338CAA4747}" destId="{6B24D119-4C99-4CC6-85B0-1DC72F9ACD54}" srcOrd="0" destOrd="0" presId="urn:microsoft.com/office/officeart/2005/8/layout/default"/>
    <dgm:cxn modelId="{7562D0AB-D9E4-488A-B7D8-BBAC0153F264}" srcId="{3D9C53D2-9D47-46A6-8D3C-064D40E1F348}" destId="{14B68FAD-387B-4A6B-8C42-0BEA9BE250A0}" srcOrd="2" destOrd="0" parTransId="{898381F9-9D01-4454-88F5-3F970AD39AE2}" sibTransId="{3C5875D8-ED06-4631-95A4-E0E64EE1E205}"/>
    <dgm:cxn modelId="{704CDAAD-063E-4E99-96EB-7430EAC89C1E}" type="presOf" srcId="{55EE2F78-2E3A-4661-84E3-8054A36DD10B}" destId="{34A3FF91-7B31-4D93-BAF9-9A4E7D76ECE6}" srcOrd="0" destOrd="0" presId="urn:microsoft.com/office/officeart/2005/8/layout/default"/>
    <dgm:cxn modelId="{842A34B3-5731-461B-AC3A-25693B0A03DD}" type="presOf" srcId="{16261A74-9EBC-4E66-8D63-F84967B5869F}" destId="{B16B23B0-73EF-4E7B-8B01-697550693AF2}" srcOrd="0" destOrd="0" presId="urn:microsoft.com/office/officeart/2005/8/layout/default"/>
    <dgm:cxn modelId="{78BF63BA-04D7-45DA-B1EE-1F728A5265DF}" type="presOf" srcId="{14B68FAD-387B-4A6B-8C42-0BEA9BE250A0}" destId="{0B4EDF3F-F2EC-4892-80EE-544A3B17396E}" srcOrd="0" destOrd="0" presId="urn:microsoft.com/office/officeart/2005/8/layout/default"/>
    <dgm:cxn modelId="{CCDBACBD-18E0-49A7-B6C2-AF44640213EC}" srcId="{3D9C53D2-9D47-46A6-8D3C-064D40E1F348}" destId="{A7EBBC23-633C-4418-928A-E542B37BD626}" srcOrd="4" destOrd="0" parTransId="{23630B3E-A2E0-49B5-BCEA-9725CFE5C3ED}" sibTransId="{1086A936-C360-4879-8BF0-184842486D70}"/>
    <dgm:cxn modelId="{CAC8D978-CA57-43F5-8388-6F0019443547}" type="presParOf" srcId="{DEAAD555-56F7-42BA-888C-6B236C1C8741}" destId="{6B24D119-4C99-4CC6-85B0-1DC72F9ACD54}" srcOrd="0" destOrd="0" presId="urn:microsoft.com/office/officeart/2005/8/layout/default"/>
    <dgm:cxn modelId="{C7056F65-CCF5-417D-9176-BECF408FD3B4}" type="presParOf" srcId="{DEAAD555-56F7-42BA-888C-6B236C1C8741}" destId="{837193FB-69B8-476B-91D9-25219EE20833}" srcOrd="1" destOrd="0" presId="urn:microsoft.com/office/officeart/2005/8/layout/default"/>
    <dgm:cxn modelId="{83CBF094-66EE-4190-8ABF-7140F68B6E4F}" type="presParOf" srcId="{DEAAD555-56F7-42BA-888C-6B236C1C8741}" destId="{B16B23B0-73EF-4E7B-8B01-697550693AF2}" srcOrd="2" destOrd="0" presId="urn:microsoft.com/office/officeart/2005/8/layout/default"/>
    <dgm:cxn modelId="{7369192A-733F-45B7-8F7D-C1BF09983769}" type="presParOf" srcId="{DEAAD555-56F7-42BA-888C-6B236C1C8741}" destId="{0997D298-751B-4DE0-893E-58D58BC544C0}" srcOrd="3" destOrd="0" presId="urn:microsoft.com/office/officeart/2005/8/layout/default"/>
    <dgm:cxn modelId="{4764842C-BDC6-40D8-9C28-1C65BD79F5B9}" type="presParOf" srcId="{DEAAD555-56F7-42BA-888C-6B236C1C8741}" destId="{0B4EDF3F-F2EC-4892-80EE-544A3B17396E}" srcOrd="4" destOrd="0" presId="urn:microsoft.com/office/officeart/2005/8/layout/default"/>
    <dgm:cxn modelId="{934091D4-9C49-4C19-A030-A6F5618E7357}" type="presParOf" srcId="{DEAAD555-56F7-42BA-888C-6B236C1C8741}" destId="{BA010863-ABFC-4663-9243-3171968A0536}" srcOrd="5" destOrd="0" presId="urn:microsoft.com/office/officeart/2005/8/layout/default"/>
    <dgm:cxn modelId="{93A8EEEA-4B5E-4950-B6D6-909560DDDBB7}" type="presParOf" srcId="{DEAAD555-56F7-42BA-888C-6B236C1C8741}" destId="{CD09C05B-D55F-437D-85B6-D26D3A0FFEB2}" srcOrd="6" destOrd="0" presId="urn:microsoft.com/office/officeart/2005/8/layout/default"/>
    <dgm:cxn modelId="{6DCF97C2-3CDE-478E-A7C5-46C2604F8A62}" type="presParOf" srcId="{DEAAD555-56F7-42BA-888C-6B236C1C8741}" destId="{6F9390DA-BECF-403D-B4E9-AA0446D9AAD1}" srcOrd="7" destOrd="0" presId="urn:microsoft.com/office/officeart/2005/8/layout/default"/>
    <dgm:cxn modelId="{53BA148B-E549-4E26-ADC9-3D3B40D884D0}" type="presParOf" srcId="{DEAAD555-56F7-42BA-888C-6B236C1C8741}" destId="{6C84DAB9-8FA2-48EF-9B1E-9D70BF65ACF8}" srcOrd="8" destOrd="0" presId="urn:microsoft.com/office/officeart/2005/8/layout/default"/>
    <dgm:cxn modelId="{C335DE2C-B0AF-4EF2-8250-EE9CBB3A91D7}" type="presParOf" srcId="{DEAAD555-56F7-42BA-888C-6B236C1C8741}" destId="{B73FE95B-6B95-4519-96E4-5A1C1B8F9D22}" srcOrd="9" destOrd="0" presId="urn:microsoft.com/office/officeart/2005/8/layout/default"/>
    <dgm:cxn modelId="{09AD2B2B-CF5D-4886-8B72-C698A97D7B2B}" type="presParOf" srcId="{DEAAD555-56F7-42BA-888C-6B236C1C8741}" destId="{615BB9DA-CB09-4CBF-8011-EFA49C42D9F9}" srcOrd="10" destOrd="0" presId="urn:microsoft.com/office/officeart/2005/8/layout/default"/>
    <dgm:cxn modelId="{0F2EA0C9-9174-42D4-AC65-C959CC8C5F29}" type="presParOf" srcId="{DEAAD555-56F7-42BA-888C-6B236C1C8741}" destId="{1F025D07-6096-44DE-8C1B-8F8792B2EBB1}" srcOrd="11" destOrd="0" presId="urn:microsoft.com/office/officeart/2005/8/layout/default"/>
    <dgm:cxn modelId="{E1622898-E158-4E9A-AABE-A19851EE22D7}" type="presParOf" srcId="{DEAAD555-56F7-42BA-888C-6B236C1C8741}" destId="{75E927D4-9324-4912-8719-48403FC1B886}" srcOrd="12" destOrd="0" presId="urn:microsoft.com/office/officeart/2005/8/layout/default"/>
    <dgm:cxn modelId="{8E148AC3-4BBE-4CBD-A8EB-BAE6B6A4D4BC}" type="presParOf" srcId="{DEAAD555-56F7-42BA-888C-6B236C1C8741}" destId="{8A7C3A3A-2069-4609-A69F-628300BA07B5}" srcOrd="13" destOrd="0" presId="urn:microsoft.com/office/officeart/2005/8/layout/default"/>
    <dgm:cxn modelId="{5AD752D1-495E-447C-8FEE-1FE9DF4F3EB6}" type="presParOf" srcId="{DEAAD555-56F7-42BA-888C-6B236C1C8741}" destId="{34A3FF91-7B31-4D93-BAF9-9A4E7D76ECE6}" srcOrd="14" destOrd="0" presId="urn:microsoft.com/office/officeart/2005/8/layout/default"/>
    <dgm:cxn modelId="{864E509D-07A6-48BD-B4B0-23720990ABA6}" type="presParOf" srcId="{DEAAD555-56F7-42BA-888C-6B236C1C8741}" destId="{89F328ED-2EEC-4DBC-80DD-82EE9E4B307E}" srcOrd="15" destOrd="0" presId="urn:microsoft.com/office/officeart/2005/8/layout/default"/>
    <dgm:cxn modelId="{523C3DD6-0F7B-4CDB-81E1-C9EBECBB6F25}" type="presParOf" srcId="{DEAAD555-56F7-42BA-888C-6B236C1C8741}" destId="{9226E9E0-6FA0-4272-B29B-B5B5D40A9E41}"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C92D32-43B4-42F6-84B7-D4F1BF81380F}" type="doc">
      <dgm:prSet loTypeId="urn:microsoft.com/office/officeart/2005/8/layout/default" loCatId="list" qsTypeId="urn:microsoft.com/office/officeart/2005/8/quickstyle/simple2" qsCatId="simple" csTypeId="urn:microsoft.com/office/officeart/2005/8/colors/accent4_3" csCatId="accent4"/>
      <dgm:spPr/>
      <dgm:t>
        <a:bodyPr/>
        <a:lstStyle/>
        <a:p>
          <a:endParaRPr lang="en-US"/>
        </a:p>
      </dgm:t>
    </dgm:pt>
    <dgm:pt modelId="{30AEE981-A749-4D84-A59E-4E73CA2F911F}">
      <dgm:prSet/>
      <dgm:spPr/>
      <dgm:t>
        <a:bodyPr/>
        <a:lstStyle/>
        <a:p>
          <a:r>
            <a:rPr lang="en-GB"/>
            <a:t>The rules of tort law </a:t>
          </a:r>
          <a:endParaRPr lang="en-US"/>
        </a:p>
      </dgm:t>
    </dgm:pt>
    <dgm:pt modelId="{E4EDA6A5-C7D5-4D06-BB8C-DA505EFE5410}" type="parTrans" cxnId="{B31761A5-EE83-4628-992E-6A43F67DE3DD}">
      <dgm:prSet/>
      <dgm:spPr/>
      <dgm:t>
        <a:bodyPr/>
        <a:lstStyle/>
        <a:p>
          <a:endParaRPr lang="en-US"/>
        </a:p>
      </dgm:t>
    </dgm:pt>
    <dgm:pt modelId="{56E684E6-D647-4F8B-AB47-14423DE24DA6}" type="sibTrans" cxnId="{B31761A5-EE83-4628-992E-6A43F67DE3DD}">
      <dgm:prSet/>
      <dgm:spPr/>
      <dgm:t>
        <a:bodyPr/>
        <a:lstStyle/>
        <a:p>
          <a:endParaRPr lang="en-US"/>
        </a:p>
      </dgm:t>
    </dgm:pt>
    <dgm:pt modelId="{96F7DD2B-A8A8-4C71-B967-C0492199798B}">
      <dgm:prSet/>
      <dgm:spPr/>
      <dgm:t>
        <a:bodyPr/>
        <a:lstStyle/>
        <a:p>
          <a:r>
            <a:rPr lang="en-GB"/>
            <a:t>Theory of tort law </a:t>
          </a:r>
          <a:endParaRPr lang="en-US"/>
        </a:p>
      </dgm:t>
    </dgm:pt>
    <dgm:pt modelId="{0736EED6-0D4E-4872-B11E-FE41F420460B}" type="parTrans" cxnId="{FEFE4CDB-203B-4F33-923B-35463498BC22}">
      <dgm:prSet/>
      <dgm:spPr/>
      <dgm:t>
        <a:bodyPr/>
        <a:lstStyle/>
        <a:p>
          <a:endParaRPr lang="en-US"/>
        </a:p>
      </dgm:t>
    </dgm:pt>
    <dgm:pt modelId="{914E0394-A3F0-4ED1-AE58-8070EBA2B07A}" type="sibTrans" cxnId="{FEFE4CDB-203B-4F33-923B-35463498BC22}">
      <dgm:prSet/>
      <dgm:spPr/>
      <dgm:t>
        <a:bodyPr/>
        <a:lstStyle/>
        <a:p>
          <a:endParaRPr lang="en-US"/>
        </a:p>
      </dgm:t>
    </dgm:pt>
    <dgm:pt modelId="{0995129F-C74F-4962-B01C-EAEE898F7809}">
      <dgm:prSet/>
      <dgm:spPr/>
      <dgm:t>
        <a:bodyPr/>
        <a:lstStyle/>
        <a:p>
          <a:r>
            <a:rPr lang="en-GB"/>
            <a:t>Liability in negligence for physical injury to people and damage to property</a:t>
          </a:r>
          <a:endParaRPr lang="en-US"/>
        </a:p>
      </dgm:t>
    </dgm:pt>
    <dgm:pt modelId="{1C367273-1714-498B-AAA3-4D5A9428932E}" type="parTrans" cxnId="{7EF9503B-28BA-4B55-918A-252D2A9C1DA6}">
      <dgm:prSet/>
      <dgm:spPr/>
      <dgm:t>
        <a:bodyPr/>
        <a:lstStyle/>
        <a:p>
          <a:endParaRPr lang="en-US"/>
        </a:p>
      </dgm:t>
    </dgm:pt>
    <dgm:pt modelId="{34DC72EC-0A4F-4ABA-B289-F57BB73B06E9}" type="sibTrans" cxnId="{7EF9503B-28BA-4B55-918A-252D2A9C1DA6}">
      <dgm:prSet/>
      <dgm:spPr/>
      <dgm:t>
        <a:bodyPr/>
        <a:lstStyle/>
        <a:p>
          <a:endParaRPr lang="en-US"/>
        </a:p>
      </dgm:t>
    </dgm:pt>
    <dgm:pt modelId="{05744093-0042-4FBF-B923-89F507AA1AD6}">
      <dgm:prSet/>
      <dgm:spPr/>
      <dgm:t>
        <a:bodyPr/>
        <a:lstStyle/>
        <a:p>
          <a:r>
            <a:rPr lang="en-GB"/>
            <a:t>Liability in negligence for economic loss and psychiatric injury</a:t>
          </a:r>
          <a:endParaRPr lang="en-US"/>
        </a:p>
      </dgm:t>
    </dgm:pt>
    <dgm:pt modelId="{22CD99E2-59F4-4649-995A-98CE0044570E}" type="parTrans" cxnId="{DC53D4CE-0688-4685-8864-47443773B927}">
      <dgm:prSet/>
      <dgm:spPr/>
      <dgm:t>
        <a:bodyPr/>
        <a:lstStyle/>
        <a:p>
          <a:endParaRPr lang="en-US"/>
        </a:p>
      </dgm:t>
    </dgm:pt>
    <dgm:pt modelId="{42A9D3E5-290E-4212-9F6E-524532A10729}" type="sibTrans" cxnId="{DC53D4CE-0688-4685-8864-47443773B927}">
      <dgm:prSet/>
      <dgm:spPr/>
      <dgm:t>
        <a:bodyPr/>
        <a:lstStyle/>
        <a:p>
          <a:endParaRPr lang="en-US"/>
        </a:p>
      </dgm:t>
    </dgm:pt>
    <dgm:pt modelId="{ED99B131-DB7B-4812-81EC-71C88BEEFE14}">
      <dgm:prSet/>
      <dgm:spPr/>
      <dgm:t>
        <a:bodyPr/>
        <a:lstStyle/>
        <a:p>
          <a:r>
            <a:rPr lang="en-GB"/>
            <a:t>Occupiers' liability </a:t>
          </a:r>
          <a:endParaRPr lang="en-US"/>
        </a:p>
      </dgm:t>
    </dgm:pt>
    <dgm:pt modelId="{2B5007E8-A60D-49A9-843A-1F57C12148AD}" type="parTrans" cxnId="{766F01EB-8436-4D29-8A5E-23241C751710}">
      <dgm:prSet/>
      <dgm:spPr/>
      <dgm:t>
        <a:bodyPr/>
        <a:lstStyle/>
        <a:p>
          <a:endParaRPr lang="en-US"/>
        </a:p>
      </dgm:t>
    </dgm:pt>
    <dgm:pt modelId="{347C0FF3-79CD-4D7E-A550-417A71F0044F}" type="sibTrans" cxnId="{766F01EB-8436-4D29-8A5E-23241C751710}">
      <dgm:prSet/>
      <dgm:spPr/>
      <dgm:t>
        <a:bodyPr/>
        <a:lstStyle/>
        <a:p>
          <a:endParaRPr lang="en-US"/>
        </a:p>
      </dgm:t>
    </dgm:pt>
    <dgm:pt modelId="{90D9BF65-D13E-4406-AB69-E3EEA5A5021A}">
      <dgm:prSet/>
      <dgm:spPr/>
      <dgm:t>
        <a:bodyPr/>
        <a:lstStyle/>
        <a:p>
          <a:r>
            <a:rPr lang="en-GB" dirty="0"/>
            <a:t>Nuisance and the escape of dangerous things</a:t>
          </a:r>
          <a:endParaRPr lang="en-US" dirty="0"/>
        </a:p>
      </dgm:t>
    </dgm:pt>
    <dgm:pt modelId="{E716F2FA-C0FB-4C6A-9CA0-AA36982A9F80}" type="parTrans" cxnId="{944ECEFF-5D11-4838-8279-64D8212808CF}">
      <dgm:prSet/>
      <dgm:spPr/>
      <dgm:t>
        <a:bodyPr/>
        <a:lstStyle/>
        <a:p>
          <a:endParaRPr lang="en-US"/>
        </a:p>
      </dgm:t>
    </dgm:pt>
    <dgm:pt modelId="{CE7E484D-E005-4C1D-873A-888E3719CBDF}" type="sibTrans" cxnId="{944ECEFF-5D11-4838-8279-64D8212808CF}">
      <dgm:prSet/>
      <dgm:spPr/>
      <dgm:t>
        <a:bodyPr/>
        <a:lstStyle/>
        <a:p>
          <a:endParaRPr lang="en-US"/>
        </a:p>
      </dgm:t>
    </dgm:pt>
    <dgm:pt modelId="{4FF5D6F9-E366-4923-992D-9EA816849C93}">
      <dgm:prSet/>
      <dgm:spPr/>
      <dgm:t>
        <a:bodyPr/>
        <a:lstStyle/>
        <a:p>
          <a:r>
            <a:rPr lang="en-GB"/>
            <a:t>Vicarious liability</a:t>
          </a:r>
          <a:endParaRPr lang="en-US"/>
        </a:p>
      </dgm:t>
    </dgm:pt>
    <dgm:pt modelId="{BB7C1FD9-2582-48E2-8A3D-B44D591DB7B4}" type="parTrans" cxnId="{FFCD0749-1352-42E0-B334-68E2CADFFBF3}">
      <dgm:prSet/>
      <dgm:spPr/>
      <dgm:t>
        <a:bodyPr/>
        <a:lstStyle/>
        <a:p>
          <a:endParaRPr lang="en-US"/>
        </a:p>
      </dgm:t>
    </dgm:pt>
    <dgm:pt modelId="{F01615F8-65E1-47D1-B43E-6F2D91C9D175}" type="sibTrans" cxnId="{FFCD0749-1352-42E0-B334-68E2CADFFBF3}">
      <dgm:prSet/>
      <dgm:spPr/>
      <dgm:t>
        <a:bodyPr/>
        <a:lstStyle/>
        <a:p>
          <a:endParaRPr lang="en-US"/>
        </a:p>
      </dgm:t>
    </dgm:pt>
    <dgm:pt modelId="{82063406-56F4-41A4-AFE5-3AA3222CBD15}">
      <dgm:prSet/>
      <dgm:spPr/>
      <dgm:t>
        <a:bodyPr/>
        <a:lstStyle/>
        <a:p>
          <a:r>
            <a:rPr lang="en-GB"/>
            <a:t>Defences </a:t>
          </a:r>
          <a:endParaRPr lang="en-US"/>
        </a:p>
      </dgm:t>
    </dgm:pt>
    <dgm:pt modelId="{C424BDD7-702C-4E20-AB41-FB7C3F1301CD}" type="parTrans" cxnId="{DBBA4485-0613-415B-BED1-64FE0C93C229}">
      <dgm:prSet/>
      <dgm:spPr/>
      <dgm:t>
        <a:bodyPr/>
        <a:lstStyle/>
        <a:p>
          <a:endParaRPr lang="en-US"/>
        </a:p>
      </dgm:t>
    </dgm:pt>
    <dgm:pt modelId="{8D55BD02-7DBA-4E24-9909-20D0290B3259}" type="sibTrans" cxnId="{DBBA4485-0613-415B-BED1-64FE0C93C229}">
      <dgm:prSet/>
      <dgm:spPr/>
      <dgm:t>
        <a:bodyPr/>
        <a:lstStyle/>
        <a:p>
          <a:endParaRPr lang="en-US"/>
        </a:p>
      </dgm:t>
    </dgm:pt>
    <dgm:pt modelId="{1DA2453B-3507-41C7-B6A7-E814BC8770EB}">
      <dgm:prSet/>
      <dgm:spPr/>
      <dgm:t>
        <a:bodyPr/>
        <a:lstStyle/>
        <a:p>
          <a:r>
            <a:rPr lang="en-GB"/>
            <a:t>Remedies </a:t>
          </a:r>
          <a:endParaRPr lang="en-US"/>
        </a:p>
      </dgm:t>
    </dgm:pt>
    <dgm:pt modelId="{92157437-C0D3-4075-9DD2-0605612D3085}" type="parTrans" cxnId="{6C333115-4B41-4A65-A746-3F2C1041F6B1}">
      <dgm:prSet/>
      <dgm:spPr/>
      <dgm:t>
        <a:bodyPr/>
        <a:lstStyle/>
        <a:p>
          <a:endParaRPr lang="en-US"/>
        </a:p>
      </dgm:t>
    </dgm:pt>
    <dgm:pt modelId="{0806049C-34FD-47E9-9CD7-A1B0E6D38BAD}" type="sibTrans" cxnId="{6C333115-4B41-4A65-A746-3F2C1041F6B1}">
      <dgm:prSet/>
      <dgm:spPr/>
      <dgm:t>
        <a:bodyPr/>
        <a:lstStyle/>
        <a:p>
          <a:endParaRPr lang="en-US"/>
        </a:p>
      </dgm:t>
    </dgm:pt>
    <dgm:pt modelId="{BC5A5611-873C-430F-ADA8-D3AF49DAFF5F}" type="pres">
      <dgm:prSet presAssocID="{F7C92D32-43B4-42F6-84B7-D4F1BF81380F}" presName="diagram" presStyleCnt="0">
        <dgm:presLayoutVars>
          <dgm:dir/>
          <dgm:resizeHandles val="exact"/>
        </dgm:presLayoutVars>
      </dgm:prSet>
      <dgm:spPr/>
    </dgm:pt>
    <dgm:pt modelId="{3A84BB37-0060-43D1-88C5-AB50FDAE5D95}" type="pres">
      <dgm:prSet presAssocID="{30AEE981-A749-4D84-A59E-4E73CA2F911F}" presName="node" presStyleLbl="node1" presStyleIdx="0" presStyleCnt="9">
        <dgm:presLayoutVars>
          <dgm:bulletEnabled val="1"/>
        </dgm:presLayoutVars>
      </dgm:prSet>
      <dgm:spPr/>
    </dgm:pt>
    <dgm:pt modelId="{3CF41013-2365-49B5-8F8A-B356ED36D122}" type="pres">
      <dgm:prSet presAssocID="{56E684E6-D647-4F8B-AB47-14423DE24DA6}" presName="sibTrans" presStyleCnt="0"/>
      <dgm:spPr/>
    </dgm:pt>
    <dgm:pt modelId="{9018513F-C49A-401B-BD59-86B8BCEDE2D8}" type="pres">
      <dgm:prSet presAssocID="{96F7DD2B-A8A8-4C71-B967-C0492199798B}" presName="node" presStyleLbl="node1" presStyleIdx="1" presStyleCnt="9">
        <dgm:presLayoutVars>
          <dgm:bulletEnabled val="1"/>
        </dgm:presLayoutVars>
      </dgm:prSet>
      <dgm:spPr/>
    </dgm:pt>
    <dgm:pt modelId="{43A3C27C-C0D5-41CF-8D7B-CE18823CAF35}" type="pres">
      <dgm:prSet presAssocID="{914E0394-A3F0-4ED1-AE58-8070EBA2B07A}" presName="sibTrans" presStyleCnt="0"/>
      <dgm:spPr/>
    </dgm:pt>
    <dgm:pt modelId="{2D17DEE5-F6E5-4078-B0C2-3258250B6442}" type="pres">
      <dgm:prSet presAssocID="{0995129F-C74F-4962-B01C-EAEE898F7809}" presName="node" presStyleLbl="node1" presStyleIdx="2" presStyleCnt="9">
        <dgm:presLayoutVars>
          <dgm:bulletEnabled val="1"/>
        </dgm:presLayoutVars>
      </dgm:prSet>
      <dgm:spPr/>
    </dgm:pt>
    <dgm:pt modelId="{671561BB-F4C4-4AE0-B6D9-A88638E29ED6}" type="pres">
      <dgm:prSet presAssocID="{34DC72EC-0A4F-4ABA-B289-F57BB73B06E9}" presName="sibTrans" presStyleCnt="0"/>
      <dgm:spPr/>
    </dgm:pt>
    <dgm:pt modelId="{0FFC3DE6-F57C-42DD-9B04-5B1343D7298D}" type="pres">
      <dgm:prSet presAssocID="{05744093-0042-4FBF-B923-89F507AA1AD6}" presName="node" presStyleLbl="node1" presStyleIdx="3" presStyleCnt="9">
        <dgm:presLayoutVars>
          <dgm:bulletEnabled val="1"/>
        </dgm:presLayoutVars>
      </dgm:prSet>
      <dgm:spPr/>
    </dgm:pt>
    <dgm:pt modelId="{3DED4237-F301-4750-AFC3-B008AE2AC47A}" type="pres">
      <dgm:prSet presAssocID="{42A9D3E5-290E-4212-9F6E-524532A10729}" presName="sibTrans" presStyleCnt="0"/>
      <dgm:spPr/>
    </dgm:pt>
    <dgm:pt modelId="{3698BBF8-72F3-4233-B414-36CAB7D172AA}" type="pres">
      <dgm:prSet presAssocID="{ED99B131-DB7B-4812-81EC-71C88BEEFE14}" presName="node" presStyleLbl="node1" presStyleIdx="4" presStyleCnt="9">
        <dgm:presLayoutVars>
          <dgm:bulletEnabled val="1"/>
        </dgm:presLayoutVars>
      </dgm:prSet>
      <dgm:spPr/>
    </dgm:pt>
    <dgm:pt modelId="{C045F049-50E1-4840-9EDC-904EBA00BFCB}" type="pres">
      <dgm:prSet presAssocID="{347C0FF3-79CD-4D7E-A550-417A71F0044F}" presName="sibTrans" presStyleCnt="0"/>
      <dgm:spPr/>
    </dgm:pt>
    <dgm:pt modelId="{E6A7AE23-E136-482C-8265-370A590F4CFB}" type="pres">
      <dgm:prSet presAssocID="{90D9BF65-D13E-4406-AB69-E3EEA5A5021A}" presName="node" presStyleLbl="node1" presStyleIdx="5" presStyleCnt="9">
        <dgm:presLayoutVars>
          <dgm:bulletEnabled val="1"/>
        </dgm:presLayoutVars>
      </dgm:prSet>
      <dgm:spPr/>
    </dgm:pt>
    <dgm:pt modelId="{D7BB7954-0623-4729-9872-866F247F5DAC}" type="pres">
      <dgm:prSet presAssocID="{CE7E484D-E005-4C1D-873A-888E3719CBDF}" presName="sibTrans" presStyleCnt="0"/>
      <dgm:spPr/>
    </dgm:pt>
    <dgm:pt modelId="{5366B4B1-3B86-4B08-9B53-54CDC6A70F07}" type="pres">
      <dgm:prSet presAssocID="{4FF5D6F9-E366-4923-992D-9EA816849C93}" presName="node" presStyleLbl="node1" presStyleIdx="6" presStyleCnt="9">
        <dgm:presLayoutVars>
          <dgm:bulletEnabled val="1"/>
        </dgm:presLayoutVars>
      </dgm:prSet>
      <dgm:spPr/>
    </dgm:pt>
    <dgm:pt modelId="{A10C1554-3EB0-4B66-B4DA-03E7C34366D7}" type="pres">
      <dgm:prSet presAssocID="{F01615F8-65E1-47D1-B43E-6F2D91C9D175}" presName="sibTrans" presStyleCnt="0"/>
      <dgm:spPr/>
    </dgm:pt>
    <dgm:pt modelId="{041E65EE-C85E-4BB8-9E4D-1F348F886687}" type="pres">
      <dgm:prSet presAssocID="{82063406-56F4-41A4-AFE5-3AA3222CBD15}" presName="node" presStyleLbl="node1" presStyleIdx="7" presStyleCnt="9">
        <dgm:presLayoutVars>
          <dgm:bulletEnabled val="1"/>
        </dgm:presLayoutVars>
      </dgm:prSet>
      <dgm:spPr/>
    </dgm:pt>
    <dgm:pt modelId="{58EBB3E1-8A04-4A31-9BA7-7CDDFD0C7CEE}" type="pres">
      <dgm:prSet presAssocID="{8D55BD02-7DBA-4E24-9909-20D0290B3259}" presName="sibTrans" presStyleCnt="0"/>
      <dgm:spPr/>
    </dgm:pt>
    <dgm:pt modelId="{C4BDF8B3-CF5E-4728-975E-9BEDEA44A1DB}" type="pres">
      <dgm:prSet presAssocID="{1DA2453B-3507-41C7-B6A7-E814BC8770EB}" presName="node" presStyleLbl="node1" presStyleIdx="8" presStyleCnt="9">
        <dgm:presLayoutVars>
          <dgm:bulletEnabled val="1"/>
        </dgm:presLayoutVars>
      </dgm:prSet>
      <dgm:spPr/>
    </dgm:pt>
  </dgm:ptLst>
  <dgm:cxnLst>
    <dgm:cxn modelId="{6C333115-4B41-4A65-A746-3F2C1041F6B1}" srcId="{F7C92D32-43B4-42F6-84B7-D4F1BF81380F}" destId="{1DA2453B-3507-41C7-B6A7-E814BC8770EB}" srcOrd="8" destOrd="0" parTransId="{92157437-C0D3-4075-9DD2-0605612D3085}" sibTransId="{0806049C-34FD-47E9-9CD7-A1B0E6D38BAD}"/>
    <dgm:cxn modelId="{7EF9503B-28BA-4B55-918A-252D2A9C1DA6}" srcId="{F7C92D32-43B4-42F6-84B7-D4F1BF81380F}" destId="{0995129F-C74F-4962-B01C-EAEE898F7809}" srcOrd="2" destOrd="0" parTransId="{1C367273-1714-498B-AAA3-4D5A9428932E}" sibTransId="{34DC72EC-0A4F-4ABA-B289-F57BB73B06E9}"/>
    <dgm:cxn modelId="{82E40C3E-28EA-4C4B-892D-18EABCA93936}" type="presOf" srcId="{30AEE981-A749-4D84-A59E-4E73CA2F911F}" destId="{3A84BB37-0060-43D1-88C5-AB50FDAE5D95}" srcOrd="0" destOrd="0" presId="urn:microsoft.com/office/officeart/2005/8/layout/default"/>
    <dgm:cxn modelId="{FFCD0749-1352-42E0-B334-68E2CADFFBF3}" srcId="{F7C92D32-43B4-42F6-84B7-D4F1BF81380F}" destId="{4FF5D6F9-E366-4923-992D-9EA816849C93}" srcOrd="6" destOrd="0" parTransId="{BB7C1FD9-2582-48E2-8A3D-B44D591DB7B4}" sibTransId="{F01615F8-65E1-47D1-B43E-6F2D91C9D175}"/>
    <dgm:cxn modelId="{E1303358-426D-4478-AA69-BA31B8D00F1C}" type="presOf" srcId="{90D9BF65-D13E-4406-AB69-E3EEA5A5021A}" destId="{E6A7AE23-E136-482C-8265-370A590F4CFB}" srcOrd="0" destOrd="0" presId="urn:microsoft.com/office/officeart/2005/8/layout/default"/>
    <dgm:cxn modelId="{03151F7E-95F2-48E7-99BE-7202473ACFF7}" type="presOf" srcId="{96F7DD2B-A8A8-4C71-B967-C0492199798B}" destId="{9018513F-C49A-401B-BD59-86B8BCEDE2D8}" srcOrd="0" destOrd="0" presId="urn:microsoft.com/office/officeart/2005/8/layout/default"/>
    <dgm:cxn modelId="{DBBA4485-0613-415B-BED1-64FE0C93C229}" srcId="{F7C92D32-43B4-42F6-84B7-D4F1BF81380F}" destId="{82063406-56F4-41A4-AFE5-3AA3222CBD15}" srcOrd="7" destOrd="0" parTransId="{C424BDD7-702C-4E20-AB41-FB7C3F1301CD}" sibTransId="{8D55BD02-7DBA-4E24-9909-20D0290B3259}"/>
    <dgm:cxn modelId="{22C3D288-1D13-4A52-ACB6-5F450C0E853B}" type="presOf" srcId="{4FF5D6F9-E366-4923-992D-9EA816849C93}" destId="{5366B4B1-3B86-4B08-9B53-54CDC6A70F07}" srcOrd="0" destOrd="0" presId="urn:microsoft.com/office/officeart/2005/8/layout/default"/>
    <dgm:cxn modelId="{B31761A5-EE83-4628-992E-6A43F67DE3DD}" srcId="{F7C92D32-43B4-42F6-84B7-D4F1BF81380F}" destId="{30AEE981-A749-4D84-A59E-4E73CA2F911F}" srcOrd="0" destOrd="0" parTransId="{E4EDA6A5-C7D5-4D06-BB8C-DA505EFE5410}" sibTransId="{56E684E6-D647-4F8B-AB47-14423DE24DA6}"/>
    <dgm:cxn modelId="{20B8C9A5-AF04-4831-A4B9-D2ACE6856F05}" type="presOf" srcId="{05744093-0042-4FBF-B923-89F507AA1AD6}" destId="{0FFC3DE6-F57C-42DD-9B04-5B1343D7298D}" srcOrd="0" destOrd="0" presId="urn:microsoft.com/office/officeart/2005/8/layout/default"/>
    <dgm:cxn modelId="{BDFFA1A8-C658-42E9-8E3F-EEDDA0BB344F}" type="presOf" srcId="{ED99B131-DB7B-4812-81EC-71C88BEEFE14}" destId="{3698BBF8-72F3-4233-B414-36CAB7D172AA}" srcOrd="0" destOrd="0" presId="urn:microsoft.com/office/officeart/2005/8/layout/default"/>
    <dgm:cxn modelId="{4F5CA2A8-840B-4BFD-9A4B-0405788B714A}" type="presOf" srcId="{82063406-56F4-41A4-AFE5-3AA3222CBD15}" destId="{041E65EE-C85E-4BB8-9E4D-1F348F886687}" srcOrd="0" destOrd="0" presId="urn:microsoft.com/office/officeart/2005/8/layout/default"/>
    <dgm:cxn modelId="{C53E98AD-9D11-43CB-9771-4AD1F16A6424}" type="presOf" srcId="{0995129F-C74F-4962-B01C-EAEE898F7809}" destId="{2D17DEE5-F6E5-4078-B0C2-3258250B6442}" srcOrd="0" destOrd="0" presId="urn:microsoft.com/office/officeart/2005/8/layout/default"/>
    <dgm:cxn modelId="{9D30F2CD-069A-4A4F-B15F-ED3FC134DE29}" type="presOf" srcId="{1DA2453B-3507-41C7-B6A7-E814BC8770EB}" destId="{C4BDF8B3-CF5E-4728-975E-9BEDEA44A1DB}" srcOrd="0" destOrd="0" presId="urn:microsoft.com/office/officeart/2005/8/layout/default"/>
    <dgm:cxn modelId="{DC53D4CE-0688-4685-8864-47443773B927}" srcId="{F7C92D32-43B4-42F6-84B7-D4F1BF81380F}" destId="{05744093-0042-4FBF-B923-89F507AA1AD6}" srcOrd="3" destOrd="0" parTransId="{22CD99E2-59F4-4649-995A-98CE0044570E}" sibTransId="{42A9D3E5-290E-4212-9F6E-524532A10729}"/>
    <dgm:cxn modelId="{20A3E8D4-4CE2-4CA0-A48A-E77621F9AEE6}" type="presOf" srcId="{F7C92D32-43B4-42F6-84B7-D4F1BF81380F}" destId="{BC5A5611-873C-430F-ADA8-D3AF49DAFF5F}" srcOrd="0" destOrd="0" presId="urn:microsoft.com/office/officeart/2005/8/layout/default"/>
    <dgm:cxn modelId="{FEFE4CDB-203B-4F33-923B-35463498BC22}" srcId="{F7C92D32-43B4-42F6-84B7-D4F1BF81380F}" destId="{96F7DD2B-A8A8-4C71-B967-C0492199798B}" srcOrd="1" destOrd="0" parTransId="{0736EED6-0D4E-4872-B11E-FE41F420460B}" sibTransId="{914E0394-A3F0-4ED1-AE58-8070EBA2B07A}"/>
    <dgm:cxn modelId="{766F01EB-8436-4D29-8A5E-23241C751710}" srcId="{F7C92D32-43B4-42F6-84B7-D4F1BF81380F}" destId="{ED99B131-DB7B-4812-81EC-71C88BEEFE14}" srcOrd="4" destOrd="0" parTransId="{2B5007E8-A60D-49A9-843A-1F57C12148AD}" sibTransId="{347C0FF3-79CD-4D7E-A550-417A71F0044F}"/>
    <dgm:cxn modelId="{944ECEFF-5D11-4838-8279-64D8212808CF}" srcId="{F7C92D32-43B4-42F6-84B7-D4F1BF81380F}" destId="{90D9BF65-D13E-4406-AB69-E3EEA5A5021A}" srcOrd="5" destOrd="0" parTransId="{E716F2FA-C0FB-4C6A-9CA0-AA36982A9F80}" sibTransId="{CE7E484D-E005-4C1D-873A-888E3719CBDF}"/>
    <dgm:cxn modelId="{02995885-A35A-4EF5-8B9E-72EBC33C3F7F}" type="presParOf" srcId="{BC5A5611-873C-430F-ADA8-D3AF49DAFF5F}" destId="{3A84BB37-0060-43D1-88C5-AB50FDAE5D95}" srcOrd="0" destOrd="0" presId="urn:microsoft.com/office/officeart/2005/8/layout/default"/>
    <dgm:cxn modelId="{A4962C2E-7A9D-43D9-9811-E530D6203678}" type="presParOf" srcId="{BC5A5611-873C-430F-ADA8-D3AF49DAFF5F}" destId="{3CF41013-2365-49B5-8F8A-B356ED36D122}" srcOrd="1" destOrd="0" presId="urn:microsoft.com/office/officeart/2005/8/layout/default"/>
    <dgm:cxn modelId="{EE1C28B8-58F6-4ABA-9404-F2C4E6A4A61A}" type="presParOf" srcId="{BC5A5611-873C-430F-ADA8-D3AF49DAFF5F}" destId="{9018513F-C49A-401B-BD59-86B8BCEDE2D8}" srcOrd="2" destOrd="0" presId="urn:microsoft.com/office/officeart/2005/8/layout/default"/>
    <dgm:cxn modelId="{8EDAAEF9-9393-4309-A5C3-7B12DD642344}" type="presParOf" srcId="{BC5A5611-873C-430F-ADA8-D3AF49DAFF5F}" destId="{43A3C27C-C0D5-41CF-8D7B-CE18823CAF35}" srcOrd="3" destOrd="0" presId="urn:microsoft.com/office/officeart/2005/8/layout/default"/>
    <dgm:cxn modelId="{35530454-1F03-4370-AF2B-A8BC694DC15B}" type="presParOf" srcId="{BC5A5611-873C-430F-ADA8-D3AF49DAFF5F}" destId="{2D17DEE5-F6E5-4078-B0C2-3258250B6442}" srcOrd="4" destOrd="0" presId="urn:microsoft.com/office/officeart/2005/8/layout/default"/>
    <dgm:cxn modelId="{21E11E89-8746-4925-8B3B-741088530C22}" type="presParOf" srcId="{BC5A5611-873C-430F-ADA8-D3AF49DAFF5F}" destId="{671561BB-F4C4-4AE0-B6D9-A88638E29ED6}" srcOrd="5" destOrd="0" presId="urn:microsoft.com/office/officeart/2005/8/layout/default"/>
    <dgm:cxn modelId="{39A4326D-E77D-42F6-8617-16AFA11FAE87}" type="presParOf" srcId="{BC5A5611-873C-430F-ADA8-D3AF49DAFF5F}" destId="{0FFC3DE6-F57C-42DD-9B04-5B1343D7298D}" srcOrd="6" destOrd="0" presId="urn:microsoft.com/office/officeart/2005/8/layout/default"/>
    <dgm:cxn modelId="{DF03E132-608E-47A5-BB99-0D00D07F6BF2}" type="presParOf" srcId="{BC5A5611-873C-430F-ADA8-D3AF49DAFF5F}" destId="{3DED4237-F301-4750-AFC3-B008AE2AC47A}" srcOrd="7" destOrd="0" presId="urn:microsoft.com/office/officeart/2005/8/layout/default"/>
    <dgm:cxn modelId="{AFE84F17-26B9-4EC9-95A0-B19A99727846}" type="presParOf" srcId="{BC5A5611-873C-430F-ADA8-D3AF49DAFF5F}" destId="{3698BBF8-72F3-4233-B414-36CAB7D172AA}" srcOrd="8" destOrd="0" presId="urn:microsoft.com/office/officeart/2005/8/layout/default"/>
    <dgm:cxn modelId="{03B9D827-81B3-45E5-BEF8-0FEE67DE8E2D}" type="presParOf" srcId="{BC5A5611-873C-430F-ADA8-D3AF49DAFF5F}" destId="{C045F049-50E1-4840-9EDC-904EBA00BFCB}" srcOrd="9" destOrd="0" presId="urn:microsoft.com/office/officeart/2005/8/layout/default"/>
    <dgm:cxn modelId="{E8206E43-F42D-4B6F-ACA1-194AE8141169}" type="presParOf" srcId="{BC5A5611-873C-430F-ADA8-D3AF49DAFF5F}" destId="{E6A7AE23-E136-482C-8265-370A590F4CFB}" srcOrd="10" destOrd="0" presId="urn:microsoft.com/office/officeart/2005/8/layout/default"/>
    <dgm:cxn modelId="{AF652C65-ADD6-4A5E-AB5F-8D76A37E5630}" type="presParOf" srcId="{BC5A5611-873C-430F-ADA8-D3AF49DAFF5F}" destId="{D7BB7954-0623-4729-9872-866F247F5DAC}" srcOrd="11" destOrd="0" presId="urn:microsoft.com/office/officeart/2005/8/layout/default"/>
    <dgm:cxn modelId="{46FE5FA9-B8D6-4F99-9FF2-4101B8F515FF}" type="presParOf" srcId="{BC5A5611-873C-430F-ADA8-D3AF49DAFF5F}" destId="{5366B4B1-3B86-4B08-9B53-54CDC6A70F07}" srcOrd="12" destOrd="0" presId="urn:microsoft.com/office/officeart/2005/8/layout/default"/>
    <dgm:cxn modelId="{4E15B1C2-3C73-4505-9637-94E6B2D447F7}" type="presParOf" srcId="{BC5A5611-873C-430F-ADA8-D3AF49DAFF5F}" destId="{A10C1554-3EB0-4B66-B4DA-03E7C34366D7}" srcOrd="13" destOrd="0" presId="urn:microsoft.com/office/officeart/2005/8/layout/default"/>
    <dgm:cxn modelId="{F8F02287-5F97-492D-83B3-96EAD9A63681}" type="presParOf" srcId="{BC5A5611-873C-430F-ADA8-D3AF49DAFF5F}" destId="{041E65EE-C85E-4BB8-9E4D-1F348F886687}" srcOrd="14" destOrd="0" presId="urn:microsoft.com/office/officeart/2005/8/layout/default"/>
    <dgm:cxn modelId="{71343254-589D-47B2-81B6-EDC1864EA1B9}" type="presParOf" srcId="{BC5A5611-873C-430F-ADA8-D3AF49DAFF5F}" destId="{58EBB3E1-8A04-4A31-9BA7-7CDDFD0C7CEE}" srcOrd="15" destOrd="0" presId="urn:microsoft.com/office/officeart/2005/8/layout/default"/>
    <dgm:cxn modelId="{E11BAAC4-70AB-43B5-A083-8C30CCFBFE9C}" type="presParOf" srcId="{BC5A5611-873C-430F-ADA8-D3AF49DAFF5F}" destId="{C4BDF8B3-CF5E-4728-975E-9BEDEA44A1DB}"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CE2526-D39A-479B-8155-02F6AB048A13}" type="doc">
      <dgm:prSet loTypeId="urn:microsoft.com/office/officeart/2005/8/layout/default" loCatId="list" qsTypeId="urn:microsoft.com/office/officeart/2005/8/quickstyle/simple1" qsCatId="simple" csTypeId="urn:microsoft.com/office/officeart/2005/8/colors/accent5_3" csCatId="accent5"/>
      <dgm:spPr/>
      <dgm:t>
        <a:bodyPr/>
        <a:lstStyle/>
        <a:p>
          <a:endParaRPr lang="en-US"/>
        </a:p>
      </dgm:t>
    </dgm:pt>
    <dgm:pt modelId="{36E62570-FB5C-4C38-B616-4DA43DE79E4A}">
      <dgm:prSet/>
      <dgm:spPr/>
      <dgm:t>
        <a:bodyPr/>
        <a:lstStyle/>
        <a:p>
          <a:r>
            <a:rPr lang="en-GB"/>
            <a:t>The rules of contract law</a:t>
          </a:r>
          <a:endParaRPr lang="en-US"/>
        </a:p>
      </dgm:t>
    </dgm:pt>
    <dgm:pt modelId="{AC445470-301C-4A10-A494-2D71019E4043}" type="parTrans" cxnId="{325F8200-53FF-4505-8467-4E407BA58944}">
      <dgm:prSet/>
      <dgm:spPr/>
      <dgm:t>
        <a:bodyPr/>
        <a:lstStyle/>
        <a:p>
          <a:endParaRPr lang="en-US"/>
        </a:p>
      </dgm:t>
    </dgm:pt>
    <dgm:pt modelId="{7E98D01A-C349-41BC-9412-0B396584BDE3}" type="sibTrans" cxnId="{325F8200-53FF-4505-8467-4E407BA58944}">
      <dgm:prSet/>
      <dgm:spPr/>
      <dgm:t>
        <a:bodyPr/>
        <a:lstStyle/>
        <a:p>
          <a:endParaRPr lang="en-US"/>
        </a:p>
      </dgm:t>
    </dgm:pt>
    <dgm:pt modelId="{A2555AD9-15A1-460B-A7C1-AE29272BC418}">
      <dgm:prSet/>
      <dgm:spPr/>
      <dgm:t>
        <a:bodyPr/>
        <a:lstStyle/>
        <a:p>
          <a:r>
            <a:rPr lang="en-GB"/>
            <a:t>Theory of contract law </a:t>
          </a:r>
          <a:endParaRPr lang="en-US"/>
        </a:p>
      </dgm:t>
    </dgm:pt>
    <dgm:pt modelId="{940CFEE8-9409-4A8A-B30A-0CCDAE44D64B}" type="parTrans" cxnId="{D10637E5-F75B-4B9B-9C1C-6DD5BDD36F43}">
      <dgm:prSet/>
      <dgm:spPr/>
      <dgm:t>
        <a:bodyPr/>
        <a:lstStyle/>
        <a:p>
          <a:endParaRPr lang="en-US"/>
        </a:p>
      </dgm:t>
    </dgm:pt>
    <dgm:pt modelId="{2B03FAC0-1136-45EE-86C0-3FF78B114D2A}" type="sibTrans" cxnId="{D10637E5-F75B-4B9B-9C1C-6DD5BDD36F43}">
      <dgm:prSet/>
      <dgm:spPr/>
      <dgm:t>
        <a:bodyPr/>
        <a:lstStyle/>
        <a:p>
          <a:endParaRPr lang="en-US"/>
        </a:p>
      </dgm:t>
    </dgm:pt>
    <dgm:pt modelId="{DF2E517F-8D2C-4E22-BB7F-DB7D3E5EE527}">
      <dgm:prSet/>
      <dgm:spPr/>
      <dgm:t>
        <a:bodyPr/>
        <a:lstStyle/>
        <a:p>
          <a:r>
            <a:rPr lang="en-GB" dirty="0"/>
            <a:t>Essential requirements of contract </a:t>
          </a:r>
          <a:endParaRPr lang="en-US" dirty="0"/>
        </a:p>
      </dgm:t>
    </dgm:pt>
    <dgm:pt modelId="{E6DB5615-9572-4285-BCCB-852CCBE35622}" type="parTrans" cxnId="{BE6D68EE-FBCA-4F20-AB3F-F10952DAEEF7}">
      <dgm:prSet/>
      <dgm:spPr/>
      <dgm:t>
        <a:bodyPr/>
        <a:lstStyle/>
        <a:p>
          <a:endParaRPr lang="en-US"/>
        </a:p>
      </dgm:t>
    </dgm:pt>
    <dgm:pt modelId="{BEE3C833-834F-4805-A4E9-63B1D37AE56E}" type="sibTrans" cxnId="{BE6D68EE-FBCA-4F20-AB3F-F10952DAEEF7}">
      <dgm:prSet/>
      <dgm:spPr/>
      <dgm:t>
        <a:bodyPr/>
        <a:lstStyle/>
        <a:p>
          <a:endParaRPr lang="en-US"/>
        </a:p>
      </dgm:t>
    </dgm:pt>
    <dgm:pt modelId="{7011E80F-51FD-49B5-8BE9-962AC420727F}">
      <dgm:prSet/>
      <dgm:spPr/>
      <dgm:t>
        <a:bodyPr/>
        <a:lstStyle/>
        <a:p>
          <a:r>
            <a:rPr lang="en-GB"/>
            <a:t>Contract terms: general </a:t>
          </a:r>
          <a:endParaRPr lang="en-US"/>
        </a:p>
      </dgm:t>
    </dgm:pt>
    <dgm:pt modelId="{811D0C51-94E6-411E-9D59-7F2C30CA66B4}" type="parTrans" cxnId="{500FAC98-6C1F-452D-A11B-19E739F0FF59}">
      <dgm:prSet/>
      <dgm:spPr/>
      <dgm:t>
        <a:bodyPr/>
        <a:lstStyle/>
        <a:p>
          <a:endParaRPr lang="en-US"/>
        </a:p>
      </dgm:t>
    </dgm:pt>
    <dgm:pt modelId="{5173F0F8-D0BE-423A-8D78-0799D017B21C}" type="sibTrans" cxnId="{500FAC98-6C1F-452D-A11B-19E739F0FF59}">
      <dgm:prSet/>
      <dgm:spPr/>
      <dgm:t>
        <a:bodyPr/>
        <a:lstStyle/>
        <a:p>
          <a:endParaRPr lang="en-US"/>
        </a:p>
      </dgm:t>
    </dgm:pt>
    <dgm:pt modelId="{C893A106-B813-45DD-88AD-AAED1F9BFF0D}">
      <dgm:prSet/>
      <dgm:spPr/>
      <dgm:t>
        <a:bodyPr/>
        <a:lstStyle/>
        <a:p>
          <a:r>
            <a:rPr lang="en-GB"/>
            <a:t>Contract terms: specific terms implied by statute law in relation to consumer contracts</a:t>
          </a:r>
          <a:endParaRPr lang="en-US"/>
        </a:p>
      </dgm:t>
    </dgm:pt>
    <dgm:pt modelId="{73C00BA3-A911-4C12-91FB-087DD4BEAD6C}" type="parTrans" cxnId="{80FC36DC-9EDE-4810-87A3-AA1D339F2A89}">
      <dgm:prSet/>
      <dgm:spPr/>
      <dgm:t>
        <a:bodyPr/>
        <a:lstStyle/>
        <a:p>
          <a:endParaRPr lang="en-US"/>
        </a:p>
      </dgm:t>
    </dgm:pt>
    <dgm:pt modelId="{86BC12E2-D4D8-4BA0-AF7A-C01A61782BBC}" type="sibTrans" cxnId="{80FC36DC-9EDE-4810-87A3-AA1D339F2A89}">
      <dgm:prSet/>
      <dgm:spPr/>
      <dgm:t>
        <a:bodyPr/>
        <a:lstStyle/>
        <a:p>
          <a:endParaRPr lang="en-US"/>
        </a:p>
      </dgm:t>
    </dgm:pt>
    <dgm:pt modelId="{46593A73-F6CB-49E3-867E-E0F58D3E7248}">
      <dgm:prSet/>
      <dgm:spPr/>
      <dgm:t>
        <a:bodyPr/>
        <a:lstStyle/>
        <a:p>
          <a:r>
            <a:rPr lang="en-GB"/>
            <a:t>Contract terms: exclusion clauses </a:t>
          </a:r>
          <a:endParaRPr lang="en-US"/>
        </a:p>
      </dgm:t>
    </dgm:pt>
    <dgm:pt modelId="{369518D8-6E2F-4DDC-8FDB-8BB3B57F42DB}" type="parTrans" cxnId="{BDE7E6DE-55C8-4060-819B-1C4DCA0CE5C4}">
      <dgm:prSet/>
      <dgm:spPr/>
      <dgm:t>
        <a:bodyPr/>
        <a:lstStyle/>
        <a:p>
          <a:endParaRPr lang="en-US"/>
        </a:p>
      </dgm:t>
    </dgm:pt>
    <dgm:pt modelId="{31C2E4F5-712F-4225-9946-63B9F93A254E}" type="sibTrans" cxnId="{BDE7E6DE-55C8-4060-819B-1C4DCA0CE5C4}">
      <dgm:prSet/>
      <dgm:spPr/>
      <dgm:t>
        <a:bodyPr/>
        <a:lstStyle/>
        <a:p>
          <a:endParaRPr lang="en-US"/>
        </a:p>
      </dgm:t>
    </dgm:pt>
    <dgm:pt modelId="{ECDA2F59-6F15-44B4-8407-575D28E226F8}">
      <dgm:prSet/>
      <dgm:spPr/>
      <dgm:t>
        <a:bodyPr/>
        <a:lstStyle/>
        <a:p>
          <a:r>
            <a:rPr lang="en-GB"/>
            <a:t>Vitiating factors </a:t>
          </a:r>
          <a:endParaRPr lang="en-US"/>
        </a:p>
      </dgm:t>
    </dgm:pt>
    <dgm:pt modelId="{EAAD2B27-FE6E-4506-BF51-C8E261EDB73F}" type="parTrans" cxnId="{F63EB22A-B34D-47D9-A61B-EA052831D2AC}">
      <dgm:prSet/>
      <dgm:spPr/>
      <dgm:t>
        <a:bodyPr/>
        <a:lstStyle/>
        <a:p>
          <a:endParaRPr lang="en-US"/>
        </a:p>
      </dgm:t>
    </dgm:pt>
    <dgm:pt modelId="{D9885203-160D-400F-A547-8DAB5C93A1CD}" type="sibTrans" cxnId="{F63EB22A-B34D-47D9-A61B-EA052831D2AC}">
      <dgm:prSet/>
      <dgm:spPr/>
      <dgm:t>
        <a:bodyPr/>
        <a:lstStyle/>
        <a:p>
          <a:endParaRPr lang="en-US"/>
        </a:p>
      </dgm:t>
    </dgm:pt>
    <dgm:pt modelId="{B55992EF-E8A8-4B0D-8A27-42F4B4D9FBA1}">
      <dgm:prSet/>
      <dgm:spPr/>
      <dgm:t>
        <a:bodyPr/>
        <a:lstStyle/>
        <a:p>
          <a:r>
            <a:rPr lang="en-GB"/>
            <a:t>Discharge of a contract </a:t>
          </a:r>
          <a:endParaRPr lang="en-US"/>
        </a:p>
      </dgm:t>
    </dgm:pt>
    <dgm:pt modelId="{FAA7EB86-BB91-4613-801D-C4756F7E3F31}" type="parTrans" cxnId="{E0339F4A-67FA-4EFE-894A-31859C24A70A}">
      <dgm:prSet/>
      <dgm:spPr/>
      <dgm:t>
        <a:bodyPr/>
        <a:lstStyle/>
        <a:p>
          <a:endParaRPr lang="en-US"/>
        </a:p>
      </dgm:t>
    </dgm:pt>
    <dgm:pt modelId="{902393B5-6AAD-41B8-8481-45925AE5FCC9}" type="sibTrans" cxnId="{E0339F4A-67FA-4EFE-894A-31859C24A70A}">
      <dgm:prSet/>
      <dgm:spPr/>
      <dgm:t>
        <a:bodyPr/>
        <a:lstStyle/>
        <a:p>
          <a:endParaRPr lang="en-US"/>
        </a:p>
      </dgm:t>
    </dgm:pt>
    <dgm:pt modelId="{11D10BDC-B50B-4E2F-B7F1-3E4D5DCAD8E9}">
      <dgm:prSet/>
      <dgm:spPr/>
      <dgm:t>
        <a:bodyPr/>
        <a:lstStyle/>
        <a:p>
          <a:r>
            <a:rPr lang="en-GB"/>
            <a:t>Remedies</a:t>
          </a:r>
          <a:endParaRPr lang="en-US"/>
        </a:p>
      </dgm:t>
    </dgm:pt>
    <dgm:pt modelId="{B43A7FC7-59A2-4126-B66A-03AAC5768537}" type="parTrans" cxnId="{D7EF0CB3-CD98-4A3D-A73B-B9D11F058A47}">
      <dgm:prSet/>
      <dgm:spPr/>
      <dgm:t>
        <a:bodyPr/>
        <a:lstStyle/>
        <a:p>
          <a:endParaRPr lang="en-US"/>
        </a:p>
      </dgm:t>
    </dgm:pt>
    <dgm:pt modelId="{D69C707C-A338-4AB6-B79E-82DEDD061366}" type="sibTrans" cxnId="{D7EF0CB3-CD98-4A3D-A73B-B9D11F058A47}">
      <dgm:prSet/>
      <dgm:spPr/>
      <dgm:t>
        <a:bodyPr/>
        <a:lstStyle/>
        <a:p>
          <a:endParaRPr lang="en-US"/>
        </a:p>
      </dgm:t>
    </dgm:pt>
    <dgm:pt modelId="{EDCEDB24-4493-4613-B4A6-D2862B214DE9}" type="pres">
      <dgm:prSet presAssocID="{36CE2526-D39A-479B-8155-02F6AB048A13}" presName="diagram" presStyleCnt="0">
        <dgm:presLayoutVars>
          <dgm:dir/>
          <dgm:resizeHandles val="exact"/>
        </dgm:presLayoutVars>
      </dgm:prSet>
      <dgm:spPr/>
    </dgm:pt>
    <dgm:pt modelId="{13627E60-7FF2-4271-8609-BE833A9854C8}" type="pres">
      <dgm:prSet presAssocID="{36E62570-FB5C-4C38-B616-4DA43DE79E4A}" presName="node" presStyleLbl="node1" presStyleIdx="0" presStyleCnt="9">
        <dgm:presLayoutVars>
          <dgm:bulletEnabled val="1"/>
        </dgm:presLayoutVars>
      </dgm:prSet>
      <dgm:spPr/>
    </dgm:pt>
    <dgm:pt modelId="{FD08F1FA-E381-46C9-95F5-57DF64B32B49}" type="pres">
      <dgm:prSet presAssocID="{7E98D01A-C349-41BC-9412-0B396584BDE3}" presName="sibTrans" presStyleCnt="0"/>
      <dgm:spPr/>
    </dgm:pt>
    <dgm:pt modelId="{C858F187-6E54-42EF-9993-FDA05D7D5A2A}" type="pres">
      <dgm:prSet presAssocID="{A2555AD9-15A1-460B-A7C1-AE29272BC418}" presName="node" presStyleLbl="node1" presStyleIdx="1" presStyleCnt="9">
        <dgm:presLayoutVars>
          <dgm:bulletEnabled val="1"/>
        </dgm:presLayoutVars>
      </dgm:prSet>
      <dgm:spPr/>
    </dgm:pt>
    <dgm:pt modelId="{DFDB279D-750F-41D9-8A9A-4E63879A9E9A}" type="pres">
      <dgm:prSet presAssocID="{2B03FAC0-1136-45EE-86C0-3FF78B114D2A}" presName="sibTrans" presStyleCnt="0"/>
      <dgm:spPr/>
    </dgm:pt>
    <dgm:pt modelId="{F120DCBD-5A64-40E6-8E80-5D163846EB13}" type="pres">
      <dgm:prSet presAssocID="{DF2E517F-8D2C-4E22-BB7F-DB7D3E5EE527}" presName="node" presStyleLbl="node1" presStyleIdx="2" presStyleCnt="9">
        <dgm:presLayoutVars>
          <dgm:bulletEnabled val="1"/>
        </dgm:presLayoutVars>
      </dgm:prSet>
      <dgm:spPr/>
    </dgm:pt>
    <dgm:pt modelId="{706C6DB7-818C-42BF-99B7-378055EC3B8F}" type="pres">
      <dgm:prSet presAssocID="{BEE3C833-834F-4805-A4E9-63B1D37AE56E}" presName="sibTrans" presStyleCnt="0"/>
      <dgm:spPr/>
    </dgm:pt>
    <dgm:pt modelId="{CEBA7270-3425-48AA-A20D-3100EE1D8BC8}" type="pres">
      <dgm:prSet presAssocID="{7011E80F-51FD-49B5-8BE9-962AC420727F}" presName="node" presStyleLbl="node1" presStyleIdx="3" presStyleCnt="9">
        <dgm:presLayoutVars>
          <dgm:bulletEnabled val="1"/>
        </dgm:presLayoutVars>
      </dgm:prSet>
      <dgm:spPr/>
    </dgm:pt>
    <dgm:pt modelId="{95E95E37-2A02-48F8-A9AE-3D7385B64AF3}" type="pres">
      <dgm:prSet presAssocID="{5173F0F8-D0BE-423A-8D78-0799D017B21C}" presName="sibTrans" presStyleCnt="0"/>
      <dgm:spPr/>
    </dgm:pt>
    <dgm:pt modelId="{3DBB434D-E906-4239-BF5B-4BB83815BB09}" type="pres">
      <dgm:prSet presAssocID="{C893A106-B813-45DD-88AD-AAED1F9BFF0D}" presName="node" presStyleLbl="node1" presStyleIdx="4" presStyleCnt="9">
        <dgm:presLayoutVars>
          <dgm:bulletEnabled val="1"/>
        </dgm:presLayoutVars>
      </dgm:prSet>
      <dgm:spPr/>
    </dgm:pt>
    <dgm:pt modelId="{347D8E3D-80C5-42AA-BD3B-99072DFAA1C4}" type="pres">
      <dgm:prSet presAssocID="{86BC12E2-D4D8-4BA0-AF7A-C01A61782BBC}" presName="sibTrans" presStyleCnt="0"/>
      <dgm:spPr/>
    </dgm:pt>
    <dgm:pt modelId="{DB044E85-7C43-4E5F-B775-90B3BF86CA43}" type="pres">
      <dgm:prSet presAssocID="{46593A73-F6CB-49E3-867E-E0F58D3E7248}" presName="node" presStyleLbl="node1" presStyleIdx="5" presStyleCnt="9">
        <dgm:presLayoutVars>
          <dgm:bulletEnabled val="1"/>
        </dgm:presLayoutVars>
      </dgm:prSet>
      <dgm:spPr/>
    </dgm:pt>
    <dgm:pt modelId="{D720EF91-927B-4854-A6CE-154A8F404591}" type="pres">
      <dgm:prSet presAssocID="{31C2E4F5-712F-4225-9946-63B9F93A254E}" presName="sibTrans" presStyleCnt="0"/>
      <dgm:spPr/>
    </dgm:pt>
    <dgm:pt modelId="{04556A88-D98E-4A61-82D3-5799C9396185}" type="pres">
      <dgm:prSet presAssocID="{ECDA2F59-6F15-44B4-8407-575D28E226F8}" presName="node" presStyleLbl="node1" presStyleIdx="6" presStyleCnt="9">
        <dgm:presLayoutVars>
          <dgm:bulletEnabled val="1"/>
        </dgm:presLayoutVars>
      </dgm:prSet>
      <dgm:spPr/>
    </dgm:pt>
    <dgm:pt modelId="{EF328C24-E137-4DA6-9F18-4F6C7069CB4A}" type="pres">
      <dgm:prSet presAssocID="{D9885203-160D-400F-A547-8DAB5C93A1CD}" presName="sibTrans" presStyleCnt="0"/>
      <dgm:spPr/>
    </dgm:pt>
    <dgm:pt modelId="{EC3E2ECD-E933-4D24-A297-CE327BEE9A3D}" type="pres">
      <dgm:prSet presAssocID="{B55992EF-E8A8-4B0D-8A27-42F4B4D9FBA1}" presName="node" presStyleLbl="node1" presStyleIdx="7" presStyleCnt="9">
        <dgm:presLayoutVars>
          <dgm:bulletEnabled val="1"/>
        </dgm:presLayoutVars>
      </dgm:prSet>
      <dgm:spPr/>
    </dgm:pt>
    <dgm:pt modelId="{FD111A75-DF9E-40F9-AFC1-6FF9178491CD}" type="pres">
      <dgm:prSet presAssocID="{902393B5-6AAD-41B8-8481-45925AE5FCC9}" presName="sibTrans" presStyleCnt="0"/>
      <dgm:spPr/>
    </dgm:pt>
    <dgm:pt modelId="{FD1BCF8B-F976-4C3A-B9CE-D5CE5C3DC7F8}" type="pres">
      <dgm:prSet presAssocID="{11D10BDC-B50B-4E2F-B7F1-3E4D5DCAD8E9}" presName="node" presStyleLbl="node1" presStyleIdx="8" presStyleCnt="9">
        <dgm:presLayoutVars>
          <dgm:bulletEnabled val="1"/>
        </dgm:presLayoutVars>
      </dgm:prSet>
      <dgm:spPr/>
    </dgm:pt>
  </dgm:ptLst>
  <dgm:cxnLst>
    <dgm:cxn modelId="{325F8200-53FF-4505-8467-4E407BA58944}" srcId="{36CE2526-D39A-479B-8155-02F6AB048A13}" destId="{36E62570-FB5C-4C38-B616-4DA43DE79E4A}" srcOrd="0" destOrd="0" parTransId="{AC445470-301C-4A10-A494-2D71019E4043}" sibTransId="{7E98D01A-C349-41BC-9412-0B396584BDE3}"/>
    <dgm:cxn modelId="{8B942A02-1FA4-41DC-AC1F-0107F487F810}" type="presOf" srcId="{C893A106-B813-45DD-88AD-AAED1F9BFF0D}" destId="{3DBB434D-E906-4239-BF5B-4BB83815BB09}" srcOrd="0" destOrd="0" presId="urn:microsoft.com/office/officeart/2005/8/layout/default"/>
    <dgm:cxn modelId="{119ACD02-84E2-4C15-96F2-A5BBC7177521}" type="presOf" srcId="{7011E80F-51FD-49B5-8BE9-962AC420727F}" destId="{CEBA7270-3425-48AA-A20D-3100EE1D8BC8}" srcOrd="0" destOrd="0" presId="urn:microsoft.com/office/officeart/2005/8/layout/default"/>
    <dgm:cxn modelId="{F63EB22A-B34D-47D9-A61B-EA052831D2AC}" srcId="{36CE2526-D39A-479B-8155-02F6AB048A13}" destId="{ECDA2F59-6F15-44B4-8407-575D28E226F8}" srcOrd="6" destOrd="0" parTransId="{EAAD2B27-FE6E-4506-BF51-C8E261EDB73F}" sibTransId="{D9885203-160D-400F-A547-8DAB5C93A1CD}"/>
    <dgm:cxn modelId="{73D78C31-C2A2-48A6-8B80-E2B03EB0F66C}" type="presOf" srcId="{DF2E517F-8D2C-4E22-BB7F-DB7D3E5EE527}" destId="{F120DCBD-5A64-40E6-8E80-5D163846EB13}" srcOrd="0" destOrd="0" presId="urn:microsoft.com/office/officeart/2005/8/layout/default"/>
    <dgm:cxn modelId="{E0339F4A-67FA-4EFE-894A-31859C24A70A}" srcId="{36CE2526-D39A-479B-8155-02F6AB048A13}" destId="{B55992EF-E8A8-4B0D-8A27-42F4B4D9FBA1}" srcOrd="7" destOrd="0" parTransId="{FAA7EB86-BB91-4613-801D-C4756F7E3F31}" sibTransId="{902393B5-6AAD-41B8-8481-45925AE5FCC9}"/>
    <dgm:cxn modelId="{BC4B8574-5155-4311-9605-4A33F7A9AB31}" type="presOf" srcId="{36CE2526-D39A-479B-8155-02F6AB048A13}" destId="{EDCEDB24-4493-4613-B4A6-D2862B214DE9}" srcOrd="0" destOrd="0" presId="urn:microsoft.com/office/officeart/2005/8/layout/default"/>
    <dgm:cxn modelId="{06DED380-6F40-4E43-9D8D-995BA4300BE0}" type="presOf" srcId="{ECDA2F59-6F15-44B4-8407-575D28E226F8}" destId="{04556A88-D98E-4A61-82D3-5799C9396185}" srcOrd="0" destOrd="0" presId="urn:microsoft.com/office/officeart/2005/8/layout/default"/>
    <dgm:cxn modelId="{500FAC98-6C1F-452D-A11B-19E739F0FF59}" srcId="{36CE2526-D39A-479B-8155-02F6AB048A13}" destId="{7011E80F-51FD-49B5-8BE9-962AC420727F}" srcOrd="3" destOrd="0" parTransId="{811D0C51-94E6-411E-9D59-7F2C30CA66B4}" sibTransId="{5173F0F8-D0BE-423A-8D78-0799D017B21C}"/>
    <dgm:cxn modelId="{DCCB6CA0-A152-4E70-A624-3B1730FE3728}" type="presOf" srcId="{B55992EF-E8A8-4B0D-8A27-42F4B4D9FBA1}" destId="{EC3E2ECD-E933-4D24-A297-CE327BEE9A3D}" srcOrd="0" destOrd="0" presId="urn:microsoft.com/office/officeart/2005/8/layout/default"/>
    <dgm:cxn modelId="{C30600A3-E004-406F-AE11-323C180EC108}" type="presOf" srcId="{46593A73-F6CB-49E3-867E-E0F58D3E7248}" destId="{DB044E85-7C43-4E5F-B775-90B3BF86CA43}" srcOrd="0" destOrd="0" presId="urn:microsoft.com/office/officeart/2005/8/layout/default"/>
    <dgm:cxn modelId="{D7EF0CB3-CD98-4A3D-A73B-B9D11F058A47}" srcId="{36CE2526-D39A-479B-8155-02F6AB048A13}" destId="{11D10BDC-B50B-4E2F-B7F1-3E4D5DCAD8E9}" srcOrd="8" destOrd="0" parTransId="{B43A7FC7-59A2-4126-B66A-03AAC5768537}" sibTransId="{D69C707C-A338-4AB6-B79E-82DEDD061366}"/>
    <dgm:cxn modelId="{B181F8B9-9D95-4F84-9148-2117536AF23B}" type="presOf" srcId="{A2555AD9-15A1-460B-A7C1-AE29272BC418}" destId="{C858F187-6E54-42EF-9993-FDA05D7D5A2A}" srcOrd="0" destOrd="0" presId="urn:microsoft.com/office/officeart/2005/8/layout/default"/>
    <dgm:cxn modelId="{BD45E7CA-B40B-48DC-8421-6DED49EB5602}" type="presOf" srcId="{36E62570-FB5C-4C38-B616-4DA43DE79E4A}" destId="{13627E60-7FF2-4271-8609-BE833A9854C8}" srcOrd="0" destOrd="0" presId="urn:microsoft.com/office/officeart/2005/8/layout/default"/>
    <dgm:cxn modelId="{80FC36DC-9EDE-4810-87A3-AA1D339F2A89}" srcId="{36CE2526-D39A-479B-8155-02F6AB048A13}" destId="{C893A106-B813-45DD-88AD-AAED1F9BFF0D}" srcOrd="4" destOrd="0" parTransId="{73C00BA3-A911-4C12-91FB-087DD4BEAD6C}" sibTransId="{86BC12E2-D4D8-4BA0-AF7A-C01A61782BBC}"/>
    <dgm:cxn modelId="{BDE7E6DE-55C8-4060-819B-1C4DCA0CE5C4}" srcId="{36CE2526-D39A-479B-8155-02F6AB048A13}" destId="{46593A73-F6CB-49E3-867E-E0F58D3E7248}" srcOrd="5" destOrd="0" parTransId="{369518D8-6E2F-4DDC-8FDB-8BB3B57F42DB}" sibTransId="{31C2E4F5-712F-4225-9946-63B9F93A254E}"/>
    <dgm:cxn modelId="{AF94F0E1-10F6-451E-BDCA-4C0E226CF9B8}" type="presOf" srcId="{11D10BDC-B50B-4E2F-B7F1-3E4D5DCAD8E9}" destId="{FD1BCF8B-F976-4C3A-B9CE-D5CE5C3DC7F8}" srcOrd="0" destOrd="0" presId="urn:microsoft.com/office/officeart/2005/8/layout/default"/>
    <dgm:cxn modelId="{D10637E5-F75B-4B9B-9C1C-6DD5BDD36F43}" srcId="{36CE2526-D39A-479B-8155-02F6AB048A13}" destId="{A2555AD9-15A1-460B-A7C1-AE29272BC418}" srcOrd="1" destOrd="0" parTransId="{940CFEE8-9409-4A8A-B30A-0CCDAE44D64B}" sibTransId="{2B03FAC0-1136-45EE-86C0-3FF78B114D2A}"/>
    <dgm:cxn modelId="{BE6D68EE-FBCA-4F20-AB3F-F10952DAEEF7}" srcId="{36CE2526-D39A-479B-8155-02F6AB048A13}" destId="{DF2E517F-8D2C-4E22-BB7F-DB7D3E5EE527}" srcOrd="2" destOrd="0" parTransId="{E6DB5615-9572-4285-BCCB-852CCBE35622}" sibTransId="{BEE3C833-834F-4805-A4E9-63B1D37AE56E}"/>
    <dgm:cxn modelId="{11353C06-62B1-4FCD-8AEE-EAA63D418F24}" type="presParOf" srcId="{EDCEDB24-4493-4613-B4A6-D2862B214DE9}" destId="{13627E60-7FF2-4271-8609-BE833A9854C8}" srcOrd="0" destOrd="0" presId="urn:microsoft.com/office/officeart/2005/8/layout/default"/>
    <dgm:cxn modelId="{92F75017-ADBA-453C-A161-415088C915EC}" type="presParOf" srcId="{EDCEDB24-4493-4613-B4A6-D2862B214DE9}" destId="{FD08F1FA-E381-46C9-95F5-57DF64B32B49}" srcOrd="1" destOrd="0" presId="urn:microsoft.com/office/officeart/2005/8/layout/default"/>
    <dgm:cxn modelId="{B19002B3-D48C-4EC0-9556-26C8644E9E61}" type="presParOf" srcId="{EDCEDB24-4493-4613-B4A6-D2862B214DE9}" destId="{C858F187-6E54-42EF-9993-FDA05D7D5A2A}" srcOrd="2" destOrd="0" presId="urn:microsoft.com/office/officeart/2005/8/layout/default"/>
    <dgm:cxn modelId="{24789536-1322-4F74-89F3-B39E6623B01E}" type="presParOf" srcId="{EDCEDB24-4493-4613-B4A6-D2862B214DE9}" destId="{DFDB279D-750F-41D9-8A9A-4E63879A9E9A}" srcOrd="3" destOrd="0" presId="urn:microsoft.com/office/officeart/2005/8/layout/default"/>
    <dgm:cxn modelId="{4C148D58-C470-4027-83B8-496393FF8B7D}" type="presParOf" srcId="{EDCEDB24-4493-4613-B4A6-D2862B214DE9}" destId="{F120DCBD-5A64-40E6-8E80-5D163846EB13}" srcOrd="4" destOrd="0" presId="urn:microsoft.com/office/officeart/2005/8/layout/default"/>
    <dgm:cxn modelId="{BC1AAED9-09BC-4AC2-8CF6-0B314C665693}" type="presParOf" srcId="{EDCEDB24-4493-4613-B4A6-D2862B214DE9}" destId="{706C6DB7-818C-42BF-99B7-378055EC3B8F}" srcOrd="5" destOrd="0" presId="urn:microsoft.com/office/officeart/2005/8/layout/default"/>
    <dgm:cxn modelId="{1310055C-DF7A-4D23-92D7-6A329796DE71}" type="presParOf" srcId="{EDCEDB24-4493-4613-B4A6-D2862B214DE9}" destId="{CEBA7270-3425-48AA-A20D-3100EE1D8BC8}" srcOrd="6" destOrd="0" presId="urn:microsoft.com/office/officeart/2005/8/layout/default"/>
    <dgm:cxn modelId="{AA61CA87-9FC3-4436-806D-D0AC5D987A9A}" type="presParOf" srcId="{EDCEDB24-4493-4613-B4A6-D2862B214DE9}" destId="{95E95E37-2A02-48F8-A9AE-3D7385B64AF3}" srcOrd="7" destOrd="0" presId="urn:microsoft.com/office/officeart/2005/8/layout/default"/>
    <dgm:cxn modelId="{0F349ED9-CD83-400E-8114-B0B0F646DCA7}" type="presParOf" srcId="{EDCEDB24-4493-4613-B4A6-D2862B214DE9}" destId="{3DBB434D-E906-4239-BF5B-4BB83815BB09}" srcOrd="8" destOrd="0" presId="urn:microsoft.com/office/officeart/2005/8/layout/default"/>
    <dgm:cxn modelId="{3CB691C2-F04E-4E44-9CE3-E612C9480634}" type="presParOf" srcId="{EDCEDB24-4493-4613-B4A6-D2862B214DE9}" destId="{347D8E3D-80C5-42AA-BD3B-99072DFAA1C4}" srcOrd="9" destOrd="0" presId="urn:microsoft.com/office/officeart/2005/8/layout/default"/>
    <dgm:cxn modelId="{0E70283C-6D6B-4310-8C77-DAAA54A1501C}" type="presParOf" srcId="{EDCEDB24-4493-4613-B4A6-D2862B214DE9}" destId="{DB044E85-7C43-4E5F-B775-90B3BF86CA43}" srcOrd="10" destOrd="0" presId="urn:microsoft.com/office/officeart/2005/8/layout/default"/>
    <dgm:cxn modelId="{2FF7E816-A44D-4B32-9E5B-5119325EA246}" type="presParOf" srcId="{EDCEDB24-4493-4613-B4A6-D2862B214DE9}" destId="{D720EF91-927B-4854-A6CE-154A8F404591}" srcOrd="11" destOrd="0" presId="urn:microsoft.com/office/officeart/2005/8/layout/default"/>
    <dgm:cxn modelId="{2063D35C-103E-4A6E-81F6-7FD2195B84F4}" type="presParOf" srcId="{EDCEDB24-4493-4613-B4A6-D2862B214DE9}" destId="{04556A88-D98E-4A61-82D3-5799C9396185}" srcOrd="12" destOrd="0" presId="urn:microsoft.com/office/officeart/2005/8/layout/default"/>
    <dgm:cxn modelId="{1B917239-417E-4937-AC34-A68BDC3F4822}" type="presParOf" srcId="{EDCEDB24-4493-4613-B4A6-D2862B214DE9}" destId="{EF328C24-E137-4DA6-9F18-4F6C7069CB4A}" srcOrd="13" destOrd="0" presId="urn:microsoft.com/office/officeart/2005/8/layout/default"/>
    <dgm:cxn modelId="{C9386A27-1D14-43B2-97BF-FB782E2187BB}" type="presParOf" srcId="{EDCEDB24-4493-4613-B4A6-D2862B214DE9}" destId="{EC3E2ECD-E933-4D24-A297-CE327BEE9A3D}" srcOrd="14" destOrd="0" presId="urn:microsoft.com/office/officeart/2005/8/layout/default"/>
    <dgm:cxn modelId="{69055365-FB29-424B-B953-7CDADF82D0ED}" type="presParOf" srcId="{EDCEDB24-4493-4613-B4A6-D2862B214DE9}" destId="{FD111A75-DF9E-40F9-AFC1-6FF9178491CD}" srcOrd="15" destOrd="0" presId="urn:microsoft.com/office/officeart/2005/8/layout/default"/>
    <dgm:cxn modelId="{F6A77360-3327-4504-99D8-54A36670A648}" type="presParOf" srcId="{EDCEDB24-4493-4613-B4A6-D2862B214DE9}" destId="{FD1BCF8B-F976-4C3A-B9CE-D5CE5C3DC7F8}"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20BF65-889D-4A93-AA2B-1DD827062C96}"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8B4A1F50-AF41-487D-A1AC-E25B0F67B9FA}">
      <dgm:prSet/>
      <dgm:spPr/>
      <dgm:t>
        <a:bodyPr/>
        <a:lstStyle/>
        <a:p>
          <a:r>
            <a:rPr lang="en-GB"/>
            <a:t>Create a revision timetable.</a:t>
          </a:r>
          <a:endParaRPr lang="en-US"/>
        </a:p>
      </dgm:t>
    </dgm:pt>
    <dgm:pt modelId="{197843B0-CCE6-4AE6-B75C-FA4051153AAE}" type="parTrans" cxnId="{19D7AFCC-3072-4503-9BDE-D52C9D37367F}">
      <dgm:prSet/>
      <dgm:spPr/>
      <dgm:t>
        <a:bodyPr/>
        <a:lstStyle/>
        <a:p>
          <a:endParaRPr lang="en-US"/>
        </a:p>
      </dgm:t>
    </dgm:pt>
    <dgm:pt modelId="{E7E8E591-F548-48A2-BA38-55FA68237CCA}" type="sibTrans" cxnId="{19D7AFCC-3072-4503-9BDE-D52C9D37367F}">
      <dgm:prSet/>
      <dgm:spPr/>
      <dgm:t>
        <a:bodyPr/>
        <a:lstStyle/>
        <a:p>
          <a:endParaRPr lang="en-US"/>
        </a:p>
      </dgm:t>
    </dgm:pt>
    <dgm:pt modelId="{ED1F7922-E1B7-4C17-8C89-44D488EC87EF}">
      <dgm:prSet/>
      <dgm:spPr/>
      <dgm:t>
        <a:bodyPr/>
        <a:lstStyle/>
        <a:p>
          <a:r>
            <a:rPr lang="en-GB"/>
            <a:t>You will have to revise from the very first week.</a:t>
          </a:r>
          <a:endParaRPr lang="en-US"/>
        </a:p>
      </dgm:t>
    </dgm:pt>
    <dgm:pt modelId="{F5F42056-7C68-462D-B3E0-F811AEA6B384}" type="parTrans" cxnId="{D0866E7A-3535-428B-BA82-276F53BB23AC}">
      <dgm:prSet/>
      <dgm:spPr/>
      <dgm:t>
        <a:bodyPr/>
        <a:lstStyle/>
        <a:p>
          <a:endParaRPr lang="en-US"/>
        </a:p>
      </dgm:t>
    </dgm:pt>
    <dgm:pt modelId="{6122EA6B-DB47-42BC-9A80-A0A9B9E9764B}" type="sibTrans" cxnId="{D0866E7A-3535-428B-BA82-276F53BB23AC}">
      <dgm:prSet/>
      <dgm:spPr/>
      <dgm:t>
        <a:bodyPr/>
        <a:lstStyle/>
        <a:p>
          <a:endParaRPr lang="en-US"/>
        </a:p>
      </dgm:t>
    </dgm:pt>
    <dgm:pt modelId="{6D564886-9CE4-43E9-97A7-9450D9CA5383}">
      <dgm:prSet/>
      <dgm:spPr/>
      <dgm:t>
        <a:bodyPr/>
        <a:lstStyle/>
        <a:p>
          <a:r>
            <a:rPr lang="en-GB"/>
            <a:t>To ensure you manage your time effectively, you must create a weekly revision plan that you can adapt for each week to ensure you are completing your full 5 hours outside of class time.</a:t>
          </a:r>
          <a:endParaRPr lang="en-US"/>
        </a:p>
      </dgm:t>
    </dgm:pt>
    <dgm:pt modelId="{BB17DAA4-CD74-4EE5-8028-8F74FCABC0DA}" type="parTrans" cxnId="{F21C426A-93A0-4E7C-8C1C-EB128E456A91}">
      <dgm:prSet/>
      <dgm:spPr/>
      <dgm:t>
        <a:bodyPr/>
        <a:lstStyle/>
        <a:p>
          <a:endParaRPr lang="en-US"/>
        </a:p>
      </dgm:t>
    </dgm:pt>
    <dgm:pt modelId="{15CEF620-EA01-46EE-A828-7A2E9A69E87E}" type="sibTrans" cxnId="{F21C426A-93A0-4E7C-8C1C-EB128E456A91}">
      <dgm:prSet/>
      <dgm:spPr/>
      <dgm:t>
        <a:bodyPr/>
        <a:lstStyle/>
        <a:p>
          <a:endParaRPr lang="en-US"/>
        </a:p>
      </dgm:t>
    </dgm:pt>
    <dgm:pt modelId="{AE95CFCF-C8CF-4D36-B8DC-69B94B807C31}">
      <dgm:prSet/>
      <dgm:spPr/>
      <dgm:t>
        <a:bodyPr/>
        <a:lstStyle/>
        <a:p>
          <a:r>
            <a:rPr lang="en-GB" dirty="0"/>
            <a:t>Evidence required </a:t>
          </a:r>
          <a:r>
            <a:rPr lang="en-GB" b="1" i="1" u="sng" dirty="0"/>
            <a:t>Day 1</a:t>
          </a:r>
          <a:endParaRPr lang="en-US" dirty="0"/>
        </a:p>
      </dgm:t>
    </dgm:pt>
    <dgm:pt modelId="{56B80C99-827C-4D10-B71E-A6A945D1D37E}" type="parTrans" cxnId="{013E168A-658A-478F-BBF8-1BA065263239}">
      <dgm:prSet/>
      <dgm:spPr/>
      <dgm:t>
        <a:bodyPr/>
        <a:lstStyle/>
        <a:p>
          <a:endParaRPr lang="en-US"/>
        </a:p>
      </dgm:t>
    </dgm:pt>
    <dgm:pt modelId="{39F3BBC0-C845-4767-B5B1-EBD589E3DD6D}" type="sibTrans" cxnId="{013E168A-658A-478F-BBF8-1BA065263239}">
      <dgm:prSet/>
      <dgm:spPr/>
      <dgm:t>
        <a:bodyPr/>
        <a:lstStyle/>
        <a:p>
          <a:endParaRPr lang="en-US"/>
        </a:p>
      </dgm:t>
    </dgm:pt>
    <dgm:pt modelId="{01927729-18B2-40E7-933B-FEC7AA38958D}" type="pres">
      <dgm:prSet presAssocID="{6620BF65-889D-4A93-AA2B-1DD827062C96}" presName="linear" presStyleCnt="0">
        <dgm:presLayoutVars>
          <dgm:animLvl val="lvl"/>
          <dgm:resizeHandles val="exact"/>
        </dgm:presLayoutVars>
      </dgm:prSet>
      <dgm:spPr/>
    </dgm:pt>
    <dgm:pt modelId="{F4A6D7D0-B63E-4498-8395-74DA762B46EB}" type="pres">
      <dgm:prSet presAssocID="{8B4A1F50-AF41-487D-A1AC-E25B0F67B9FA}" presName="parentText" presStyleLbl="node1" presStyleIdx="0" presStyleCnt="2">
        <dgm:presLayoutVars>
          <dgm:chMax val="0"/>
          <dgm:bulletEnabled val="1"/>
        </dgm:presLayoutVars>
      </dgm:prSet>
      <dgm:spPr/>
    </dgm:pt>
    <dgm:pt modelId="{C50FE3A3-3F6E-4566-9F32-94E00009A9AF}" type="pres">
      <dgm:prSet presAssocID="{8B4A1F50-AF41-487D-A1AC-E25B0F67B9FA}" presName="childText" presStyleLbl="revTx" presStyleIdx="0" presStyleCnt="1">
        <dgm:presLayoutVars>
          <dgm:bulletEnabled val="1"/>
        </dgm:presLayoutVars>
      </dgm:prSet>
      <dgm:spPr/>
    </dgm:pt>
    <dgm:pt modelId="{EEFB7733-EE45-443B-9E16-E14C9EC1AB27}" type="pres">
      <dgm:prSet presAssocID="{AE95CFCF-C8CF-4D36-B8DC-69B94B807C31}" presName="parentText" presStyleLbl="node1" presStyleIdx="1" presStyleCnt="2">
        <dgm:presLayoutVars>
          <dgm:chMax val="0"/>
          <dgm:bulletEnabled val="1"/>
        </dgm:presLayoutVars>
      </dgm:prSet>
      <dgm:spPr/>
    </dgm:pt>
  </dgm:ptLst>
  <dgm:cxnLst>
    <dgm:cxn modelId="{F21C426A-93A0-4E7C-8C1C-EB128E456A91}" srcId="{8B4A1F50-AF41-487D-A1AC-E25B0F67B9FA}" destId="{6D564886-9CE4-43E9-97A7-9450D9CA5383}" srcOrd="1" destOrd="0" parTransId="{BB17DAA4-CD74-4EE5-8028-8F74FCABC0DA}" sibTransId="{15CEF620-EA01-46EE-A828-7A2E9A69E87E}"/>
    <dgm:cxn modelId="{D0866E7A-3535-428B-BA82-276F53BB23AC}" srcId="{8B4A1F50-AF41-487D-A1AC-E25B0F67B9FA}" destId="{ED1F7922-E1B7-4C17-8C89-44D488EC87EF}" srcOrd="0" destOrd="0" parTransId="{F5F42056-7C68-462D-B3E0-F811AEA6B384}" sibTransId="{6122EA6B-DB47-42BC-9A80-A0A9B9E9764B}"/>
    <dgm:cxn modelId="{0C8A837A-AE8C-45EE-9A8D-6C546A5A9AE8}" type="presOf" srcId="{8B4A1F50-AF41-487D-A1AC-E25B0F67B9FA}" destId="{F4A6D7D0-B63E-4498-8395-74DA762B46EB}" srcOrd="0" destOrd="0" presId="urn:microsoft.com/office/officeart/2005/8/layout/vList2"/>
    <dgm:cxn modelId="{013E168A-658A-478F-BBF8-1BA065263239}" srcId="{6620BF65-889D-4A93-AA2B-1DD827062C96}" destId="{AE95CFCF-C8CF-4D36-B8DC-69B94B807C31}" srcOrd="1" destOrd="0" parTransId="{56B80C99-827C-4D10-B71E-A6A945D1D37E}" sibTransId="{39F3BBC0-C845-4767-B5B1-EBD589E3DD6D}"/>
    <dgm:cxn modelId="{11BAF38A-2935-464C-AF2F-1E76D0937CF0}" type="presOf" srcId="{AE95CFCF-C8CF-4D36-B8DC-69B94B807C31}" destId="{EEFB7733-EE45-443B-9E16-E14C9EC1AB27}" srcOrd="0" destOrd="0" presId="urn:microsoft.com/office/officeart/2005/8/layout/vList2"/>
    <dgm:cxn modelId="{DC591294-DC36-42A7-963B-2FE46A04FB2A}" type="presOf" srcId="{6620BF65-889D-4A93-AA2B-1DD827062C96}" destId="{01927729-18B2-40E7-933B-FEC7AA38958D}" srcOrd="0" destOrd="0" presId="urn:microsoft.com/office/officeart/2005/8/layout/vList2"/>
    <dgm:cxn modelId="{80E075B8-33B3-4ACD-AAB3-B2574C58C70D}" type="presOf" srcId="{6D564886-9CE4-43E9-97A7-9450D9CA5383}" destId="{C50FE3A3-3F6E-4566-9F32-94E00009A9AF}" srcOrd="0" destOrd="1" presId="urn:microsoft.com/office/officeart/2005/8/layout/vList2"/>
    <dgm:cxn modelId="{19D7AFCC-3072-4503-9BDE-D52C9D37367F}" srcId="{6620BF65-889D-4A93-AA2B-1DD827062C96}" destId="{8B4A1F50-AF41-487D-A1AC-E25B0F67B9FA}" srcOrd="0" destOrd="0" parTransId="{197843B0-CCE6-4AE6-B75C-FA4051153AAE}" sibTransId="{E7E8E591-F548-48A2-BA38-55FA68237CCA}"/>
    <dgm:cxn modelId="{9333C2EE-D61F-4274-9E08-8CE2D0853AF1}" type="presOf" srcId="{ED1F7922-E1B7-4C17-8C89-44D488EC87EF}" destId="{C50FE3A3-3F6E-4566-9F32-94E00009A9AF}" srcOrd="0" destOrd="0" presId="urn:microsoft.com/office/officeart/2005/8/layout/vList2"/>
    <dgm:cxn modelId="{60F522E5-2CF6-4C32-8ADF-0FDF4603362D}" type="presParOf" srcId="{01927729-18B2-40E7-933B-FEC7AA38958D}" destId="{F4A6D7D0-B63E-4498-8395-74DA762B46EB}" srcOrd="0" destOrd="0" presId="urn:microsoft.com/office/officeart/2005/8/layout/vList2"/>
    <dgm:cxn modelId="{D600755F-F87B-4607-A30E-ABA9C1E04F13}" type="presParOf" srcId="{01927729-18B2-40E7-933B-FEC7AA38958D}" destId="{C50FE3A3-3F6E-4566-9F32-94E00009A9AF}" srcOrd="1" destOrd="0" presId="urn:microsoft.com/office/officeart/2005/8/layout/vList2"/>
    <dgm:cxn modelId="{3F2B2545-B43D-48A8-922C-4B6F2E22C21D}" type="presParOf" srcId="{01927729-18B2-40E7-933B-FEC7AA38958D}" destId="{EEFB7733-EE45-443B-9E16-E14C9EC1AB2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900EDFD-4EA8-4BC1-A5C1-4C10AAA0450A}"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70EE08EA-10C3-430F-8FDB-2B8786B3A1F4}">
      <dgm:prSet/>
      <dgm:spPr/>
      <dgm:t>
        <a:bodyPr/>
        <a:lstStyle/>
        <a:p>
          <a:r>
            <a:rPr lang="en-GB" dirty="0"/>
            <a:t>Diagram: Research the hierarchy of the courts of England and Wales and produce your own diagram.</a:t>
          </a:r>
          <a:endParaRPr lang="en-US" dirty="0"/>
        </a:p>
      </dgm:t>
    </dgm:pt>
    <dgm:pt modelId="{3D7EBEAD-80C2-41CC-928E-7F98AE21BB4D}" type="parTrans" cxnId="{69B885F3-7573-4E0B-8782-7E86821E5D1D}">
      <dgm:prSet/>
      <dgm:spPr/>
      <dgm:t>
        <a:bodyPr/>
        <a:lstStyle/>
        <a:p>
          <a:endParaRPr lang="en-US"/>
        </a:p>
      </dgm:t>
    </dgm:pt>
    <dgm:pt modelId="{47B6B1CF-EC63-4272-99BB-58C22EE8B78F}" type="sibTrans" cxnId="{69B885F3-7573-4E0B-8782-7E86821E5D1D}">
      <dgm:prSet/>
      <dgm:spPr/>
      <dgm:t>
        <a:bodyPr/>
        <a:lstStyle/>
        <a:p>
          <a:endParaRPr lang="en-US"/>
        </a:p>
      </dgm:t>
    </dgm:pt>
    <dgm:pt modelId="{A8DC9E19-E841-4365-8889-06968265448A}">
      <dgm:prSet/>
      <dgm:spPr/>
      <dgm:t>
        <a:bodyPr/>
        <a:lstStyle/>
        <a:p>
          <a:r>
            <a:rPr lang="en-GB"/>
            <a:t>Use this website to help you:</a:t>
          </a:r>
          <a:endParaRPr lang="en-US"/>
        </a:p>
      </dgm:t>
    </dgm:pt>
    <dgm:pt modelId="{2739F603-823A-4501-983F-D56877C3F0B2}" type="parTrans" cxnId="{80AD4555-A1E2-42B1-8958-37F6AC2626CB}">
      <dgm:prSet/>
      <dgm:spPr/>
      <dgm:t>
        <a:bodyPr/>
        <a:lstStyle/>
        <a:p>
          <a:endParaRPr lang="en-US"/>
        </a:p>
      </dgm:t>
    </dgm:pt>
    <dgm:pt modelId="{D6676A61-1B3B-4BFC-A07B-453E8B41FC8F}" type="sibTrans" cxnId="{80AD4555-A1E2-42B1-8958-37F6AC2626CB}">
      <dgm:prSet/>
      <dgm:spPr/>
      <dgm:t>
        <a:bodyPr/>
        <a:lstStyle/>
        <a:p>
          <a:endParaRPr lang="en-US"/>
        </a:p>
      </dgm:t>
    </dgm:pt>
    <dgm:pt modelId="{D4C4D782-8ACB-4DF3-905B-6C0B2AB8911C}">
      <dgm:prSet/>
      <dgm:spPr/>
      <dgm:t>
        <a:bodyPr/>
        <a:lstStyle/>
        <a:p>
          <a:r>
            <a:rPr lang="en-GB">
              <a:hlinkClick xmlns:r="http://schemas.openxmlformats.org/officeDocument/2006/relationships" r:id="rId1"/>
            </a:rPr>
            <a:t>https://www.judiciary.uk/about-the-judiciary/the-justice-system/court-structure/</a:t>
          </a:r>
          <a:r>
            <a:rPr lang="en-GB"/>
            <a:t> </a:t>
          </a:r>
          <a:endParaRPr lang="en-US"/>
        </a:p>
      </dgm:t>
    </dgm:pt>
    <dgm:pt modelId="{0013D39D-728B-42CC-A95A-F996A751B766}" type="parTrans" cxnId="{37805258-5569-4AC1-86DA-FBFB79B0257C}">
      <dgm:prSet/>
      <dgm:spPr/>
      <dgm:t>
        <a:bodyPr/>
        <a:lstStyle/>
        <a:p>
          <a:endParaRPr lang="en-US"/>
        </a:p>
      </dgm:t>
    </dgm:pt>
    <dgm:pt modelId="{BE8C7C78-6099-4E61-BEAB-EE995AF24840}" type="sibTrans" cxnId="{37805258-5569-4AC1-86DA-FBFB79B0257C}">
      <dgm:prSet/>
      <dgm:spPr/>
      <dgm:t>
        <a:bodyPr/>
        <a:lstStyle/>
        <a:p>
          <a:endParaRPr lang="en-US"/>
        </a:p>
      </dgm:t>
    </dgm:pt>
    <dgm:pt modelId="{3F025EA2-407D-45F6-B577-0E80DA7E9F0E}">
      <dgm:prSet/>
      <dgm:spPr/>
      <dgm:t>
        <a:bodyPr/>
        <a:lstStyle/>
        <a:p>
          <a:r>
            <a:rPr lang="en-GB" dirty="0"/>
            <a:t>Essay: Look on the Supreme Courts website (</a:t>
          </a:r>
          <a:r>
            <a:rPr lang="en-GB" dirty="0">
              <a:hlinkClick xmlns:r="http://schemas.openxmlformats.org/officeDocument/2006/relationships" r:id="rId2"/>
            </a:rPr>
            <a:t>https://www.supremecourt.uk/</a:t>
          </a:r>
          <a:r>
            <a:rPr lang="en-GB" dirty="0"/>
            <a:t>) and find 1 case that has been heard recently.</a:t>
          </a:r>
          <a:endParaRPr lang="en-US" dirty="0"/>
        </a:p>
      </dgm:t>
    </dgm:pt>
    <dgm:pt modelId="{BBA7C02E-EEF3-405E-8EBD-D48633CCD8DA}" type="parTrans" cxnId="{EC17FB33-99E8-4CB8-B9EF-260D9FE4063E}">
      <dgm:prSet/>
      <dgm:spPr/>
      <dgm:t>
        <a:bodyPr/>
        <a:lstStyle/>
        <a:p>
          <a:endParaRPr lang="en-US"/>
        </a:p>
      </dgm:t>
    </dgm:pt>
    <dgm:pt modelId="{C9946940-D2FA-4193-A444-FB957F6A2779}" type="sibTrans" cxnId="{EC17FB33-99E8-4CB8-B9EF-260D9FE4063E}">
      <dgm:prSet/>
      <dgm:spPr/>
      <dgm:t>
        <a:bodyPr/>
        <a:lstStyle/>
        <a:p>
          <a:endParaRPr lang="en-US"/>
        </a:p>
      </dgm:t>
    </dgm:pt>
    <dgm:pt modelId="{46F34BB1-29C7-4E59-A286-D5ACE27664F7}">
      <dgm:prSet/>
      <dgm:spPr/>
      <dgm:t>
        <a:bodyPr/>
        <a:lstStyle/>
        <a:p>
          <a:r>
            <a:rPr lang="en-GB" dirty="0"/>
            <a:t>Essay: Investigate </a:t>
          </a:r>
          <a:r>
            <a:rPr lang="en-GB" dirty="0" err="1"/>
            <a:t>ELawResources</a:t>
          </a:r>
          <a:r>
            <a:rPr lang="en-GB" dirty="0"/>
            <a:t> and find:</a:t>
          </a:r>
          <a:endParaRPr lang="en-US" dirty="0"/>
        </a:p>
      </dgm:t>
    </dgm:pt>
    <dgm:pt modelId="{367DE510-FDC6-48CD-885A-F3540CE628CF}" type="parTrans" cxnId="{4D1FC65F-295D-4CE7-B600-8376BDB07FA2}">
      <dgm:prSet/>
      <dgm:spPr/>
      <dgm:t>
        <a:bodyPr/>
        <a:lstStyle/>
        <a:p>
          <a:endParaRPr lang="en-US"/>
        </a:p>
      </dgm:t>
    </dgm:pt>
    <dgm:pt modelId="{035E6574-592A-488A-B22B-3611B016602F}" type="sibTrans" cxnId="{4D1FC65F-295D-4CE7-B600-8376BDB07FA2}">
      <dgm:prSet/>
      <dgm:spPr/>
      <dgm:t>
        <a:bodyPr/>
        <a:lstStyle/>
        <a:p>
          <a:endParaRPr lang="en-US"/>
        </a:p>
      </dgm:t>
    </dgm:pt>
    <dgm:pt modelId="{8F692112-89CB-4046-AE41-5D5A6282E13C}">
      <dgm:prSet/>
      <dgm:spPr/>
      <dgm:t>
        <a:bodyPr/>
        <a:lstStyle/>
        <a:p>
          <a:r>
            <a:rPr lang="en-GB"/>
            <a:t>1 non fatal Criminal offence against the person</a:t>
          </a:r>
          <a:endParaRPr lang="en-US"/>
        </a:p>
      </dgm:t>
    </dgm:pt>
    <dgm:pt modelId="{662FF18F-B492-4C75-A1E3-AF7D58C8DA96}" type="parTrans" cxnId="{90886CB2-E2C4-42B6-AFAC-D03D24706CEA}">
      <dgm:prSet/>
      <dgm:spPr/>
      <dgm:t>
        <a:bodyPr/>
        <a:lstStyle/>
        <a:p>
          <a:endParaRPr lang="en-US"/>
        </a:p>
      </dgm:t>
    </dgm:pt>
    <dgm:pt modelId="{1D52CE8C-665A-4C1A-ABC8-17A8DD784BE1}" type="sibTrans" cxnId="{90886CB2-E2C4-42B6-AFAC-D03D24706CEA}">
      <dgm:prSet/>
      <dgm:spPr/>
      <dgm:t>
        <a:bodyPr/>
        <a:lstStyle/>
        <a:p>
          <a:endParaRPr lang="en-US"/>
        </a:p>
      </dgm:t>
    </dgm:pt>
    <dgm:pt modelId="{A01DC820-65BC-448D-9181-A28284376B91}">
      <dgm:prSet/>
      <dgm:spPr/>
      <dgm:t>
        <a:bodyPr/>
        <a:lstStyle/>
        <a:p>
          <a:r>
            <a:rPr lang="en-GB"/>
            <a:t>1 way to discharge a Contract</a:t>
          </a:r>
          <a:endParaRPr lang="en-US"/>
        </a:p>
      </dgm:t>
    </dgm:pt>
    <dgm:pt modelId="{141A0180-695B-49C5-8D5F-D331CD7E65D5}" type="parTrans" cxnId="{7604D316-96AA-42FB-A1F4-7AE97C9F945E}">
      <dgm:prSet/>
      <dgm:spPr/>
      <dgm:t>
        <a:bodyPr/>
        <a:lstStyle/>
        <a:p>
          <a:endParaRPr lang="en-US"/>
        </a:p>
      </dgm:t>
    </dgm:pt>
    <dgm:pt modelId="{C1B226C7-FB7A-4D1D-BBC5-7AEC3C93BCD0}" type="sibTrans" cxnId="{7604D316-96AA-42FB-A1F4-7AE97C9F945E}">
      <dgm:prSet/>
      <dgm:spPr/>
      <dgm:t>
        <a:bodyPr/>
        <a:lstStyle/>
        <a:p>
          <a:endParaRPr lang="en-US"/>
        </a:p>
      </dgm:t>
    </dgm:pt>
    <dgm:pt modelId="{18354281-69B0-4161-BE66-6CE713CDE1D1}">
      <dgm:prSet/>
      <dgm:spPr/>
      <dgm:t>
        <a:bodyPr/>
        <a:lstStyle/>
        <a:p>
          <a:r>
            <a:rPr lang="en-GB"/>
            <a:t>1 defence used in Tort Law</a:t>
          </a:r>
          <a:endParaRPr lang="en-US"/>
        </a:p>
      </dgm:t>
    </dgm:pt>
    <dgm:pt modelId="{336EC205-435E-494D-9DFF-DF96B3356101}" type="parTrans" cxnId="{5170C69C-BCE5-450A-ACA2-7FD3DFACDC8E}">
      <dgm:prSet/>
      <dgm:spPr/>
      <dgm:t>
        <a:bodyPr/>
        <a:lstStyle/>
        <a:p>
          <a:endParaRPr lang="en-US"/>
        </a:p>
      </dgm:t>
    </dgm:pt>
    <dgm:pt modelId="{DCB70B0E-C79E-432D-81C9-A16B1BBBA97A}" type="sibTrans" cxnId="{5170C69C-BCE5-450A-ACA2-7FD3DFACDC8E}">
      <dgm:prSet/>
      <dgm:spPr/>
      <dgm:t>
        <a:bodyPr/>
        <a:lstStyle/>
        <a:p>
          <a:endParaRPr lang="en-US"/>
        </a:p>
      </dgm:t>
    </dgm:pt>
    <dgm:pt modelId="{76C171B3-7278-4D8A-960D-F467843CAF1A}">
      <dgm:prSet/>
      <dgm:spPr/>
      <dgm:t>
        <a:bodyPr/>
        <a:lstStyle/>
        <a:p>
          <a:r>
            <a:rPr lang="en-GB"/>
            <a:t>Evidence should be provided on </a:t>
          </a:r>
          <a:r>
            <a:rPr lang="en-GB" b="1" i="1" u="sng"/>
            <a:t>Day 1</a:t>
          </a:r>
          <a:endParaRPr lang="en-US"/>
        </a:p>
      </dgm:t>
    </dgm:pt>
    <dgm:pt modelId="{8232B2C2-0C68-4C4D-A9E0-148FB9D3D43B}" type="parTrans" cxnId="{486DBBC9-B37C-4715-B896-B303DBE90BFC}">
      <dgm:prSet/>
      <dgm:spPr/>
      <dgm:t>
        <a:bodyPr/>
        <a:lstStyle/>
        <a:p>
          <a:endParaRPr lang="en-US"/>
        </a:p>
      </dgm:t>
    </dgm:pt>
    <dgm:pt modelId="{846A5159-E92A-48AB-99F1-91248B83FA4E}" type="sibTrans" cxnId="{486DBBC9-B37C-4715-B896-B303DBE90BFC}">
      <dgm:prSet/>
      <dgm:spPr/>
      <dgm:t>
        <a:bodyPr/>
        <a:lstStyle/>
        <a:p>
          <a:endParaRPr lang="en-US"/>
        </a:p>
      </dgm:t>
    </dgm:pt>
    <dgm:pt modelId="{19AB4922-F353-4672-AC16-B8E8CF37FB5F}" type="pres">
      <dgm:prSet presAssocID="{F900EDFD-4EA8-4BC1-A5C1-4C10AAA0450A}" presName="linear" presStyleCnt="0">
        <dgm:presLayoutVars>
          <dgm:animLvl val="lvl"/>
          <dgm:resizeHandles val="exact"/>
        </dgm:presLayoutVars>
      </dgm:prSet>
      <dgm:spPr/>
    </dgm:pt>
    <dgm:pt modelId="{C5C173B8-4106-44EF-BA0F-A9BC97BEB242}" type="pres">
      <dgm:prSet presAssocID="{70EE08EA-10C3-430F-8FDB-2B8786B3A1F4}" presName="parentText" presStyleLbl="node1" presStyleIdx="0" presStyleCnt="4">
        <dgm:presLayoutVars>
          <dgm:chMax val="0"/>
          <dgm:bulletEnabled val="1"/>
        </dgm:presLayoutVars>
      </dgm:prSet>
      <dgm:spPr/>
    </dgm:pt>
    <dgm:pt modelId="{0940AC75-67A4-4D1B-824E-A6D5C4ECC3F4}" type="pres">
      <dgm:prSet presAssocID="{70EE08EA-10C3-430F-8FDB-2B8786B3A1F4}" presName="childText" presStyleLbl="revTx" presStyleIdx="0" presStyleCnt="2">
        <dgm:presLayoutVars>
          <dgm:bulletEnabled val="1"/>
        </dgm:presLayoutVars>
      </dgm:prSet>
      <dgm:spPr/>
    </dgm:pt>
    <dgm:pt modelId="{056B2C9D-5AC0-4C91-A463-D1C32CEBC4B7}" type="pres">
      <dgm:prSet presAssocID="{3F025EA2-407D-45F6-B577-0E80DA7E9F0E}" presName="parentText" presStyleLbl="node1" presStyleIdx="1" presStyleCnt="4">
        <dgm:presLayoutVars>
          <dgm:chMax val="0"/>
          <dgm:bulletEnabled val="1"/>
        </dgm:presLayoutVars>
      </dgm:prSet>
      <dgm:spPr/>
    </dgm:pt>
    <dgm:pt modelId="{FB119067-0681-4DF1-BB2C-D429C1E47DB2}" type="pres">
      <dgm:prSet presAssocID="{C9946940-D2FA-4193-A444-FB957F6A2779}" presName="spacer" presStyleCnt="0"/>
      <dgm:spPr/>
    </dgm:pt>
    <dgm:pt modelId="{565E2DB4-FC9D-43D0-B892-2AED13A1FBB1}" type="pres">
      <dgm:prSet presAssocID="{46F34BB1-29C7-4E59-A286-D5ACE27664F7}" presName="parentText" presStyleLbl="node1" presStyleIdx="2" presStyleCnt="4">
        <dgm:presLayoutVars>
          <dgm:chMax val="0"/>
          <dgm:bulletEnabled val="1"/>
        </dgm:presLayoutVars>
      </dgm:prSet>
      <dgm:spPr/>
    </dgm:pt>
    <dgm:pt modelId="{C16BEF15-C10F-45F3-AFE0-EF7BA41B6699}" type="pres">
      <dgm:prSet presAssocID="{46F34BB1-29C7-4E59-A286-D5ACE27664F7}" presName="childText" presStyleLbl="revTx" presStyleIdx="1" presStyleCnt="2">
        <dgm:presLayoutVars>
          <dgm:bulletEnabled val="1"/>
        </dgm:presLayoutVars>
      </dgm:prSet>
      <dgm:spPr/>
    </dgm:pt>
    <dgm:pt modelId="{8D10CC29-7EF6-4A13-B485-0F3189461EDA}" type="pres">
      <dgm:prSet presAssocID="{76C171B3-7278-4D8A-960D-F467843CAF1A}" presName="parentText" presStyleLbl="node1" presStyleIdx="3" presStyleCnt="4">
        <dgm:presLayoutVars>
          <dgm:chMax val="0"/>
          <dgm:bulletEnabled val="1"/>
        </dgm:presLayoutVars>
      </dgm:prSet>
      <dgm:spPr/>
    </dgm:pt>
  </dgm:ptLst>
  <dgm:cxnLst>
    <dgm:cxn modelId="{63908C03-2FF3-4D8C-B0D8-0B2C729C398C}" type="presOf" srcId="{76C171B3-7278-4D8A-960D-F467843CAF1A}" destId="{8D10CC29-7EF6-4A13-B485-0F3189461EDA}" srcOrd="0" destOrd="0" presId="urn:microsoft.com/office/officeart/2005/8/layout/vList2"/>
    <dgm:cxn modelId="{8A1FF806-C129-4FEC-B5B1-CFEE39FBC53B}" type="presOf" srcId="{18354281-69B0-4161-BE66-6CE713CDE1D1}" destId="{C16BEF15-C10F-45F3-AFE0-EF7BA41B6699}" srcOrd="0" destOrd="2" presId="urn:microsoft.com/office/officeart/2005/8/layout/vList2"/>
    <dgm:cxn modelId="{7604D316-96AA-42FB-A1F4-7AE97C9F945E}" srcId="{46F34BB1-29C7-4E59-A286-D5ACE27664F7}" destId="{A01DC820-65BC-448D-9181-A28284376B91}" srcOrd="1" destOrd="0" parTransId="{141A0180-695B-49C5-8D5F-D331CD7E65D5}" sibTransId="{C1B226C7-FB7A-4D1D-BBC5-7AEC3C93BCD0}"/>
    <dgm:cxn modelId="{AC144122-F849-48F1-A872-DDFDF27FD6EB}" type="presOf" srcId="{D4C4D782-8ACB-4DF3-905B-6C0B2AB8911C}" destId="{0940AC75-67A4-4D1B-824E-A6D5C4ECC3F4}" srcOrd="0" destOrd="1" presId="urn:microsoft.com/office/officeart/2005/8/layout/vList2"/>
    <dgm:cxn modelId="{EC17FB33-99E8-4CB8-B9EF-260D9FE4063E}" srcId="{F900EDFD-4EA8-4BC1-A5C1-4C10AAA0450A}" destId="{3F025EA2-407D-45F6-B577-0E80DA7E9F0E}" srcOrd="1" destOrd="0" parTransId="{BBA7C02E-EEF3-405E-8EBD-D48633CCD8DA}" sibTransId="{C9946940-D2FA-4193-A444-FB957F6A2779}"/>
    <dgm:cxn modelId="{460F5440-3B49-4ACD-ABE9-F12A62F93308}" type="presOf" srcId="{3F025EA2-407D-45F6-B577-0E80DA7E9F0E}" destId="{056B2C9D-5AC0-4C91-A463-D1C32CEBC4B7}" srcOrd="0" destOrd="0" presId="urn:microsoft.com/office/officeart/2005/8/layout/vList2"/>
    <dgm:cxn modelId="{4D1FC65F-295D-4CE7-B600-8376BDB07FA2}" srcId="{F900EDFD-4EA8-4BC1-A5C1-4C10AAA0450A}" destId="{46F34BB1-29C7-4E59-A286-D5ACE27664F7}" srcOrd="2" destOrd="0" parTransId="{367DE510-FDC6-48CD-885A-F3540CE628CF}" sibTransId="{035E6574-592A-488A-B22B-3611B016602F}"/>
    <dgm:cxn modelId="{D99E7969-E4BA-4346-B788-320387320ECC}" type="presOf" srcId="{A01DC820-65BC-448D-9181-A28284376B91}" destId="{C16BEF15-C10F-45F3-AFE0-EF7BA41B6699}" srcOrd="0" destOrd="1" presId="urn:microsoft.com/office/officeart/2005/8/layout/vList2"/>
    <dgm:cxn modelId="{80AD4555-A1E2-42B1-8958-37F6AC2626CB}" srcId="{70EE08EA-10C3-430F-8FDB-2B8786B3A1F4}" destId="{A8DC9E19-E841-4365-8889-06968265448A}" srcOrd="0" destOrd="0" parTransId="{2739F603-823A-4501-983F-D56877C3F0B2}" sibTransId="{D6676A61-1B3B-4BFC-A07B-453E8B41FC8F}"/>
    <dgm:cxn modelId="{37805258-5569-4AC1-86DA-FBFB79B0257C}" srcId="{70EE08EA-10C3-430F-8FDB-2B8786B3A1F4}" destId="{D4C4D782-8ACB-4DF3-905B-6C0B2AB8911C}" srcOrd="1" destOrd="0" parTransId="{0013D39D-728B-42CC-A95A-F996A751B766}" sibTransId="{BE8C7C78-6099-4E61-BEAB-EE995AF24840}"/>
    <dgm:cxn modelId="{3A66638D-57D9-4CE2-AB41-B596CE79F7E2}" type="presOf" srcId="{70EE08EA-10C3-430F-8FDB-2B8786B3A1F4}" destId="{C5C173B8-4106-44EF-BA0F-A9BC97BEB242}" srcOrd="0" destOrd="0" presId="urn:microsoft.com/office/officeart/2005/8/layout/vList2"/>
    <dgm:cxn modelId="{5170C69C-BCE5-450A-ACA2-7FD3DFACDC8E}" srcId="{46F34BB1-29C7-4E59-A286-D5ACE27664F7}" destId="{18354281-69B0-4161-BE66-6CE713CDE1D1}" srcOrd="2" destOrd="0" parTransId="{336EC205-435E-494D-9DFF-DF96B3356101}" sibTransId="{DCB70B0E-C79E-432D-81C9-A16B1BBBA97A}"/>
    <dgm:cxn modelId="{90886CB2-E2C4-42B6-AFAC-D03D24706CEA}" srcId="{46F34BB1-29C7-4E59-A286-D5ACE27664F7}" destId="{8F692112-89CB-4046-AE41-5D5A6282E13C}" srcOrd="0" destOrd="0" parTransId="{662FF18F-B492-4C75-A1E3-AF7D58C8DA96}" sibTransId="{1D52CE8C-665A-4C1A-ABC8-17A8DD784BE1}"/>
    <dgm:cxn modelId="{DBDE9ABC-49E5-4BE3-A6A2-F1AF3B641799}" type="presOf" srcId="{46F34BB1-29C7-4E59-A286-D5ACE27664F7}" destId="{565E2DB4-FC9D-43D0-B892-2AED13A1FBB1}" srcOrd="0" destOrd="0" presId="urn:microsoft.com/office/officeart/2005/8/layout/vList2"/>
    <dgm:cxn modelId="{486DBBC9-B37C-4715-B896-B303DBE90BFC}" srcId="{F900EDFD-4EA8-4BC1-A5C1-4C10AAA0450A}" destId="{76C171B3-7278-4D8A-960D-F467843CAF1A}" srcOrd="3" destOrd="0" parTransId="{8232B2C2-0C68-4C4D-A9E0-148FB9D3D43B}" sibTransId="{846A5159-E92A-48AB-99F1-91248B83FA4E}"/>
    <dgm:cxn modelId="{DE1080CD-8723-46D8-AF4B-610BA6021824}" type="presOf" srcId="{F900EDFD-4EA8-4BC1-A5C1-4C10AAA0450A}" destId="{19AB4922-F353-4672-AC16-B8E8CF37FB5F}" srcOrd="0" destOrd="0" presId="urn:microsoft.com/office/officeart/2005/8/layout/vList2"/>
    <dgm:cxn modelId="{48A3FCEB-5EBB-413E-B28C-3FF764DED3E5}" type="presOf" srcId="{8F692112-89CB-4046-AE41-5D5A6282E13C}" destId="{C16BEF15-C10F-45F3-AFE0-EF7BA41B6699}" srcOrd="0" destOrd="0" presId="urn:microsoft.com/office/officeart/2005/8/layout/vList2"/>
    <dgm:cxn modelId="{69B885F3-7573-4E0B-8782-7E86821E5D1D}" srcId="{F900EDFD-4EA8-4BC1-A5C1-4C10AAA0450A}" destId="{70EE08EA-10C3-430F-8FDB-2B8786B3A1F4}" srcOrd="0" destOrd="0" parTransId="{3D7EBEAD-80C2-41CC-928E-7F98AE21BB4D}" sibTransId="{47B6B1CF-EC63-4272-99BB-58C22EE8B78F}"/>
    <dgm:cxn modelId="{2DDC6FF8-C083-4789-999D-E22CFB436DDF}" type="presOf" srcId="{A8DC9E19-E841-4365-8889-06968265448A}" destId="{0940AC75-67A4-4D1B-824E-A6D5C4ECC3F4}" srcOrd="0" destOrd="0" presId="urn:microsoft.com/office/officeart/2005/8/layout/vList2"/>
    <dgm:cxn modelId="{0B354752-AA34-4C1B-873B-0B3C48BBC226}" type="presParOf" srcId="{19AB4922-F353-4672-AC16-B8E8CF37FB5F}" destId="{C5C173B8-4106-44EF-BA0F-A9BC97BEB242}" srcOrd="0" destOrd="0" presId="urn:microsoft.com/office/officeart/2005/8/layout/vList2"/>
    <dgm:cxn modelId="{F2E35B00-20D8-4CD7-8B87-B1500A889FE0}" type="presParOf" srcId="{19AB4922-F353-4672-AC16-B8E8CF37FB5F}" destId="{0940AC75-67A4-4D1B-824E-A6D5C4ECC3F4}" srcOrd="1" destOrd="0" presId="urn:microsoft.com/office/officeart/2005/8/layout/vList2"/>
    <dgm:cxn modelId="{32FBFE89-9C53-4E05-941D-9F1B4417B0A9}" type="presParOf" srcId="{19AB4922-F353-4672-AC16-B8E8CF37FB5F}" destId="{056B2C9D-5AC0-4C91-A463-D1C32CEBC4B7}" srcOrd="2" destOrd="0" presId="urn:microsoft.com/office/officeart/2005/8/layout/vList2"/>
    <dgm:cxn modelId="{F39DE547-7770-4401-AAFB-230F2F144839}" type="presParOf" srcId="{19AB4922-F353-4672-AC16-B8E8CF37FB5F}" destId="{FB119067-0681-4DF1-BB2C-D429C1E47DB2}" srcOrd="3" destOrd="0" presId="urn:microsoft.com/office/officeart/2005/8/layout/vList2"/>
    <dgm:cxn modelId="{C03E7D1B-CEE0-493C-830E-0DD4CEB20C98}" type="presParOf" srcId="{19AB4922-F353-4672-AC16-B8E8CF37FB5F}" destId="{565E2DB4-FC9D-43D0-B892-2AED13A1FBB1}" srcOrd="4" destOrd="0" presId="urn:microsoft.com/office/officeart/2005/8/layout/vList2"/>
    <dgm:cxn modelId="{C1A99ADD-331C-41B6-8C78-59A08F8281D9}" type="presParOf" srcId="{19AB4922-F353-4672-AC16-B8E8CF37FB5F}" destId="{C16BEF15-C10F-45F3-AFE0-EF7BA41B6699}" srcOrd="5" destOrd="0" presId="urn:microsoft.com/office/officeart/2005/8/layout/vList2"/>
    <dgm:cxn modelId="{F97F903F-704F-4AB5-A0DC-8F80CD08699E}" type="presParOf" srcId="{19AB4922-F353-4672-AC16-B8E8CF37FB5F}" destId="{8D10CC29-7EF6-4A13-B485-0F3189461ED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42964FB-520E-41F9-9EC3-162F5625B1B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407B11E0-15F2-4AC1-BAAF-44B8E5A4891D}">
      <dgm:prSet/>
      <dgm:spPr/>
      <dgm:t>
        <a:bodyPr/>
        <a:lstStyle/>
        <a:p>
          <a:r>
            <a:rPr lang="en-GB"/>
            <a:t>You will be formally assessed 8 times in class, these tasks will help you to get the most out of your notes and independent study. </a:t>
          </a:r>
          <a:endParaRPr lang="en-US"/>
        </a:p>
      </dgm:t>
    </dgm:pt>
    <dgm:pt modelId="{28B003DB-1ED1-4C09-B672-2968991722F8}" type="parTrans" cxnId="{EF2C4E20-4662-4D98-9D62-87C8A9C1404A}">
      <dgm:prSet/>
      <dgm:spPr/>
      <dgm:t>
        <a:bodyPr/>
        <a:lstStyle/>
        <a:p>
          <a:endParaRPr lang="en-US"/>
        </a:p>
      </dgm:t>
    </dgm:pt>
    <dgm:pt modelId="{B5D94BE4-F8E4-4F8A-B38D-08A5C6FED471}" type="sibTrans" cxnId="{EF2C4E20-4662-4D98-9D62-87C8A9C1404A}">
      <dgm:prSet/>
      <dgm:spPr/>
      <dgm:t>
        <a:bodyPr/>
        <a:lstStyle/>
        <a:p>
          <a:endParaRPr lang="en-US"/>
        </a:p>
      </dgm:t>
    </dgm:pt>
    <dgm:pt modelId="{31E83202-925D-4A3F-B0A0-FBDF8F0494F9}">
      <dgm:prSet/>
      <dgm:spPr/>
      <dgm:t>
        <a:bodyPr/>
        <a:lstStyle/>
        <a:p>
          <a:r>
            <a:rPr lang="en-GB"/>
            <a:t>You are told you must complete 5 hours of independent study per subject per week, use this time wisely.</a:t>
          </a:r>
          <a:endParaRPr lang="en-US"/>
        </a:p>
      </dgm:t>
    </dgm:pt>
    <dgm:pt modelId="{DE3A00DF-98B5-43A2-B78B-E1DCC566062C}" type="parTrans" cxnId="{28FF17A9-5516-4854-977B-3FF0B473A20F}">
      <dgm:prSet/>
      <dgm:spPr/>
      <dgm:t>
        <a:bodyPr/>
        <a:lstStyle/>
        <a:p>
          <a:endParaRPr lang="en-US"/>
        </a:p>
      </dgm:t>
    </dgm:pt>
    <dgm:pt modelId="{16A6FB67-18A7-4C04-8E9F-7ABA3D05BDEA}" type="sibTrans" cxnId="{28FF17A9-5516-4854-977B-3FF0B473A20F}">
      <dgm:prSet/>
      <dgm:spPr/>
      <dgm:t>
        <a:bodyPr/>
        <a:lstStyle/>
        <a:p>
          <a:endParaRPr lang="en-US"/>
        </a:p>
      </dgm:t>
    </dgm:pt>
    <dgm:pt modelId="{2432A130-BBA6-4C90-B1C6-479F4D035A20}">
      <dgm:prSet/>
      <dgm:spPr/>
      <dgm:t>
        <a:bodyPr/>
        <a:lstStyle/>
        <a:p>
          <a:r>
            <a:rPr lang="en-GB"/>
            <a:t>Your transition work should culminate in:</a:t>
          </a:r>
          <a:endParaRPr lang="en-US"/>
        </a:p>
      </dgm:t>
    </dgm:pt>
    <dgm:pt modelId="{3A540569-A4F7-4D6C-A7D0-C27016478F93}" type="parTrans" cxnId="{D39E3770-B8AC-482B-B515-91F109885695}">
      <dgm:prSet/>
      <dgm:spPr/>
      <dgm:t>
        <a:bodyPr/>
        <a:lstStyle/>
        <a:p>
          <a:endParaRPr lang="en-US"/>
        </a:p>
      </dgm:t>
    </dgm:pt>
    <dgm:pt modelId="{3E2111E6-DF68-4784-AD7B-D5B5109B888A}" type="sibTrans" cxnId="{D39E3770-B8AC-482B-B515-91F109885695}">
      <dgm:prSet/>
      <dgm:spPr/>
      <dgm:t>
        <a:bodyPr/>
        <a:lstStyle/>
        <a:p>
          <a:endParaRPr lang="en-US"/>
        </a:p>
      </dgm:t>
    </dgm:pt>
    <dgm:pt modelId="{E600107A-67CE-4914-9EF4-7A8DB2DEA919}">
      <dgm:prSet/>
      <dgm:spPr/>
      <dgm:t>
        <a:bodyPr/>
        <a:lstStyle/>
        <a:p>
          <a:r>
            <a:rPr lang="en-GB"/>
            <a:t>4 folders (divided)</a:t>
          </a:r>
          <a:endParaRPr lang="en-US"/>
        </a:p>
      </dgm:t>
    </dgm:pt>
    <dgm:pt modelId="{DDC187D1-5047-49B6-B7DA-B432CDC5B8A5}" type="parTrans" cxnId="{F9765B16-C1F7-456A-B47A-E19AF0C51DFF}">
      <dgm:prSet/>
      <dgm:spPr/>
      <dgm:t>
        <a:bodyPr/>
        <a:lstStyle/>
        <a:p>
          <a:endParaRPr lang="en-US"/>
        </a:p>
      </dgm:t>
    </dgm:pt>
    <dgm:pt modelId="{C92927CF-78B1-4C9B-8F6C-FB37C0E1ECE0}" type="sibTrans" cxnId="{F9765B16-C1F7-456A-B47A-E19AF0C51DFF}">
      <dgm:prSet/>
      <dgm:spPr/>
      <dgm:t>
        <a:bodyPr/>
        <a:lstStyle/>
        <a:p>
          <a:endParaRPr lang="en-US"/>
        </a:p>
      </dgm:t>
    </dgm:pt>
    <dgm:pt modelId="{E20D28FA-4067-4A0B-8FDB-355B7C47E7CF}">
      <dgm:prSet/>
      <dgm:spPr/>
      <dgm:t>
        <a:bodyPr/>
        <a:lstStyle/>
        <a:p>
          <a:r>
            <a:rPr lang="en-GB"/>
            <a:t>1 revision plan (adaptable)</a:t>
          </a:r>
          <a:endParaRPr lang="en-US"/>
        </a:p>
      </dgm:t>
    </dgm:pt>
    <dgm:pt modelId="{C973A9EC-FEB5-45DB-855F-D77E7159520C}" type="parTrans" cxnId="{FF297DB4-20BB-48E5-9A0E-44C91E09EADA}">
      <dgm:prSet/>
      <dgm:spPr/>
      <dgm:t>
        <a:bodyPr/>
        <a:lstStyle/>
        <a:p>
          <a:endParaRPr lang="en-US"/>
        </a:p>
      </dgm:t>
    </dgm:pt>
    <dgm:pt modelId="{A0DE0DCD-CC7C-4C87-9E44-6DE27CAB6707}" type="sibTrans" cxnId="{FF297DB4-20BB-48E5-9A0E-44C91E09EADA}">
      <dgm:prSet/>
      <dgm:spPr/>
      <dgm:t>
        <a:bodyPr/>
        <a:lstStyle/>
        <a:p>
          <a:endParaRPr lang="en-US"/>
        </a:p>
      </dgm:t>
    </dgm:pt>
    <dgm:pt modelId="{48CB6DDA-8513-4A71-B8A4-3FF075357224}">
      <dgm:prSet/>
      <dgm:spPr/>
      <dgm:t>
        <a:bodyPr/>
        <a:lstStyle/>
        <a:p>
          <a:r>
            <a:rPr lang="en-GB"/>
            <a:t>1 diagram</a:t>
          </a:r>
          <a:endParaRPr lang="en-US"/>
        </a:p>
      </dgm:t>
    </dgm:pt>
    <dgm:pt modelId="{C1D99871-1B01-49AD-BDC3-53A879786148}" type="parTrans" cxnId="{CA433372-FC27-4BDA-868A-32080CEC33F0}">
      <dgm:prSet/>
      <dgm:spPr/>
      <dgm:t>
        <a:bodyPr/>
        <a:lstStyle/>
        <a:p>
          <a:endParaRPr lang="en-US"/>
        </a:p>
      </dgm:t>
    </dgm:pt>
    <dgm:pt modelId="{407F7DFD-7565-4EDD-8B56-43D4AD5F7C16}" type="sibTrans" cxnId="{CA433372-FC27-4BDA-868A-32080CEC33F0}">
      <dgm:prSet/>
      <dgm:spPr/>
      <dgm:t>
        <a:bodyPr/>
        <a:lstStyle/>
        <a:p>
          <a:endParaRPr lang="en-US"/>
        </a:p>
      </dgm:t>
    </dgm:pt>
    <dgm:pt modelId="{7FFE95B8-B931-47F1-90E8-2DA12B7E9E9E}">
      <dgm:prSet/>
      <dgm:spPr/>
      <dgm:t>
        <a:bodyPr/>
        <a:lstStyle/>
        <a:p>
          <a:r>
            <a:rPr lang="en-GB" dirty="0"/>
            <a:t>1 essay</a:t>
          </a:r>
          <a:endParaRPr lang="en-US" dirty="0"/>
        </a:p>
      </dgm:t>
    </dgm:pt>
    <dgm:pt modelId="{9BDFEA72-6D5D-42E0-8C7C-FBD5152E8F45}" type="parTrans" cxnId="{38658449-946C-4F3A-8FEF-BE58D4752B6E}">
      <dgm:prSet/>
      <dgm:spPr/>
      <dgm:t>
        <a:bodyPr/>
        <a:lstStyle/>
        <a:p>
          <a:endParaRPr lang="en-US"/>
        </a:p>
      </dgm:t>
    </dgm:pt>
    <dgm:pt modelId="{CC4E3C16-5564-4250-A63E-A3152BB44229}" type="sibTrans" cxnId="{38658449-946C-4F3A-8FEF-BE58D4752B6E}">
      <dgm:prSet/>
      <dgm:spPr/>
      <dgm:t>
        <a:bodyPr/>
        <a:lstStyle/>
        <a:p>
          <a:endParaRPr lang="en-US"/>
        </a:p>
      </dgm:t>
    </dgm:pt>
    <dgm:pt modelId="{376F24E4-B8A1-48CD-ABB0-E493B4550875}" type="pres">
      <dgm:prSet presAssocID="{642964FB-520E-41F9-9EC3-162F5625B1B7}" presName="Name0" presStyleCnt="0">
        <dgm:presLayoutVars>
          <dgm:dir/>
          <dgm:animLvl val="lvl"/>
          <dgm:resizeHandles val="exact"/>
        </dgm:presLayoutVars>
      </dgm:prSet>
      <dgm:spPr/>
    </dgm:pt>
    <dgm:pt modelId="{520FFE7C-565F-4B85-A9D1-44FC4B883E3C}" type="pres">
      <dgm:prSet presAssocID="{407B11E0-15F2-4AC1-BAAF-44B8E5A4891D}" presName="composite" presStyleCnt="0"/>
      <dgm:spPr/>
    </dgm:pt>
    <dgm:pt modelId="{A24BEDCA-FC25-4D30-8189-C53BE63ABFA6}" type="pres">
      <dgm:prSet presAssocID="{407B11E0-15F2-4AC1-BAAF-44B8E5A4891D}" presName="parTx" presStyleLbl="alignNode1" presStyleIdx="0" presStyleCnt="3">
        <dgm:presLayoutVars>
          <dgm:chMax val="0"/>
          <dgm:chPref val="0"/>
          <dgm:bulletEnabled val="1"/>
        </dgm:presLayoutVars>
      </dgm:prSet>
      <dgm:spPr/>
    </dgm:pt>
    <dgm:pt modelId="{04BE25EF-E801-4942-B27D-F47195E22405}" type="pres">
      <dgm:prSet presAssocID="{407B11E0-15F2-4AC1-BAAF-44B8E5A4891D}" presName="desTx" presStyleLbl="alignAccFollowNode1" presStyleIdx="0" presStyleCnt="3">
        <dgm:presLayoutVars>
          <dgm:bulletEnabled val="1"/>
        </dgm:presLayoutVars>
      </dgm:prSet>
      <dgm:spPr/>
    </dgm:pt>
    <dgm:pt modelId="{098D63C4-2257-45C7-8013-26726D2C5271}" type="pres">
      <dgm:prSet presAssocID="{B5D94BE4-F8E4-4F8A-B38D-08A5C6FED471}" presName="space" presStyleCnt="0"/>
      <dgm:spPr/>
    </dgm:pt>
    <dgm:pt modelId="{39F5AF50-7937-48DE-998A-EFE0EF7B7D5B}" type="pres">
      <dgm:prSet presAssocID="{31E83202-925D-4A3F-B0A0-FBDF8F0494F9}" presName="composite" presStyleCnt="0"/>
      <dgm:spPr/>
    </dgm:pt>
    <dgm:pt modelId="{9B04592D-0CA2-40D8-A7F5-C3E5540E445A}" type="pres">
      <dgm:prSet presAssocID="{31E83202-925D-4A3F-B0A0-FBDF8F0494F9}" presName="parTx" presStyleLbl="alignNode1" presStyleIdx="1" presStyleCnt="3">
        <dgm:presLayoutVars>
          <dgm:chMax val="0"/>
          <dgm:chPref val="0"/>
          <dgm:bulletEnabled val="1"/>
        </dgm:presLayoutVars>
      </dgm:prSet>
      <dgm:spPr/>
    </dgm:pt>
    <dgm:pt modelId="{DF10B36C-CD09-4082-B4B0-83E3D3A32931}" type="pres">
      <dgm:prSet presAssocID="{31E83202-925D-4A3F-B0A0-FBDF8F0494F9}" presName="desTx" presStyleLbl="alignAccFollowNode1" presStyleIdx="1" presStyleCnt="3">
        <dgm:presLayoutVars>
          <dgm:bulletEnabled val="1"/>
        </dgm:presLayoutVars>
      </dgm:prSet>
      <dgm:spPr/>
    </dgm:pt>
    <dgm:pt modelId="{EDDB6A94-746C-4BF1-9ECA-E17BD2D6484B}" type="pres">
      <dgm:prSet presAssocID="{16A6FB67-18A7-4C04-8E9F-7ABA3D05BDEA}" presName="space" presStyleCnt="0"/>
      <dgm:spPr/>
    </dgm:pt>
    <dgm:pt modelId="{B2B20870-129C-4CE0-A6F0-B939D4B5A35F}" type="pres">
      <dgm:prSet presAssocID="{2432A130-BBA6-4C90-B1C6-479F4D035A20}" presName="composite" presStyleCnt="0"/>
      <dgm:spPr/>
    </dgm:pt>
    <dgm:pt modelId="{2A8CB535-1222-475B-9ABD-64D8EA77D140}" type="pres">
      <dgm:prSet presAssocID="{2432A130-BBA6-4C90-B1C6-479F4D035A20}" presName="parTx" presStyleLbl="alignNode1" presStyleIdx="2" presStyleCnt="3">
        <dgm:presLayoutVars>
          <dgm:chMax val="0"/>
          <dgm:chPref val="0"/>
          <dgm:bulletEnabled val="1"/>
        </dgm:presLayoutVars>
      </dgm:prSet>
      <dgm:spPr/>
    </dgm:pt>
    <dgm:pt modelId="{265CB478-86F2-4296-998D-0ED3A61092A6}" type="pres">
      <dgm:prSet presAssocID="{2432A130-BBA6-4C90-B1C6-479F4D035A20}" presName="desTx" presStyleLbl="alignAccFollowNode1" presStyleIdx="2" presStyleCnt="3">
        <dgm:presLayoutVars>
          <dgm:bulletEnabled val="1"/>
        </dgm:presLayoutVars>
      </dgm:prSet>
      <dgm:spPr/>
    </dgm:pt>
  </dgm:ptLst>
  <dgm:cxnLst>
    <dgm:cxn modelId="{00A21A09-90FA-4A6F-9EF1-E5716E320E67}" type="presOf" srcId="{7FFE95B8-B931-47F1-90E8-2DA12B7E9E9E}" destId="{265CB478-86F2-4296-998D-0ED3A61092A6}" srcOrd="0" destOrd="3" presId="urn:microsoft.com/office/officeart/2005/8/layout/hList1"/>
    <dgm:cxn modelId="{17605C0A-3F7A-4C6B-8527-1673B47F2EC4}" type="presOf" srcId="{E600107A-67CE-4914-9EF4-7A8DB2DEA919}" destId="{265CB478-86F2-4296-998D-0ED3A61092A6}" srcOrd="0" destOrd="0" presId="urn:microsoft.com/office/officeart/2005/8/layout/hList1"/>
    <dgm:cxn modelId="{F9765B16-C1F7-456A-B47A-E19AF0C51DFF}" srcId="{2432A130-BBA6-4C90-B1C6-479F4D035A20}" destId="{E600107A-67CE-4914-9EF4-7A8DB2DEA919}" srcOrd="0" destOrd="0" parTransId="{DDC187D1-5047-49B6-B7DA-B432CDC5B8A5}" sibTransId="{C92927CF-78B1-4C9B-8F6C-FB37C0E1ECE0}"/>
    <dgm:cxn modelId="{EF2C4E20-4662-4D98-9D62-87C8A9C1404A}" srcId="{642964FB-520E-41F9-9EC3-162F5625B1B7}" destId="{407B11E0-15F2-4AC1-BAAF-44B8E5A4891D}" srcOrd="0" destOrd="0" parTransId="{28B003DB-1ED1-4C09-B672-2968991722F8}" sibTransId="{B5D94BE4-F8E4-4F8A-B38D-08A5C6FED471}"/>
    <dgm:cxn modelId="{B2723B30-62D0-412D-927F-B749DCE72707}" type="presOf" srcId="{2432A130-BBA6-4C90-B1C6-479F4D035A20}" destId="{2A8CB535-1222-475B-9ABD-64D8EA77D140}" srcOrd="0" destOrd="0" presId="urn:microsoft.com/office/officeart/2005/8/layout/hList1"/>
    <dgm:cxn modelId="{1FFD9837-4228-448B-AE8F-0137724F648F}" type="presOf" srcId="{407B11E0-15F2-4AC1-BAAF-44B8E5A4891D}" destId="{A24BEDCA-FC25-4D30-8189-C53BE63ABFA6}" srcOrd="0" destOrd="0" presId="urn:microsoft.com/office/officeart/2005/8/layout/hList1"/>
    <dgm:cxn modelId="{E6802048-8EC6-43E1-BEC2-F55B23B622D7}" type="presOf" srcId="{48CB6DDA-8513-4A71-B8A4-3FF075357224}" destId="{265CB478-86F2-4296-998D-0ED3A61092A6}" srcOrd="0" destOrd="2" presId="urn:microsoft.com/office/officeart/2005/8/layout/hList1"/>
    <dgm:cxn modelId="{38658449-946C-4F3A-8FEF-BE58D4752B6E}" srcId="{2432A130-BBA6-4C90-B1C6-479F4D035A20}" destId="{7FFE95B8-B931-47F1-90E8-2DA12B7E9E9E}" srcOrd="3" destOrd="0" parTransId="{9BDFEA72-6D5D-42E0-8C7C-FBD5152E8F45}" sibTransId="{CC4E3C16-5564-4250-A63E-A3152BB44229}"/>
    <dgm:cxn modelId="{D39E3770-B8AC-482B-B515-91F109885695}" srcId="{642964FB-520E-41F9-9EC3-162F5625B1B7}" destId="{2432A130-BBA6-4C90-B1C6-479F4D035A20}" srcOrd="2" destOrd="0" parTransId="{3A540569-A4F7-4D6C-A7D0-C27016478F93}" sibTransId="{3E2111E6-DF68-4784-AD7B-D5B5109B888A}"/>
    <dgm:cxn modelId="{CA433372-FC27-4BDA-868A-32080CEC33F0}" srcId="{2432A130-BBA6-4C90-B1C6-479F4D035A20}" destId="{48CB6DDA-8513-4A71-B8A4-3FF075357224}" srcOrd="2" destOrd="0" parTransId="{C1D99871-1B01-49AD-BDC3-53A879786148}" sibTransId="{407F7DFD-7565-4EDD-8B56-43D4AD5F7C16}"/>
    <dgm:cxn modelId="{72E57F55-B2F1-4833-9D4F-32DB62AC6C3F}" type="presOf" srcId="{642964FB-520E-41F9-9EC3-162F5625B1B7}" destId="{376F24E4-B8A1-48CD-ABB0-E493B4550875}" srcOrd="0" destOrd="0" presId="urn:microsoft.com/office/officeart/2005/8/layout/hList1"/>
    <dgm:cxn modelId="{F42A8276-0547-4E3E-947A-8C60DD09FAAF}" type="presOf" srcId="{31E83202-925D-4A3F-B0A0-FBDF8F0494F9}" destId="{9B04592D-0CA2-40D8-A7F5-C3E5540E445A}" srcOrd="0" destOrd="0" presId="urn:microsoft.com/office/officeart/2005/8/layout/hList1"/>
    <dgm:cxn modelId="{C93F5BA2-9391-4385-82DF-8169EEFC0DC6}" type="presOf" srcId="{E20D28FA-4067-4A0B-8FDB-355B7C47E7CF}" destId="{265CB478-86F2-4296-998D-0ED3A61092A6}" srcOrd="0" destOrd="1" presId="urn:microsoft.com/office/officeart/2005/8/layout/hList1"/>
    <dgm:cxn modelId="{28FF17A9-5516-4854-977B-3FF0B473A20F}" srcId="{642964FB-520E-41F9-9EC3-162F5625B1B7}" destId="{31E83202-925D-4A3F-B0A0-FBDF8F0494F9}" srcOrd="1" destOrd="0" parTransId="{DE3A00DF-98B5-43A2-B78B-E1DCC566062C}" sibTransId="{16A6FB67-18A7-4C04-8E9F-7ABA3D05BDEA}"/>
    <dgm:cxn modelId="{FF297DB4-20BB-48E5-9A0E-44C91E09EADA}" srcId="{2432A130-BBA6-4C90-B1C6-479F4D035A20}" destId="{E20D28FA-4067-4A0B-8FDB-355B7C47E7CF}" srcOrd="1" destOrd="0" parTransId="{C973A9EC-FEB5-45DB-855F-D77E7159520C}" sibTransId="{A0DE0DCD-CC7C-4C87-9E44-6DE27CAB6707}"/>
    <dgm:cxn modelId="{A31EAB6A-3199-407B-B797-2B6CCD2C5963}" type="presParOf" srcId="{376F24E4-B8A1-48CD-ABB0-E493B4550875}" destId="{520FFE7C-565F-4B85-A9D1-44FC4B883E3C}" srcOrd="0" destOrd="0" presId="urn:microsoft.com/office/officeart/2005/8/layout/hList1"/>
    <dgm:cxn modelId="{A0E405B3-8213-4CBB-8C46-C38642C60A5A}" type="presParOf" srcId="{520FFE7C-565F-4B85-A9D1-44FC4B883E3C}" destId="{A24BEDCA-FC25-4D30-8189-C53BE63ABFA6}" srcOrd="0" destOrd="0" presId="urn:microsoft.com/office/officeart/2005/8/layout/hList1"/>
    <dgm:cxn modelId="{16B25BA8-B2FA-451C-A455-CF31BF49F631}" type="presParOf" srcId="{520FFE7C-565F-4B85-A9D1-44FC4B883E3C}" destId="{04BE25EF-E801-4942-B27D-F47195E22405}" srcOrd="1" destOrd="0" presId="urn:microsoft.com/office/officeart/2005/8/layout/hList1"/>
    <dgm:cxn modelId="{AC4D8C07-CBE5-463E-B918-EF7F87098082}" type="presParOf" srcId="{376F24E4-B8A1-48CD-ABB0-E493B4550875}" destId="{098D63C4-2257-45C7-8013-26726D2C5271}" srcOrd="1" destOrd="0" presId="urn:microsoft.com/office/officeart/2005/8/layout/hList1"/>
    <dgm:cxn modelId="{FFEAE7B7-14E2-4510-AC07-AE539AA0E556}" type="presParOf" srcId="{376F24E4-B8A1-48CD-ABB0-E493B4550875}" destId="{39F5AF50-7937-48DE-998A-EFE0EF7B7D5B}" srcOrd="2" destOrd="0" presId="urn:microsoft.com/office/officeart/2005/8/layout/hList1"/>
    <dgm:cxn modelId="{4B0B082E-093A-4AE2-94C1-D161CFA4AB0E}" type="presParOf" srcId="{39F5AF50-7937-48DE-998A-EFE0EF7B7D5B}" destId="{9B04592D-0CA2-40D8-A7F5-C3E5540E445A}" srcOrd="0" destOrd="0" presId="urn:microsoft.com/office/officeart/2005/8/layout/hList1"/>
    <dgm:cxn modelId="{900CC40D-9FE8-412D-AC03-6A0C47B77C28}" type="presParOf" srcId="{39F5AF50-7937-48DE-998A-EFE0EF7B7D5B}" destId="{DF10B36C-CD09-4082-B4B0-83E3D3A32931}" srcOrd="1" destOrd="0" presId="urn:microsoft.com/office/officeart/2005/8/layout/hList1"/>
    <dgm:cxn modelId="{7F4F7AA5-0D2D-4EE6-AA49-9644C3CFFF1E}" type="presParOf" srcId="{376F24E4-B8A1-48CD-ABB0-E493B4550875}" destId="{EDDB6A94-746C-4BF1-9ECA-E17BD2D6484B}" srcOrd="3" destOrd="0" presId="urn:microsoft.com/office/officeart/2005/8/layout/hList1"/>
    <dgm:cxn modelId="{D1876C14-B1D8-400B-B00C-03C3146F4BC7}" type="presParOf" srcId="{376F24E4-B8A1-48CD-ABB0-E493B4550875}" destId="{B2B20870-129C-4CE0-A6F0-B939D4B5A35F}" srcOrd="4" destOrd="0" presId="urn:microsoft.com/office/officeart/2005/8/layout/hList1"/>
    <dgm:cxn modelId="{E506E6CF-47C4-47C6-92C5-4C31E04BF369}" type="presParOf" srcId="{B2B20870-129C-4CE0-A6F0-B939D4B5A35F}" destId="{2A8CB535-1222-475B-9ABD-64D8EA77D140}" srcOrd="0" destOrd="0" presId="urn:microsoft.com/office/officeart/2005/8/layout/hList1"/>
    <dgm:cxn modelId="{1CD9B790-1373-4D61-AD8D-7EFA69DF3848}" type="presParOf" srcId="{B2B20870-129C-4CE0-A6F0-B939D4B5A35F}" destId="{265CB478-86F2-4296-998D-0ED3A61092A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B80A6-0B10-48C8-B557-3DF5F981236D}">
      <dsp:nvSpPr>
        <dsp:cNvPr id="0" name=""/>
        <dsp:cNvSpPr/>
      </dsp:nvSpPr>
      <dsp:spPr>
        <a:xfrm>
          <a:off x="0" y="38308"/>
          <a:ext cx="11029950" cy="115830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Welcome to A Level Law!</a:t>
          </a:r>
          <a:endParaRPr lang="en-US" sz="2200" kern="1200" dirty="0"/>
        </a:p>
      </dsp:txBody>
      <dsp:txXfrm>
        <a:off x="56544" y="94852"/>
        <a:ext cx="10916862" cy="1045212"/>
      </dsp:txXfrm>
    </dsp:sp>
    <dsp:sp modelId="{FEB42C83-5228-4AB2-9B29-8A5A860C65FE}">
      <dsp:nvSpPr>
        <dsp:cNvPr id="0" name=""/>
        <dsp:cNvSpPr/>
      </dsp:nvSpPr>
      <dsp:spPr>
        <a:xfrm>
          <a:off x="0" y="1259969"/>
          <a:ext cx="11029950" cy="1158300"/>
        </a:xfrm>
        <a:prstGeom prst="round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This is a 2 year course </a:t>
          </a:r>
          <a:r>
            <a:rPr lang="en-US" sz="2200" kern="1200" dirty="0"/>
            <a:t>centering </a:t>
          </a:r>
          <a:r>
            <a:rPr lang="en-GB" sz="2200" kern="1200" dirty="0"/>
            <a:t>around the legal system of England and Wales. Throughout your two years you will study the legal system, its procedures, functions and personnel. You will also look at 3 substantive areas of law, namely Tort Law, Contract Law and Criminal Law.</a:t>
          </a:r>
          <a:endParaRPr lang="en-US" sz="2200" kern="1200" dirty="0"/>
        </a:p>
      </dsp:txBody>
      <dsp:txXfrm>
        <a:off x="56544" y="1316513"/>
        <a:ext cx="10916862" cy="1045212"/>
      </dsp:txXfrm>
    </dsp:sp>
    <dsp:sp modelId="{37DEA61F-B1F7-4FBE-A82A-864648675563}">
      <dsp:nvSpPr>
        <dsp:cNvPr id="0" name=""/>
        <dsp:cNvSpPr/>
      </dsp:nvSpPr>
      <dsp:spPr>
        <a:xfrm>
          <a:off x="0" y="2481629"/>
          <a:ext cx="11029950" cy="1158300"/>
        </a:xfrm>
        <a:prstGeom prst="round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As part of your transition work you will be required to complete 3 tasks. These tasks will help you throughout your time in Law and are essential to success!</a:t>
          </a:r>
          <a:endParaRPr lang="en-US" sz="2200" kern="1200" dirty="0"/>
        </a:p>
      </dsp:txBody>
      <dsp:txXfrm>
        <a:off x="56544" y="2538173"/>
        <a:ext cx="10916862" cy="1045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BC4D5-1E0B-4F16-964C-E6F01DC22693}">
      <dsp:nvSpPr>
        <dsp:cNvPr id="0" name=""/>
        <dsp:cNvSpPr/>
      </dsp:nvSpPr>
      <dsp:spPr>
        <a:xfrm>
          <a:off x="556344" y="2589"/>
          <a:ext cx="1836529" cy="1101917"/>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The rule of law </a:t>
          </a:r>
          <a:endParaRPr lang="en-US" sz="1700" kern="1200" dirty="0"/>
        </a:p>
      </dsp:txBody>
      <dsp:txXfrm>
        <a:off x="556344" y="2589"/>
        <a:ext cx="1836529" cy="1101917"/>
      </dsp:txXfrm>
    </dsp:sp>
    <dsp:sp modelId="{B7BA2BF5-4F65-4DE7-9386-CA4E2A6FAF7D}">
      <dsp:nvSpPr>
        <dsp:cNvPr id="0" name=""/>
        <dsp:cNvSpPr/>
      </dsp:nvSpPr>
      <dsp:spPr>
        <a:xfrm>
          <a:off x="2576527" y="2589"/>
          <a:ext cx="1836529" cy="1101917"/>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Law making: parliamentary law making </a:t>
          </a:r>
          <a:endParaRPr lang="en-US" sz="1700" kern="1200" dirty="0"/>
        </a:p>
      </dsp:txBody>
      <dsp:txXfrm>
        <a:off x="2576527" y="2589"/>
        <a:ext cx="1836529" cy="1101917"/>
      </dsp:txXfrm>
    </dsp:sp>
    <dsp:sp modelId="{35C6E81C-946F-45DF-AEDA-F9F8714F7E50}">
      <dsp:nvSpPr>
        <dsp:cNvPr id="0" name=""/>
        <dsp:cNvSpPr/>
      </dsp:nvSpPr>
      <dsp:spPr>
        <a:xfrm>
          <a:off x="4596710" y="2589"/>
          <a:ext cx="1836529" cy="1101917"/>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Law making: delegated legislation </a:t>
          </a:r>
          <a:endParaRPr lang="en-US" sz="1700" kern="1200"/>
        </a:p>
      </dsp:txBody>
      <dsp:txXfrm>
        <a:off x="4596710" y="2589"/>
        <a:ext cx="1836529" cy="1101917"/>
      </dsp:txXfrm>
    </dsp:sp>
    <dsp:sp modelId="{3EAE47CD-24E8-45C0-8ABE-482796A17CD8}">
      <dsp:nvSpPr>
        <dsp:cNvPr id="0" name=""/>
        <dsp:cNvSpPr/>
      </dsp:nvSpPr>
      <dsp:spPr>
        <a:xfrm>
          <a:off x="6616892" y="2589"/>
          <a:ext cx="1836529" cy="1101917"/>
        </a:xfrm>
        <a:prstGeom prst="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Law making: statutory interpretation </a:t>
          </a:r>
          <a:endParaRPr lang="en-US" sz="1700" kern="1200"/>
        </a:p>
      </dsp:txBody>
      <dsp:txXfrm>
        <a:off x="6616892" y="2589"/>
        <a:ext cx="1836529" cy="1101917"/>
      </dsp:txXfrm>
    </dsp:sp>
    <dsp:sp modelId="{5B4B7CEC-BE6A-41D2-9C6D-5CF0814A1729}">
      <dsp:nvSpPr>
        <dsp:cNvPr id="0" name=""/>
        <dsp:cNvSpPr/>
      </dsp:nvSpPr>
      <dsp:spPr>
        <a:xfrm>
          <a:off x="8637075" y="2589"/>
          <a:ext cx="1836529" cy="1101917"/>
        </a:xfrm>
        <a:prstGeom prst="rect">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Law making: judicial precedent </a:t>
          </a:r>
          <a:endParaRPr lang="en-US" sz="1700" kern="1200"/>
        </a:p>
      </dsp:txBody>
      <dsp:txXfrm>
        <a:off x="8637075" y="2589"/>
        <a:ext cx="1836529" cy="1101917"/>
      </dsp:txXfrm>
    </dsp:sp>
    <dsp:sp modelId="{5A216A18-58C2-4B78-B7BD-527FB71CD464}">
      <dsp:nvSpPr>
        <dsp:cNvPr id="0" name=""/>
        <dsp:cNvSpPr/>
      </dsp:nvSpPr>
      <dsp:spPr>
        <a:xfrm>
          <a:off x="556344" y="1288160"/>
          <a:ext cx="1836529" cy="1101917"/>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Law making: law reform </a:t>
          </a:r>
          <a:endParaRPr lang="en-US" sz="1700" kern="1200"/>
        </a:p>
      </dsp:txBody>
      <dsp:txXfrm>
        <a:off x="556344" y="1288160"/>
        <a:ext cx="1836529" cy="1101917"/>
      </dsp:txXfrm>
    </dsp:sp>
    <dsp:sp modelId="{779AF662-5829-420E-82F6-BD41463C05AF}">
      <dsp:nvSpPr>
        <dsp:cNvPr id="0" name=""/>
        <dsp:cNvSpPr/>
      </dsp:nvSpPr>
      <dsp:spPr>
        <a:xfrm>
          <a:off x="2576527" y="1288160"/>
          <a:ext cx="1836529" cy="1101917"/>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Law making: the European Union </a:t>
          </a:r>
          <a:endParaRPr lang="en-US" sz="1700" kern="1200"/>
        </a:p>
      </dsp:txBody>
      <dsp:txXfrm>
        <a:off x="2576527" y="1288160"/>
        <a:ext cx="1836529" cy="1101917"/>
      </dsp:txXfrm>
    </dsp:sp>
    <dsp:sp modelId="{8820AC4E-5EC3-42D0-9912-E03BE36E5682}">
      <dsp:nvSpPr>
        <dsp:cNvPr id="0" name=""/>
        <dsp:cNvSpPr/>
      </dsp:nvSpPr>
      <dsp:spPr>
        <a:xfrm>
          <a:off x="4596710" y="1288160"/>
          <a:ext cx="1836529" cy="1101917"/>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The legal system: the civil courts and other forms of dispute resolution</a:t>
          </a:r>
          <a:endParaRPr lang="en-US" sz="1700" kern="1200"/>
        </a:p>
      </dsp:txBody>
      <dsp:txXfrm>
        <a:off x="4596710" y="1288160"/>
        <a:ext cx="1836529" cy="1101917"/>
      </dsp:txXfrm>
    </dsp:sp>
    <dsp:sp modelId="{081DB5B1-4AED-4E4D-BCAD-B1EFB5633981}">
      <dsp:nvSpPr>
        <dsp:cNvPr id="0" name=""/>
        <dsp:cNvSpPr/>
      </dsp:nvSpPr>
      <dsp:spPr>
        <a:xfrm>
          <a:off x="6616892" y="1288160"/>
          <a:ext cx="1836529" cy="1101917"/>
        </a:xfrm>
        <a:prstGeom prst="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The legal system: the criminal courts and lay people</a:t>
          </a:r>
          <a:endParaRPr lang="en-US" sz="1700" kern="1200"/>
        </a:p>
      </dsp:txBody>
      <dsp:txXfrm>
        <a:off x="6616892" y="1288160"/>
        <a:ext cx="1836529" cy="1101917"/>
      </dsp:txXfrm>
    </dsp:sp>
    <dsp:sp modelId="{057AF371-0A5B-4501-B592-51A4DA14C0A4}">
      <dsp:nvSpPr>
        <dsp:cNvPr id="0" name=""/>
        <dsp:cNvSpPr/>
      </dsp:nvSpPr>
      <dsp:spPr>
        <a:xfrm>
          <a:off x="8637075" y="1288160"/>
          <a:ext cx="1836529" cy="1101917"/>
        </a:xfrm>
        <a:prstGeom prst="rect">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The legal system: legal personnel and the judiciary</a:t>
          </a:r>
          <a:endParaRPr lang="en-US" sz="1700" kern="1200"/>
        </a:p>
      </dsp:txBody>
      <dsp:txXfrm>
        <a:off x="8637075" y="1288160"/>
        <a:ext cx="1836529" cy="1101917"/>
      </dsp:txXfrm>
    </dsp:sp>
    <dsp:sp modelId="{02F74EC2-8A63-4316-A79F-60095D5B7020}">
      <dsp:nvSpPr>
        <dsp:cNvPr id="0" name=""/>
        <dsp:cNvSpPr/>
      </dsp:nvSpPr>
      <dsp:spPr>
        <a:xfrm>
          <a:off x="556344" y="2573730"/>
          <a:ext cx="1836529" cy="1101917"/>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The legal system: access to justice and funding</a:t>
          </a:r>
          <a:endParaRPr lang="en-US" sz="1700" kern="1200" dirty="0"/>
        </a:p>
      </dsp:txBody>
      <dsp:txXfrm>
        <a:off x="556344" y="2573730"/>
        <a:ext cx="1836529" cy="1101917"/>
      </dsp:txXfrm>
    </dsp:sp>
    <dsp:sp modelId="{7C4FD2E7-BAF5-4EE1-BA5C-05CF68E86601}">
      <dsp:nvSpPr>
        <dsp:cNvPr id="0" name=""/>
        <dsp:cNvSpPr/>
      </dsp:nvSpPr>
      <dsp:spPr>
        <a:xfrm>
          <a:off x="2576527" y="2573730"/>
          <a:ext cx="1836529" cy="1101917"/>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Nature of law </a:t>
          </a:r>
          <a:endParaRPr lang="en-US" sz="1700" kern="1200" dirty="0"/>
        </a:p>
      </dsp:txBody>
      <dsp:txXfrm>
        <a:off x="2576527" y="2573730"/>
        <a:ext cx="1836529" cy="1101917"/>
      </dsp:txXfrm>
    </dsp:sp>
    <dsp:sp modelId="{20DCE5FD-311E-400E-B4AE-195E82C48B38}">
      <dsp:nvSpPr>
        <dsp:cNvPr id="0" name=""/>
        <dsp:cNvSpPr/>
      </dsp:nvSpPr>
      <dsp:spPr>
        <a:xfrm>
          <a:off x="4596710" y="2573730"/>
          <a:ext cx="1836529" cy="1101917"/>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Nature of law: law and society </a:t>
          </a:r>
          <a:endParaRPr lang="en-US" sz="1700" kern="1200" dirty="0"/>
        </a:p>
      </dsp:txBody>
      <dsp:txXfrm>
        <a:off x="4596710" y="2573730"/>
        <a:ext cx="1836529" cy="1101917"/>
      </dsp:txXfrm>
    </dsp:sp>
    <dsp:sp modelId="{6E4B94DD-4F68-4CA0-8A6E-F36171B2FFF0}">
      <dsp:nvSpPr>
        <dsp:cNvPr id="0" name=""/>
        <dsp:cNvSpPr/>
      </dsp:nvSpPr>
      <dsp:spPr>
        <a:xfrm>
          <a:off x="6616892" y="2573730"/>
          <a:ext cx="1836529" cy="1101917"/>
        </a:xfrm>
        <a:prstGeom prst="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Nature of law: law and morality </a:t>
          </a:r>
          <a:endParaRPr lang="en-US" sz="1700" kern="1200" dirty="0"/>
        </a:p>
      </dsp:txBody>
      <dsp:txXfrm>
        <a:off x="6616892" y="2573730"/>
        <a:ext cx="1836529" cy="1101917"/>
      </dsp:txXfrm>
    </dsp:sp>
    <dsp:sp modelId="{0981B90A-36AB-48F4-A480-D6CA82AF2AE3}">
      <dsp:nvSpPr>
        <dsp:cNvPr id="0" name=""/>
        <dsp:cNvSpPr/>
      </dsp:nvSpPr>
      <dsp:spPr>
        <a:xfrm>
          <a:off x="8637075" y="2573730"/>
          <a:ext cx="1836529" cy="1101917"/>
        </a:xfrm>
        <a:prstGeom prst="rect">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Nature of law: law and justice </a:t>
          </a:r>
          <a:endParaRPr lang="en-US" sz="1700" kern="1200" dirty="0"/>
        </a:p>
      </dsp:txBody>
      <dsp:txXfrm>
        <a:off x="8637075" y="2573730"/>
        <a:ext cx="1836529" cy="11019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4D119-4C99-4CC6-85B0-1DC72F9ACD54}">
      <dsp:nvSpPr>
        <dsp:cNvPr id="0" name=""/>
        <dsp:cNvSpPr/>
      </dsp:nvSpPr>
      <dsp:spPr>
        <a:xfrm>
          <a:off x="0" y="163199"/>
          <a:ext cx="2191365" cy="1314819"/>
        </a:xfrm>
        <a:prstGeom prst="rect">
          <a:avLst/>
        </a:prstGeom>
        <a:solidFill>
          <a:schemeClr val="accent2">
            <a:shade val="80000"/>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The rules of criminal law </a:t>
          </a:r>
          <a:endParaRPr lang="en-US" sz="2100" kern="1200"/>
        </a:p>
      </dsp:txBody>
      <dsp:txXfrm>
        <a:off x="0" y="163199"/>
        <a:ext cx="2191365" cy="1314819"/>
      </dsp:txXfrm>
    </dsp:sp>
    <dsp:sp modelId="{B16B23B0-73EF-4E7B-8B01-697550693AF2}">
      <dsp:nvSpPr>
        <dsp:cNvPr id="0" name=""/>
        <dsp:cNvSpPr/>
      </dsp:nvSpPr>
      <dsp:spPr>
        <a:xfrm>
          <a:off x="2410502" y="163199"/>
          <a:ext cx="2191365" cy="1314819"/>
        </a:xfrm>
        <a:prstGeom prst="rect">
          <a:avLst/>
        </a:prstGeom>
        <a:solidFill>
          <a:schemeClr val="accent2">
            <a:shade val="80000"/>
            <a:hueOff val="52674"/>
            <a:satOff val="-3805"/>
            <a:lumOff val="4093"/>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Theory in criminal law</a:t>
          </a:r>
          <a:endParaRPr lang="en-US" sz="2100" kern="1200"/>
        </a:p>
      </dsp:txBody>
      <dsp:txXfrm>
        <a:off x="2410502" y="163199"/>
        <a:ext cx="2191365" cy="1314819"/>
      </dsp:txXfrm>
    </dsp:sp>
    <dsp:sp modelId="{0B4EDF3F-F2EC-4892-80EE-544A3B17396E}">
      <dsp:nvSpPr>
        <dsp:cNvPr id="0" name=""/>
        <dsp:cNvSpPr/>
      </dsp:nvSpPr>
      <dsp:spPr>
        <a:xfrm>
          <a:off x="4821004" y="163199"/>
          <a:ext cx="2191365" cy="1314819"/>
        </a:xfrm>
        <a:prstGeom prst="rect">
          <a:avLst/>
        </a:prstGeom>
        <a:solidFill>
          <a:schemeClr val="accent2">
            <a:shade val="80000"/>
            <a:hueOff val="105348"/>
            <a:satOff val="-7609"/>
            <a:lumOff val="818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General elements of liability </a:t>
          </a:r>
          <a:endParaRPr lang="en-US" sz="2100" kern="1200" dirty="0"/>
        </a:p>
      </dsp:txBody>
      <dsp:txXfrm>
        <a:off x="4821004" y="163199"/>
        <a:ext cx="2191365" cy="1314819"/>
      </dsp:txXfrm>
    </dsp:sp>
    <dsp:sp modelId="{CD09C05B-D55F-437D-85B6-D26D3A0FFEB2}">
      <dsp:nvSpPr>
        <dsp:cNvPr id="0" name=""/>
        <dsp:cNvSpPr/>
      </dsp:nvSpPr>
      <dsp:spPr>
        <a:xfrm>
          <a:off x="0" y="1697155"/>
          <a:ext cx="2191365" cy="1314819"/>
        </a:xfrm>
        <a:prstGeom prst="rect">
          <a:avLst/>
        </a:prstGeom>
        <a:solidFill>
          <a:schemeClr val="accent2">
            <a:shade val="80000"/>
            <a:hueOff val="158022"/>
            <a:satOff val="-11414"/>
            <a:lumOff val="12278"/>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Fatal offences against the person </a:t>
          </a:r>
          <a:endParaRPr lang="en-US" sz="2100" kern="1200"/>
        </a:p>
      </dsp:txBody>
      <dsp:txXfrm>
        <a:off x="0" y="1697155"/>
        <a:ext cx="2191365" cy="1314819"/>
      </dsp:txXfrm>
    </dsp:sp>
    <dsp:sp modelId="{6C84DAB9-8FA2-48EF-9B1E-9D70BF65ACF8}">
      <dsp:nvSpPr>
        <dsp:cNvPr id="0" name=""/>
        <dsp:cNvSpPr/>
      </dsp:nvSpPr>
      <dsp:spPr>
        <a:xfrm>
          <a:off x="2410502" y="1697155"/>
          <a:ext cx="2191365" cy="1314819"/>
        </a:xfrm>
        <a:prstGeom prst="rect">
          <a:avLst/>
        </a:prstGeom>
        <a:solidFill>
          <a:schemeClr val="accent2">
            <a:shade val="80000"/>
            <a:hueOff val="210696"/>
            <a:satOff val="-15219"/>
            <a:lumOff val="16371"/>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Non-fatal offences against the person </a:t>
          </a:r>
          <a:endParaRPr lang="en-US" sz="2100" kern="1200"/>
        </a:p>
      </dsp:txBody>
      <dsp:txXfrm>
        <a:off x="2410502" y="1697155"/>
        <a:ext cx="2191365" cy="1314819"/>
      </dsp:txXfrm>
    </dsp:sp>
    <dsp:sp modelId="{615BB9DA-CB09-4CBF-8011-EFA49C42D9F9}">
      <dsp:nvSpPr>
        <dsp:cNvPr id="0" name=""/>
        <dsp:cNvSpPr/>
      </dsp:nvSpPr>
      <dsp:spPr>
        <a:xfrm>
          <a:off x="4821004" y="1697155"/>
          <a:ext cx="2191365" cy="1314819"/>
        </a:xfrm>
        <a:prstGeom prst="rect">
          <a:avLst/>
        </a:prstGeom>
        <a:solidFill>
          <a:schemeClr val="accent2">
            <a:shade val="80000"/>
            <a:hueOff val="263370"/>
            <a:satOff val="-19024"/>
            <a:lumOff val="20464"/>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Property offences </a:t>
          </a:r>
          <a:endParaRPr lang="en-US" sz="2100" kern="1200"/>
        </a:p>
      </dsp:txBody>
      <dsp:txXfrm>
        <a:off x="4821004" y="1697155"/>
        <a:ext cx="2191365" cy="1314819"/>
      </dsp:txXfrm>
    </dsp:sp>
    <dsp:sp modelId="{75E927D4-9324-4912-8719-48403FC1B886}">
      <dsp:nvSpPr>
        <dsp:cNvPr id="0" name=""/>
        <dsp:cNvSpPr/>
      </dsp:nvSpPr>
      <dsp:spPr>
        <a:xfrm>
          <a:off x="0" y="3231111"/>
          <a:ext cx="2191365" cy="1314819"/>
        </a:xfrm>
        <a:prstGeom prst="rect">
          <a:avLst/>
        </a:prstGeom>
        <a:solidFill>
          <a:schemeClr val="accent2">
            <a:shade val="80000"/>
            <a:hueOff val="316044"/>
            <a:satOff val="-22828"/>
            <a:lumOff val="2455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Attempt (s1 Criminal Attempts Act 1981).</a:t>
          </a:r>
          <a:endParaRPr lang="en-US" sz="2100" kern="1200"/>
        </a:p>
      </dsp:txBody>
      <dsp:txXfrm>
        <a:off x="0" y="3231111"/>
        <a:ext cx="2191365" cy="1314819"/>
      </dsp:txXfrm>
    </dsp:sp>
    <dsp:sp modelId="{34A3FF91-7B31-4D93-BAF9-9A4E7D76ECE6}">
      <dsp:nvSpPr>
        <dsp:cNvPr id="0" name=""/>
        <dsp:cNvSpPr/>
      </dsp:nvSpPr>
      <dsp:spPr>
        <a:xfrm>
          <a:off x="2410502" y="3231111"/>
          <a:ext cx="2191365" cy="1314819"/>
        </a:xfrm>
        <a:prstGeom prst="rect">
          <a:avLst/>
        </a:prstGeom>
        <a:solidFill>
          <a:schemeClr val="accent2">
            <a:shade val="80000"/>
            <a:hueOff val="368718"/>
            <a:satOff val="-26633"/>
            <a:lumOff val="28649"/>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Defences (Capacity defences)</a:t>
          </a:r>
          <a:endParaRPr lang="en-US" sz="2100" kern="1200"/>
        </a:p>
      </dsp:txBody>
      <dsp:txXfrm>
        <a:off x="2410502" y="3231111"/>
        <a:ext cx="2191365" cy="1314819"/>
      </dsp:txXfrm>
    </dsp:sp>
    <dsp:sp modelId="{9226E9E0-6FA0-4272-B29B-B5B5D40A9E41}">
      <dsp:nvSpPr>
        <dsp:cNvPr id="0" name=""/>
        <dsp:cNvSpPr/>
      </dsp:nvSpPr>
      <dsp:spPr>
        <a:xfrm>
          <a:off x="4821004" y="3231111"/>
          <a:ext cx="2191365" cy="1314819"/>
        </a:xfrm>
        <a:prstGeom prst="rect">
          <a:avLst/>
        </a:prstGeom>
        <a:solidFill>
          <a:schemeClr val="accent2">
            <a:shade val="80000"/>
            <a:hueOff val="421392"/>
            <a:satOff val="-30438"/>
            <a:lumOff val="32742"/>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Defences (Necessity defences)</a:t>
          </a:r>
          <a:endParaRPr lang="en-US" sz="2100" kern="1200"/>
        </a:p>
      </dsp:txBody>
      <dsp:txXfrm>
        <a:off x="4821004" y="3231111"/>
        <a:ext cx="2191365" cy="13148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4BB37-0060-43D1-88C5-AB50FDAE5D95}">
      <dsp:nvSpPr>
        <dsp:cNvPr id="0" name=""/>
        <dsp:cNvSpPr/>
      </dsp:nvSpPr>
      <dsp:spPr>
        <a:xfrm>
          <a:off x="0" y="163199"/>
          <a:ext cx="2191365" cy="1314819"/>
        </a:xfrm>
        <a:prstGeom prst="rect">
          <a:avLst/>
        </a:prstGeom>
        <a:solidFill>
          <a:schemeClr val="accent4">
            <a:shade val="80000"/>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The rules of tort law </a:t>
          </a:r>
          <a:endParaRPr lang="en-US" sz="1800" kern="1200"/>
        </a:p>
      </dsp:txBody>
      <dsp:txXfrm>
        <a:off x="0" y="163199"/>
        <a:ext cx="2191365" cy="1314819"/>
      </dsp:txXfrm>
    </dsp:sp>
    <dsp:sp modelId="{9018513F-C49A-401B-BD59-86B8BCEDE2D8}">
      <dsp:nvSpPr>
        <dsp:cNvPr id="0" name=""/>
        <dsp:cNvSpPr/>
      </dsp:nvSpPr>
      <dsp:spPr>
        <a:xfrm>
          <a:off x="2410502" y="163199"/>
          <a:ext cx="2191365" cy="1314819"/>
        </a:xfrm>
        <a:prstGeom prst="rect">
          <a:avLst/>
        </a:prstGeom>
        <a:solidFill>
          <a:schemeClr val="accent4">
            <a:shade val="80000"/>
            <a:hueOff val="4290"/>
            <a:satOff val="76"/>
            <a:lumOff val="2507"/>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Theory of tort law </a:t>
          </a:r>
          <a:endParaRPr lang="en-US" sz="1800" kern="1200"/>
        </a:p>
      </dsp:txBody>
      <dsp:txXfrm>
        <a:off x="2410502" y="163199"/>
        <a:ext cx="2191365" cy="1314819"/>
      </dsp:txXfrm>
    </dsp:sp>
    <dsp:sp modelId="{2D17DEE5-F6E5-4078-B0C2-3258250B6442}">
      <dsp:nvSpPr>
        <dsp:cNvPr id="0" name=""/>
        <dsp:cNvSpPr/>
      </dsp:nvSpPr>
      <dsp:spPr>
        <a:xfrm>
          <a:off x="4821004" y="163199"/>
          <a:ext cx="2191365" cy="1314819"/>
        </a:xfrm>
        <a:prstGeom prst="rect">
          <a:avLst/>
        </a:prstGeom>
        <a:solidFill>
          <a:schemeClr val="accent4">
            <a:shade val="80000"/>
            <a:hueOff val="8581"/>
            <a:satOff val="151"/>
            <a:lumOff val="501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Liability in negligence for physical injury to people and damage to property</a:t>
          </a:r>
          <a:endParaRPr lang="en-US" sz="1800" kern="1200"/>
        </a:p>
      </dsp:txBody>
      <dsp:txXfrm>
        <a:off x="4821004" y="163199"/>
        <a:ext cx="2191365" cy="1314819"/>
      </dsp:txXfrm>
    </dsp:sp>
    <dsp:sp modelId="{0FFC3DE6-F57C-42DD-9B04-5B1343D7298D}">
      <dsp:nvSpPr>
        <dsp:cNvPr id="0" name=""/>
        <dsp:cNvSpPr/>
      </dsp:nvSpPr>
      <dsp:spPr>
        <a:xfrm>
          <a:off x="0" y="1697155"/>
          <a:ext cx="2191365" cy="1314819"/>
        </a:xfrm>
        <a:prstGeom prst="rect">
          <a:avLst/>
        </a:prstGeom>
        <a:solidFill>
          <a:schemeClr val="accent4">
            <a:shade val="80000"/>
            <a:hueOff val="12871"/>
            <a:satOff val="227"/>
            <a:lumOff val="7522"/>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Liability in negligence for economic loss and psychiatric injury</a:t>
          </a:r>
          <a:endParaRPr lang="en-US" sz="1800" kern="1200"/>
        </a:p>
      </dsp:txBody>
      <dsp:txXfrm>
        <a:off x="0" y="1697155"/>
        <a:ext cx="2191365" cy="1314819"/>
      </dsp:txXfrm>
    </dsp:sp>
    <dsp:sp modelId="{3698BBF8-72F3-4233-B414-36CAB7D172AA}">
      <dsp:nvSpPr>
        <dsp:cNvPr id="0" name=""/>
        <dsp:cNvSpPr/>
      </dsp:nvSpPr>
      <dsp:spPr>
        <a:xfrm>
          <a:off x="2410502" y="1697155"/>
          <a:ext cx="2191365" cy="1314819"/>
        </a:xfrm>
        <a:prstGeom prst="rect">
          <a:avLst/>
        </a:prstGeom>
        <a:solidFill>
          <a:schemeClr val="accent4">
            <a:shade val="80000"/>
            <a:hueOff val="17162"/>
            <a:satOff val="303"/>
            <a:lumOff val="1003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Occupiers' liability </a:t>
          </a:r>
          <a:endParaRPr lang="en-US" sz="1800" kern="1200"/>
        </a:p>
      </dsp:txBody>
      <dsp:txXfrm>
        <a:off x="2410502" y="1697155"/>
        <a:ext cx="2191365" cy="1314819"/>
      </dsp:txXfrm>
    </dsp:sp>
    <dsp:sp modelId="{E6A7AE23-E136-482C-8265-370A590F4CFB}">
      <dsp:nvSpPr>
        <dsp:cNvPr id="0" name=""/>
        <dsp:cNvSpPr/>
      </dsp:nvSpPr>
      <dsp:spPr>
        <a:xfrm>
          <a:off x="4821004" y="1697155"/>
          <a:ext cx="2191365" cy="1314819"/>
        </a:xfrm>
        <a:prstGeom prst="rect">
          <a:avLst/>
        </a:prstGeom>
        <a:solidFill>
          <a:schemeClr val="accent4">
            <a:shade val="80000"/>
            <a:hueOff val="21452"/>
            <a:satOff val="379"/>
            <a:lumOff val="12537"/>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Nuisance and the escape of dangerous things</a:t>
          </a:r>
          <a:endParaRPr lang="en-US" sz="1800" kern="1200" dirty="0"/>
        </a:p>
      </dsp:txBody>
      <dsp:txXfrm>
        <a:off x="4821004" y="1697155"/>
        <a:ext cx="2191365" cy="1314819"/>
      </dsp:txXfrm>
    </dsp:sp>
    <dsp:sp modelId="{5366B4B1-3B86-4B08-9B53-54CDC6A70F07}">
      <dsp:nvSpPr>
        <dsp:cNvPr id="0" name=""/>
        <dsp:cNvSpPr/>
      </dsp:nvSpPr>
      <dsp:spPr>
        <a:xfrm>
          <a:off x="0" y="3231111"/>
          <a:ext cx="2191365" cy="1314819"/>
        </a:xfrm>
        <a:prstGeom prst="rect">
          <a:avLst/>
        </a:prstGeom>
        <a:solidFill>
          <a:schemeClr val="accent4">
            <a:shade val="80000"/>
            <a:hueOff val="25742"/>
            <a:satOff val="454"/>
            <a:lumOff val="15044"/>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Vicarious liability</a:t>
          </a:r>
          <a:endParaRPr lang="en-US" sz="1800" kern="1200"/>
        </a:p>
      </dsp:txBody>
      <dsp:txXfrm>
        <a:off x="0" y="3231111"/>
        <a:ext cx="2191365" cy="1314819"/>
      </dsp:txXfrm>
    </dsp:sp>
    <dsp:sp modelId="{041E65EE-C85E-4BB8-9E4D-1F348F886687}">
      <dsp:nvSpPr>
        <dsp:cNvPr id="0" name=""/>
        <dsp:cNvSpPr/>
      </dsp:nvSpPr>
      <dsp:spPr>
        <a:xfrm>
          <a:off x="2410502" y="3231111"/>
          <a:ext cx="2191365" cy="1314819"/>
        </a:xfrm>
        <a:prstGeom prst="rect">
          <a:avLst/>
        </a:prstGeom>
        <a:solidFill>
          <a:schemeClr val="accent4">
            <a:shade val="80000"/>
            <a:hueOff val="30033"/>
            <a:satOff val="530"/>
            <a:lumOff val="17552"/>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Defences </a:t>
          </a:r>
          <a:endParaRPr lang="en-US" sz="1800" kern="1200"/>
        </a:p>
      </dsp:txBody>
      <dsp:txXfrm>
        <a:off x="2410502" y="3231111"/>
        <a:ext cx="2191365" cy="1314819"/>
      </dsp:txXfrm>
    </dsp:sp>
    <dsp:sp modelId="{C4BDF8B3-CF5E-4728-975E-9BEDEA44A1DB}">
      <dsp:nvSpPr>
        <dsp:cNvPr id="0" name=""/>
        <dsp:cNvSpPr/>
      </dsp:nvSpPr>
      <dsp:spPr>
        <a:xfrm>
          <a:off x="4821004" y="3231111"/>
          <a:ext cx="2191365" cy="1314819"/>
        </a:xfrm>
        <a:prstGeom prst="rect">
          <a:avLst/>
        </a:prstGeom>
        <a:solidFill>
          <a:schemeClr val="accent4">
            <a:shade val="80000"/>
            <a:hueOff val="34323"/>
            <a:satOff val="606"/>
            <a:lumOff val="20059"/>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Remedies </a:t>
          </a:r>
          <a:endParaRPr lang="en-US" sz="1800" kern="1200"/>
        </a:p>
      </dsp:txBody>
      <dsp:txXfrm>
        <a:off x="4821004" y="3231111"/>
        <a:ext cx="2191365" cy="13148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27E60-7FF2-4271-8609-BE833A9854C8}">
      <dsp:nvSpPr>
        <dsp:cNvPr id="0" name=""/>
        <dsp:cNvSpPr/>
      </dsp:nvSpPr>
      <dsp:spPr>
        <a:xfrm>
          <a:off x="0" y="163199"/>
          <a:ext cx="2191365" cy="1314819"/>
        </a:xfrm>
        <a:prstGeom prst="rect">
          <a:avLst/>
        </a:prstGeom>
        <a:solidFill>
          <a:schemeClr val="accent5">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The rules of contract law</a:t>
          </a:r>
          <a:endParaRPr lang="en-US" sz="1700" kern="1200"/>
        </a:p>
      </dsp:txBody>
      <dsp:txXfrm>
        <a:off x="0" y="163199"/>
        <a:ext cx="2191365" cy="1314819"/>
      </dsp:txXfrm>
    </dsp:sp>
    <dsp:sp modelId="{C858F187-6E54-42EF-9993-FDA05D7D5A2A}">
      <dsp:nvSpPr>
        <dsp:cNvPr id="0" name=""/>
        <dsp:cNvSpPr/>
      </dsp:nvSpPr>
      <dsp:spPr>
        <a:xfrm>
          <a:off x="2410502" y="163199"/>
          <a:ext cx="2191365" cy="1314819"/>
        </a:xfrm>
        <a:prstGeom prst="rect">
          <a:avLst/>
        </a:prstGeom>
        <a:solidFill>
          <a:schemeClr val="accent5">
            <a:shade val="80000"/>
            <a:hueOff val="21554"/>
            <a:satOff val="532"/>
            <a:lumOff val="275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Theory of contract law </a:t>
          </a:r>
          <a:endParaRPr lang="en-US" sz="1700" kern="1200"/>
        </a:p>
      </dsp:txBody>
      <dsp:txXfrm>
        <a:off x="2410502" y="163199"/>
        <a:ext cx="2191365" cy="1314819"/>
      </dsp:txXfrm>
    </dsp:sp>
    <dsp:sp modelId="{F120DCBD-5A64-40E6-8E80-5D163846EB13}">
      <dsp:nvSpPr>
        <dsp:cNvPr id="0" name=""/>
        <dsp:cNvSpPr/>
      </dsp:nvSpPr>
      <dsp:spPr>
        <a:xfrm>
          <a:off x="4821004" y="163199"/>
          <a:ext cx="2191365" cy="1314819"/>
        </a:xfrm>
        <a:prstGeom prst="rect">
          <a:avLst/>
        </a:prstGeom>
        <a:solidFill>
          <a:schemeClr val="accent5">
            <a:shade val="80000"/>
            <a:hueOff val="43107"/>
            <a:satOff val="1064"/>
            <a:lumOff val="550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Essential requirements of contract </a:t>
          </a:r>
          <a:endParaRPr lang="en-US" sz="1700" kern="1200" dirty="0"/>
        </a:p>
      </dsp:txBody>
      <dsp:txXfrm>
        <a:off x="4821004" y="163199"/>
        <a:ext cx="2191365" cy="1314819"/>
      </dsp:txXfrm>
    </dsp:sp>
    <dsp:sp modelId="{CEBA7270-3425-48AA-A20D-3100EE1D8BC8}">
      <dsp:nvSpPr>
        <dsp:cNvPr id="0" name=""/>
        <dsp:cNvSpPr/>
      </dsp:nvSpPr>
      <dsp:spPr>
        <a:xfrm>
          <a:off x="0" y="1697155"/>
          <a:ext cx="2191365" cy="1314819"/>
        </a:xfrm>
        <a:prstGeom prst="rect">
          <a:avLst/>
        </a:prstGeom>
        <a:solidFill>
          <a:schemeClr val="accent5">
            <a:shade val="80000"/>
            <a:hueOff val="64661"/>
            <a:satOff val="1596"/>
            <a:lumOff val="825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Contract terms: general </a:t>
          </a:r>
          <a:endParaRPr lang="en-US" sz="1700" kern="1200"/>
        </a:p>
      </dsp:txBody>
      <dsp:txXfrm>
        <a:off x="0" y="1697155"/>
        <a:ext cx="2191365" cy="1314819"/>
      </dsp:txXfrm>
    </dsp:sp>
    <dsp:sp modelId="{3DBB434D-E906-4239-BF5B-4BB83815BB09}">
      <dsp:nvSpPr>
        <dsp:cNvPr id="0" name=""/>
        <dsp:cNvSpPr/>
      </dsp:nvSpPr>
      <dsp:spPr>
        <a:xfrm>
          <a:off x="2410502" y="1697155"/>
          <a:ext cx="2191365" cy="1314819"/>
        </a:xfrm>
        <a:prstGeom prst="rect">
          <a:avLst/>
        </a:prstGeom>
        <a:solidFill>
          <a:schemeClr val="accent5">
            <a:shade val="80000"/>
            <a:hueOff val="86214"/>
            <a:satOff val="2127"/>
            <a:lumOff val="1101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Contract terms: specific terms implied by statute law in relation to consumer contracts</a:t>
          </a:r>
          <a:endParaRPr lang="en-US" sz="1700" kern="1200"/>
        </a:p>
      </dsp:txBody>
      <dsp:txXfrm>
        <a:off x="2410502" y="1697155"/>
        <a:ext cx="2191365" cy="1314819"/>
      </dsp:txXfrm>
    </dsp:sp>
    <dsp:sp modelId="{DB044E85-7C43-4E5F-B775-90B3BF86CA43}">
      <dsp:nvSpPr>
        <dsp:cNvPr id="0" name=""/>
        <dsp:cNvSpPr/>
      </dsp:nvSpPr>
      <dsp:spPr>
        <a:xfrm>
          <a:off x="4821004" y="1697155"/>
          <a:ext cx="2191365" cy="1314819"/>
        </a:xfrm>
        <a:prstGeom prst="rect">
          <a:avLst/>
        </a:prstGeom>
        <a:solidFill>
          <a:schemeClr val="accent5">
            <a:shade val="80000"/>
            <a:hueOff val="107768"/>
            <a:satOff val="2659"/>
            <a:lumOff val="1376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Contract terms: exclusion clauses </a:t>
          </a:r>
          <a:endParaRPr lang="en-US" sz="1700" kern="1200"/>
        </a:p>
      </dsp:txBody>
      <dsp:txXfrm>
        <a:off x="4821004" y="1697155"/>
        <a:ext cx="2191365" cy="1314819"/>
      </dsp:txXfrm>
    </dsp:sp>
    <dsp:sp modelId="{04556A88-D98E-4A61-82D3-5799C9396185}">
      <dsp:nvSpPr>
        <dsp:cNvPr id="0" name=""/>
        <dsp:cNvSpPr/>
      </dsp:nvSpPr>
      <dsp:spPr>
        <a:xfrm>
          <a:off x="0" y="3231111"/>
          <a:ext cx="2191365" cy="1314819"/>
        </a:xfrm>
        <a:prstGeom prst="rect">
          <a:avLst/>
        </a:prstGeom>
        <a:solidFill>
          <a:schemeClr val="accent5">
            <a:shade val="80000"/>
            <a:hueOff val="129321"/>
            <a:satOff val="3191"/>
            <a:lumOff val="1651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Vitiating factors </a:t>
          </a:r>
          <a:endParaRPr lang="en-US" sz="1700" kern="1200"/>
        </a:p>
      </dsp:txBody>
      <dsp:txXfrm>
        <a:off x="0" y="3231111"/>
        <a:ext cx="2191365" cy="1314819"/>
      </dsp:txXfrm>
    </dsp:sp>
    <dsp:sp modelId="{EC3E2ECD-E933-4D24-A297-CE327BEE9A3D}">
      <dsp:nvSpPr>
        <dsp:cNvPr id="0" name=""/>
        <dsp:cNvSpPr/>
      </dsp:nvSpPr>
      <dsp:spPr>
        <a:xfrm>
          <a:off x="2410502" y="3231111"/>
          <a:ext cx="2191365" cy="1314819"/>
        </a:xfrm>
        <a:prstGeom prst="rect">
          <a:avLst/>
        </a:prstGeom>
        <a:solidFill>
          <a:schemeClr val="accent5">
            <a:shade val="80000"/>
            <a:hueOff val="150875"/>
            <a:satOff val="3723"/>
            <a:lumOff val="1927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Discharge of a contract </a:t>
          </a:r>
          <a:endParaRPr lang="en-US" sz="1700" kern="1200"/>
        </a:p>
      </dsp:txBody>
      <dsp:txXfrm>
        <a:off x="2410502" y="3231111"/>
        <a:ext cx="2191365" cy="1314819"/>
      </dsp:txXfrm>
    </dsp:sp>
    <dsp:sp modelId="{FD1BCF8B-F976-4C3A-B9CE-D5CE5C3DC7F8}">
      <dsp:nvSpPr>
        <dsp:cNvPr id="0" name=""/>
        <dsp:cNvSpPr/>
      </dsp:nvSpPr>
      <dsp:spPr>
        <a:xfrm>
          <a:off x="4821004" y="3231111"/>
          <a:ext cx="2191365" cy="1314819"/>
        </a:xfrm>
        <a:prstGeom prst="rect">
          <a:avLst/>
        </a:prstGeom>
        <a:solidFill>
          <a:schemeClr val="accent5">
            <a:shade val="80000"/>
            <a:hueOff val="172429"/>
            <a:satOff val="4255"/>
            <a:lumOff val="2202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Remedies</a:t>
          </a:r>
          <a:endParaRPr lang="en-US" sz="1700" kern="1200"/>
        </a:p>
      </dsp:txBody>
      <dsp:txXfrm>
        <a:off x="4821004" y="3231111"/>
        <a:ext cx="2191365" cy="13148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6D7D0-B63E-4498-8395-74DA762B46EB}">
      <dsp:nvSpPr>
        <dsp:cNvPr id="0" name=""/>
        <dsp:cNvSpPr/>
      </dsp:nvSpPr>
      <dsp:spPr>
        <a:xfrm>
          <a:off x="0" y="33555"/>
          <a:ext cx="7012370" cy="865800"/>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a:t>Create a revision timetable.</a:t>
          </a:r>
          <a:endParaRPr lang="en-US" sz="3700" kern="1200"/>
        </a:p>
      </dsp:txBody>
      <dsp:txXfrm>
        <a:off x="42265" y="75820"/>
        <a:ext cx="6927840" cy="781270"/>
      </dsp:txXfrm>
    </dsp:sp>
    <dsp:sp modelId="{C50FE3A3-3F6E-4566-9F32-94E00009A9AF}">
      <dsp:nvSpPr>
        <dsp:cNvPr id="0" name=""/>
        <dsp:cNvSpPr/>
      </dsp:nvSpPr>
      <dsp:spPr>
        <a:xfrm>
          <a:off x="0" y="899355"/>
          <a:ext cx="7012370" cy="291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643"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GB" sz="2900" kern="1200"/>
            <a:t>You will have to revise from the very first week.</a:t>
          </a:r>
          <a:endParaRPr lang="en-US" sz="2900" kern="1200"/>
        </a:p>
        <a:p>
          <a:pPr marL="285750" lvl="1" indent="-285750" algn="l" defTabSz="1289050">
            <a:lnSpc>
              <a:spcPct val="90000"/>
            </a:lnSpc>
            <a:spcBef>
              <a:spcPct val="0"/>
            </a:spcBef>
            <a:spcAft>
              <a:spcPct val="20000"/>
            </a:spcAft>
            <a:buChar char="•"/>
          </a:pPr>
          <a:r>
            <a:rPr lang="en-GB" sz="2900" kern="1200"/>
            <a:t>To ensure you manage your time effectively, you must create a weekly revision plan that you can adapt for each week to ensure you are completing your full 5 hours outside of class time.</a:t>
          </a:r>
          <a:endParaRPr lang="en-US" sz="2900" kern="1200"/>
        </a:p>
      </dsp:txBody>
      <dsp:txXfrm>
        <a:off x="0" y="899355"/>
        <a:ext cx="7012370" cy="2910420"/>
      </dsp:txXfrm>
    </dsp:sp>
    <dsp:sp modelId="{EEFB7733-EE45-443B-9E16-E14C9EC1AB27}">
      <dsp:nvSpPr>
        <dsp:cNvPr id="0" name=""/>
        <dsp:cNvSpPr/>
      </dsp:nvSpPr>
      <dsp:spPr>
        <a:xfrm>
          <a:off x="0" y="3809775"/>
          <a:ext cx="7012370" cy="865800"/>
        </a:xfrm>
        <a:prstGeom prst="roundRect">
          <a:avLst/>
        </a:prstGeom>
        <a:solidFill>
          <a:schemeClr val="accent2">
            <a:hueOff val="1191735"/>
            <a:satOff val="6913"/>
            <a:lumOff val="6864"/>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dirty="0"/>
            <a:t>Evidence required </a:t>
          </a:r>
          <a:r>
            <a:rPr lang="en-GB" sz="3700" b="1" i="1" u="sng" kern="1200" dirty="0"/>
            <a:t>Day 1</a:t>
          </a:r>
          <a:endParaRPr lang="en-US" sz="3700" kern="1200" dirty="0"/>
        </a:p>
      </dsp:txBody>
      <dsp:txXfrm>
        <a:off x="42265" y="3852040"/>
        <a:ext cx="6927840" cy="7812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173B8-4106-44EF-BA0F-A9BC97BEB242}">
      <dsp:nvSpPr>
        <dsp:cNvPr id="0" name=""/>
        <dsp:cNvSpPr/>
      </dsp:nvSpPr>
      <dsp:spPr>
        <a:xfrm>
          <a:off x="0" y="51661"/>
          <a:ext cx="7573086" cy="1114863"/>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Diagram: Research the hierarchy of the courts of England and Wales and produce your own diagram.</a:t>
          </a:r>
          <a:endParaRPr lang="en-US" sz="2100" kern="1200" dirty="0"/>
        </a:p>
      </dsp:txBody>
      <dsp:txXfrm>
        <a:off x="54423" y="106084"/>
        <a:ext cx="7464240" cy="1006017"/>
      </dsp:txXfrm>
    </dsp:sp>
    <dsp:sp modelId="{0940AC75-67A4-4D1B-824E-A6D5C4ECC3F4}">
      <dsp:nvSpPr>
        <dsp:cNvPr id="0" name=""/>
        <dsp:cNvSpPr/>
      </dsp:nvSpPr>
      <dsp:spPr>
        <a:xfrm>
          <a:off x="0" y="1166525"/>
          <a:ext cx="7573086" cy="532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44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kern="1200"/>
            <a:t>Use this website to help you:</a:t>
          </a:r>
          <a:endParaRPr lang="en-US" sz="1600" kern="1200"/>
        </a:p>
        <a:p>
          <a:pPr marL="171450" lvl="1" indent="-171450" algn="l" defTabSz="711200">
            <a:lnSpc>
              <a:spcPct val="90000"/>
            </a:lnSpc>
            <a:spcBef>
              <a:spcPct val="0"/>
            </a:spcBef>
            <a:spcAft>
              <a:spcPct val="20000"/>
            </a:spcAft>
            <a:buChar char="•"/>
          </a:pPr>
          <a:r>
            <a:rPr lang="en-GB" sz="1600" kern="1200">
              <a:hlinkClick xmlns:r="http://schemas.openxmlformats.org/officeDocument/2006/relationships" r:id="rId1"/>
            </a:rPr>
            <a:t>https://www.judiciary.uk/about-the-judiciary/the-justice-system/court-structure/</a:t>
          </a:r>
          <a:r>
            <a:rPr lang="en-GB" sz="1600" kern="1200"/>
            <a:t> </a:t>
          </a:r>
          <a:endParaRPr lang="en-US" sz="1600" kern="1200"/>
        </a:p>
      </dsp:txBody>
      <dsp:txXfrm>
        <a:off x="0" y="1166525"/>
        <a:ext cx="7573086" cy="532507"/>
      </dsp:txXfrm>
    </dsp:sp>
    <dsp:sp modelId="{056B2C9D-5AC0-4C91-A463-D1C32CEBC4B7}">
      <dsp:nvSpPr>
        <dsp:cNvPr id="0" name=""/>
        <dsp:cNvSpPr/>
      </dsp:nvSpPr>
      <dsp:spPr>
        <a:xfrm>
          <a:off x="0" y="1699033"/>
          <a:ext cx="7573086" cy="1114863"/>
        </a:xfrm>
        <a:prstGeom prst="roundRect">
          <a:avLst/>
        </a:prstGeom>
        <a:solidFill>
          <a:schemeClr val="accent2">
            <a:hueOff val="397245"/>
            <a:satOff val="2304"/>
            <a:lumOff val="2288"/>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Essay: Look on the Supreme Courts website (</a:t>
          </a:r>
          <a:r>
            <a:rPr lang="en-GB" sz="2100" kern="1200" dirty="0">
              <a:hlinkClick xmlns:r="http://schemas.openxmlformats.org/officeDocument/2006/relationships" r:id="rId2"/>
            </a:rPr>
            <a:t>https://www.supremecourt.uk/</a:t>
          </a:r>
          <a:r>
            <a:rPr lang="en-GB" sz="2100" kern="1200" dirty="0"/>
            <a:t>) and find 1 case that has been heard recently.</a:t>
          </a:r>
          <a:endParaRPr lang="en-US" sz="2100" kern="1200" dirty="0"/>
        </a:p>
      </dsp:txBody>
      <dsp:txXfrm>
        <a:off x="54423" y="1753456"/>
        <a:ext cx="7464240" cy="1006017"/>
      </dsp:txXfrm>
    </dsp:sp>
    <dsp:sp modelId="{565E2DB4-FC9D-43D0-B892-2AED13A1FBB1}">
      <dsp:nvSpPr>
        <dsp:cNvPr id="0" name=""/>
        <dsp:cNvSpPr/>
      </dsp:nvSpPr>
      <dsp:spPr>
        <a:xfrm>
          <a:off x="0" y="2874376"/>
          <a:ext cx="7573086" cy="1114863"/>
        </a:xfrm>
        <a:prstGeom prst="roundRect">
          <a:avLst/>
        </a:prstGeom>
        <a:solidFill>
          <a:schemeClr val="accent2">
            <a:hueOff val="794490"/>
            <a:satOff val="4609"/>
            <a:lumOff val="457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Essay: Investigate </a:t>
          </a:r>
          <a:r>
            <a:rPr lang="en-GB" sz="2100" kern="1200" dirty="0" err="1"/>
            <a:t>ELawResources</a:t>
          </a:r>
          <a:r>
            <a:rPr lang="en-GB" sz="2100" kern="1200" dirty="0"/>
            <a:t> and find:</a:t>
          </a:r>
          <a:endParaRPr lang="en-US" sz="2100" kern="1200" dirty="0"/>
        </a:p>
      </dsp:txBody>
      <dsp:txXfrm>
        <a:off x="54423" y="2928799"/>
        <a:ext cx="7464240" cy="1006017"/>
      </dsp:txXfrm>
    </dsp:sp>
    <dsp:sp modelId="{C16BEF15-C10F-45F3-AFE0-EF7BA41B6699}">
      <dsp:nvSpPr>
        <dsp:cNvPr id="0" name=""/>
        <dsp:cNvSpPr/>
      </dsp:nvSpPr>
      <dsp:spPr>
        <a:xfrm>
          <a:off x="0" y="3989240"/>
          <a:ext cx="7573086" cy="804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44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kern="1200"/>
            <a:t>1 non fatal Criminal offence against the person</a:t>
          </a:r>
          <a:endParaRPr lang="en-US" sz="1600" kern="1200"/>
        </a:p>
        <a:p>
          <a:pPr marL="171450" lvl="1" indent="-171450" algn="l" defTabSz="711200">
            <a:lnSpc>
              <a:spcPct val="90000"/>
            </a:lnSpc>
            <a:spcBef>
              <a:spcPct val="0"/>
            </a:spcBef>
            <a:spcAft>
              <a:spcPct val="20000"/>
            </a:spcAft>
            <a:buChar char="•"/>
          </a:pPr>
          <a:r>
            <a:rPr lang="en-GB" sz="1600" kern="1200"/>
            <a:t>1 way to discharge a Contract</a:t>
          </a:r>
          <a:endParaRPr lang="en-US" sz="1600" kern="1200"/>
        </a:p>
        <a:p>
          <a:pPr marL="171450" lvl="1" indent="-171450" algn="l" defTabSz="711200">
            <a:lnSpc>
              <a:spcPct val="90000"/>
            </a:lnSpc>
            <a:spcBef>
              <a:spcPct val="0"/>
            </a:spcBef>
            <a:spcAft>
              <a:spcPct val="20000"/>
            </a:spcAft>
            <a:buChar char="•"/>
          </a:pPr>
          <a:r>
            <a:rPr lang="en-GB" sz="1600" kern="1200"/>
            <a:t>1 defence used in Tort Law</a:t>
          </a:r>
          <a:endParaRPr lang="en-US" sz="1600" kern="1200"/>
        </a:p>
      </dsp:txBody>
      <dsp:txXfrm>
        <a:off x="0" y="3989240"/>
        <a:ext cx="7573086" cy="804194"/>
      </dsp:txXfrm>
    </dsp:sp>
    <dsp:sp modelId="{8D10CC29-7EF6-4A13-B485-0F3189461EDA}">
      <dsp:nvSpPr>
        <dsp:cNvPr id="0" name=""/>
        <dsp:cNvSpPr/>
      </dsp:nvSpPr>
      <dsp:spPr>
        <a:xfrm>
          <a:off x="0" y="4793435"/>
          <a:ext cx="7573086" cy="1114863"/>
        </a:xfrm>
        <a:prstGeom prst="roundRect">
          <a:avLst/>
        </a:prstGeom>
        <a:solidFill>
          <a:schemeClr val="accent2">
            <a:hueOff val="1191735"/>
            <a:satOff val="6913"/>
            <a:lumOff val="6864"/>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Evidence should be provided on </a:t>
          </a:r>
          <a:r>
            <a:rPr lang="en-GB" sz="2100" b="1" i="1" u="sng" kern="1200"/>
            <a:t>Day 1</a:t>
          </a:r>
          <a:endParaRPr lang="en-US" sz="2100" kern="1200"/>
        </a:p>
      </dsp:txBody>
      <dsp:txXfrm>
        <a:off x="54423" y="4847858"/>
        <a:ext cx="7464240" cy="10060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BEDCA-FC25-4D30-8189-C53BE63ABFA6}">
      <dsp:nvSpPr>
        <dsp:cNvPr id="0" name=""/>
        <dsp:cNvSpPr/>
      </dsp:nvSpPr>
      <dsp:spPr>
        <a:xfrm>
          <a:off x="3446" y="499946"/>
          <a:ext cx="3360687" cy="1344275"/>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a:t>You will be formally assessed 8 times in class, these tasks will help you to get the most out of your notes and independent study. </a:t>
          </a:r>
          <a:endParaRPr lang="en-US" sz="1800" kern="1200"/>
        </a:p>
      </dsp:txBody>
      <dsp:txXfrm>
        <a:off x="3446" y="499946"/>
        <a:ext cx="3360687" cy="1344275"/>
      </dsp:txXfrm>
    </dsp:sp>
    <dsp:sp modelId="{04BE25EF-E801-4942-B27D-F47195E22405}">
      <dsp:nvSpPr>
        <dsp:cNvPr id="0" name=""/>
        <dsp:cNvSpPr/>
      </dsp:nvSpPr>
      <dsp:spPr>
        <a:xfrm>
          <a:off x="3446" y="1844221"/>
          <a:ext cx="3360687" cy="1334070"/>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04592D-0CA2-40D8-A7F5-C3E5540E445A}">
      <dsp:nvSpPr>
        <dsp:cNvPr id="0" name=""/>
        <dsp:cNvSpPr/>
      </dsp:nvSpPr>
      <dsp:spPr>
        <a:xfrm>
          <a:off x="3834631" y="499946"/>
          <a:ext cx="3360687" cy="1344275"/>
        </a:xfrm>
        <a:prstGeom prst="rect">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a:t>You are told you must complete 5 hours of independent study per subject per week, use this time wisely.</a:t>
          </a:r>
          <a:endParaRPr lang="en-US" sz="1800" kern="1200"/>
        </a:p>
      </dsp:txBody>
      <dsp:txXfrm>
        <a:off x="3834631" y="499946"/>
        <a:ext cx="3360687" cy="1344275"/>
      </dsp:txXfrm>
    </dsp:sp>
    <dsp:sp modelId="{DF10B36C-CD09-4082-B4B0-83E3D3A32931}">
      <dsp:nvSpPr>
        <dsp:cNvPr id="0" name=""/>
        <dsp:cNvSpPr/>
      </dsp:nvSpPr>
      <dsp:spPr>
        <a:xfrm>
          <a:off x="3834631" y="1844221"/>
          <a:ext cx="3360687" cy="1334070"/>
        </a:xfrm>
        <a:prstGeom prst="rect">
          <a:avLst/>
        </a:prstGeom>
        <a:solidFill>
          <a:schemeClr val="accent3">
            <a:tint val="40000"/>
            <a:alpha val="90000"/>
            <a:hueOff val="0"/>
            <a:satOff val="0"/>
            <a:lumOff val="0"/>
            <a:alphaOff val="0"/>
          </a:schemeClr>
        </a:solidFill>
        <a:ln w="2222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8CB535-1222-475B-9ABD-64D8EA77D140}">
      <dsp:nvSpPr>
        <dsp:cNvPr id="0" name=""/>
        <dsp:cNvSpPr/>
      </dsp:nvSpPr>
      <dsp:spPr>
        <a:xfrm>
          <a:off x="7665815" y="499946"/>
          <a:ext cx="3360687" cy="1344275"/>
        </a:xfrm>
        <a:prstGeom prst="rect">
          <a:avLst/>
        </a:prstGeom>
        <a:solidFill>
          <a:schemeClr val="accent4">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a:t>Your transition work should culminate in:</a:t>
          </a:r>
          <a:endParaRPr lang="en-US" sz="1800" kern="1200"/>
        </a:p>
      </dsp:txBody>
      <dsp:txXfrm>
        <a:off x="7665815" y="499946"/>
        <a:ext cx="3360687" cy="1344275"/>
      </dsp:txXfrm>
    </dsp:sp>
    <dsp:sp modelId="{265CB478-86F2-4296-998D-0ED3A61092A6}">
      <dsp:nvSpPr>
        <dsp:cNvPr id="0" name=""/>
        <dsp:cNvSpPr/>
      </dsp:nvSpPr>
      <dsp:spPr>
        <a:xfrm>
          <a:off x="7665815" y="1844221"/>
          <a:ext cx="3360687" cy="1334070"/>
        </a:xfrm>
        <a:prstGeom prst="rect">
          <a:avLst/>
        </a:prstGeom>
        <a:solidFill>
          <a:schemeClr val="accent4">
            <a:tint val="40000"/>
            <a:alpha val="90000"/>
            <a:hueOff val="0"/>
            <a:satOff val="0"/>
            <a:lumOff val="0"/>
            <a:alphaOff val="0"/>
          </a:schemeClr>
        </a:solidFill>
        <a:ln w="2222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a:t>4 folders (divided)</a:t>
          </a:r>
          <a:endParaRPr lang="en-US" sz="1800" kern="1200"/>
        </a:p>
        <a:p>
          <a:pPr marL="171450" lvl="1" indent="-171450" algn="l" defTabSz="800100">
            <a:lnSpc>
              <a:spcPct val="90000"/>
            </a:lnSpc>
            <a:spcBef>
              <a:spcPct val="0"/>
            </a:spcBef>
            <a:spcAft>
              <a:spcPct val="15000"/>
            </a:spcAft>
            <a:buChar char="•"/>
          </a:pPr>
          <a:r>
            <a:rPr lang="en-GB" sz="1800" kern="1200"/>
            <a:t>1 revision plan (adaptable)</a:t>
          </a:r>
          <a:endParaRPr lang="en-US" sz="1800" kern="1200"/>
        </a:p>
        <a:p>
          <a:pPr marL="171450" lvl="1" indent="-171450" algn="l" defTabSz="800100">
            <a:lnSpc>
              <a:spcPct val="90000"/>
            </a:lnSpc>
            <a:spcBef>
              <a:spcPct val="0"/>
            </a:spcBef>
            <a:spcAft>
              <a:spcPct val="15000"/>
            </a:spcAft>
            <a:buChar char="•"/>
          </a:pPr>
          <a:r>
            <a:rPr lang="en-GB" sz="1800" kern="1200"/>
            <a:t>1 diagram</a:t>
          </a:r>
          <a:endParaRPr lang="en-US" sz="1800" kern="1200"/>
        </a:p>
        <a:p>
          <a:pPr marL="171450" lvl="1" indent="-171450" algn="l" defTabSz="800100">
            <a:lnSpc>
              <a:spcPct val="90000"/>
            </a:lnSpc>
            <a:spcBef>
              <a:spcPct val="0"/>
            </a:spcBef>
            <a:spcAft>
              <a:spcPct val="15000"/>
            </a:spcAft>
            <a:buChar char="•"/>
          </a:pPr>
          <a:r>
            <a:rPr lang="en-GB" sz="1800" kern="1200" dirty="0"/>
            <a:t>1 essay</a:t>
          </a:r>
          <a:endParaRPr lang="en-US" sz="1800" kern="1200" dirty="0"/>
        </a:p>
      </dsp:txBody>
      <dsp:txXfrm>
        <a:off x="7665815" y="1844221"/>
        <a:ext cx="3360687" cy="13340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6/25/2024</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6/25/2024</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6/25/2024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6/25/2024</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6/25/2024</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Level_law@chichester.ac.uk"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7996"/>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725038" y="56464"/>
            <a:ext cx="7561961" cy="566822"/>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000000"/>
                </a:solidFill>
              </a:rPr>
              <a:t>GCSE to</a:t>
            </a:r>
            <a:r>
              <a:rPr sz="3600" spc="-260" dirty="0">
                <a:solidFill>
                  <a:srgbClr val="000000"/>
                </a:solidFill>
              </a:rPr>
              <a:t> </a:t>
            </a:r>
            <a:r>
              <a:rPr sz="3600" spc="-5" dirty="0">
                <a:solidFill>
                  <a:srgbClr val="000000"/>
                </a:solidFill>
              </a:rPr>
              <a:t>A-LEVEL</a:t>
            </a:r>
            <a:r>
              <a:rPr lang="en-GB" sz="3600" spc="-5" dirty="0">
                <a:solidFill>
                  <a:srgbClr val="000000"/>
                </a:solidFill>
              </a:rPr>
              <a:t> Summer Project</a:t>
            </a:r>
            <a:endParaRPr sz="3600" dirty="0"/>
          </a:p>
        </p:txBody>
      </p:sp>
      <p:graphicFrame>
        <p:nvGraphicFramePr>
          <p:cNvPr id="6" name="object 6"/>
          <p:cNvGraphicFramePr>
            <a:graphicFrameLocks noGrp="1"/>
          </p:cNvGraphicFramePr>
          <p:nvPr>
            <p:extLst>
              <p:ext uri="{D42A27DB-BD31-4B8C-83A1-F6EECF244321}">
                <p14:modId xmlns:p14="http://schemas.microsoft.com/office/powerpoint/2010/main" val="964059650"/>
              </p:ext>
            </p:extLst>
          </p:nvPr>
        </p:nvGraphicFramePr>
        <p:xfrm>
          <a:off x="2639567" y="709548"/>
          <a:ext cx="6045200" cy="899413"/>
        </p:xfrm>
        <a:graphic>
          <a:graphicData uri="http://schemas.openxmlformats.org/drawingml/2006/table">
            <a:tbl>
              <a:tblPr firstRow="1" bandRow="1">
                <a:tableStyleId>{2D5ABB26-0587-4C30-8999-92F81FD0307C}</a:tableStyleId>
              </a:tblPr>
              <a:tblGrid>
                <a:gridCol w="6045200">
                  <a:extLst>
                    <a:ext uri="{9D8B030D-6E8A-4147-A177-3AD203B41FA5}">
                      <a16:colId xmlns:a16="http://schemas.microsoft.com/office/drawing/2014/main" val="20000"/>
                    </a:ext>
                  </a:extLst>
                </a:gridCol>
              </a:tblGrid>
              <a:tr h="449706">
                <a:tc>
                  <a:txBody>
                    <a:bodyPr/>
                    <a:lstStyle/>
                    <a:p>
                      <a:pPr marL="68580">
                        <a:lnSpc>
                          <a:spcPts val="3335"/>
                        </a:lnSpc>
                        <a:spcBef>
                          <a:spcPts val="105"/>
                        </a:spcBef>
                      </a:pPr>
                      <a:r>
                        <a:rPr sz="2800" b="1" spc="-10" dirty="0">
                          <a:latin typeface="Trebuchet MS"/>
                          <a:cs typeface="Trebuchet MS"/>
                        </a:rPr>
                        <a:t>Name:</a:t>
                      </a:r>
                      <a:endParaRPr sz="2800">
                        <a:latin typeface="Trebuchet MS"/>
                        <a:cs typeface="Trebuchet MS"/>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449707">
                <a:tc>
                  <a:txBody>
                    <a:bodyPr/>
                    <a:lstStyle/>
                    <a:p>
                      <a:pPr marL="68580">
                        <a:lnSpc>
                          <a:spcPts val="3335"/>
                        </a:lnSpc>
                        <a:spcBef>
                          <a:spcPts val="105"/>
                        </a:spcBef>
                        <a:tabLst>
                          <a:tab pos="1649095" algn="l"/>
                        </a:tabLst>
                      </a:pPr>
                      <a:r>
                        <a:rPr sz="2800" b="1" spc="-10" dirty="0">
                          <a:latin typeface="Trebuchet MS"/>
                          <a:cs typeface="Trebuchet MS"/>
                        </a:rPr>
                        <a:t>Subject:	</a:t>
                      </a:r>
                      <a:r>
                        <a:rPr sz="2800" b="1" spc="-5" dirty="0">
                          <a:latin typeface="Trebuchet MS"/>
                          <a:cs typeface="Trebuchet MS"/>
                        </a:rPr>
                        <a:t>A-Level</a:t>
                      </a:r>
                      <a:r>
                        <a:rPr sz="2800" b="1" spc="-10" dirty="0">
                          <a:latin typeface="Trebuchet MS"/>
                          <a:cs typeface="Trebuchet MS"/>
                        </a:rPr>
                        <a:t> </a:t>
                      </a:r>
                      <a:r>
                        <a:rPr lang="en-GB" sz="2800" b="1" spc="-5" dirty="0">
                          <a:latin typeface="Trebuchet MS"/>
                          <a:cs typeface="Trebuchet MS"/>
                        </a:rPr>
                        <a:t>Law</a:t>
                      </a:r>
                      <a:endParaRPr sz="2800" dirty="0">
                        <a:latin typeface="Trebuchet MS"/>
                        <a:cs typeface="Trebuchet MS"/>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bl>
          </a:graphicData>
        </a:graphic>
      </p:graphicFrame>
      <p:sp>
        <p:nvSpPr>
          <p:cNvPr id="5" name="object 4">
            <a:extLst>
              <a:ext uri="{FF2B5EF4-FFF2-40B4-BE49-F238E27FC236}">
                <a16:creationId xmlns:a16="http://schemas.microsoft.com/office/drawing/2014/main" id="{4DE64A44-8DE5-E713-7C33-2313834B7D46}"/>
              </a:ext>
            </a:extLst>
          </p:cNvPr>
          <p:cNvSpPr txBox="1"/>
          <p:nvPr/>
        </p:nvSpPr>
        <p:spPr>
          <a:xfrm>
            <a:off x="213064" y="1702689"/>
            <a:ext cx="11523216" cy="4546437"/>
          </a:xfrm>
          <a:prstGeom prst="rect">
            <a:avLst/>
          </a:prstGeom>
        </p:spPr>
        <p:txBody>
          <a:bodyPr vert="horz" wrap="square" lIns="0" tIns="12065" rIns="0" bIns="0" rtlCol="0">
            <a:spAutoFit/>
          </a:bodyPr>
          <a:lstStyle/>
          <a:p>
            <a:pPr algn="just">
              <a:lnSpc>
                <a:spcPct val="115000"/>
              </a:lnSpc>
              <a:spcAft>
                <a:spcPts val="1000"/>
              </a:spcAft>
            </a:pPr>
            <a:r>
              <a:rPr lang="en-GB" sz="1200" dirty="0">
                <a:solidFill>
                  <a:srgbClr val="000000"/>
                </a:solidFill>
                <a:effectLst/>
                <a:latin typeface="Trebuchet MS" panose="020B0603020202020204" pitchFamily="34" charset="0"/>
                <a:ea typeface="Arial Bold" panose="020B0704020202020204" pitchFamily="34" charset="0"/>
                <a:cs typeface="Arial Bold" panose="020B0704020202020204" pitchFamily="34" charset="0"/>
              </a:rPr>
              <a:t>The purpose of this Summer project is to introduce you to studying this subject at A Level standard. You will need to complete 10 hours of study on each subject every week, 4½ in class with your teacher and the rest as independent learning. Therefore, it is important that you enjoy this subject and that you start to practice your study skills as early as possible. Some subjects have significant maths content (for example business, psychology, economics); others require strong essay writing skills (for example history, English). Think about the study skills and underpinning knowledge you will require in this subject – not just the title.</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200" dirty="0">
                <a:solidFill>
                  <a:srgbClr val="000000"/>
                </a:solidFill>
                <a:effectLst/>
                <a:latin typeface="Trebuchet MS" panose="020B0603020202020204" pitchFamily="34" charset="0"/>
                <a:ea typeface="Arial Bold" panose="020B0704020202020204" pitchFamily="34" charset="0"/>
                <a:cs typeface="Arial Bold" panose="020B0704020202020204" pitchFamily="34" charset="0"/>
              </a:rPr>
              <a:t>If after completing this project you think this may not be your ideal choice, you can ask to transfer to another subject at the start of term, as long as you have the entry requirements and it fits alongside your other choices on the A Level Matrix (timetable). If you do decide to change subject, you will be required to complete the Summer Project for your new choice too.</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200" dirty="0">
                <a:solidFill>
                  <a:srgbClr val="000000"/>
                </a:solidFill>
                <a:effectLst/>
                <a:latin typeface="Trebuchet MS" panose="020B0603020202020204" pitchFamily="34" charset="0"/>
                <a:ea typeface="Arial Bold" panose="020B0704020202020204" pitchFamily="34" charset="0"/>
                <a:cs typeface="Arial Bold" panose="020B0704020202020204" pitchFamily="34" charset="0"/>
              </a:rPr>
              <a:t>This is also your first taste of Flipped Learning and elements will be used within your first week of lessons.  </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200" dirty="0">
                <a:solidFill>
                  <a:srgbClr val="000000"/>
                </a:solidFill>
                <a:effectLst/>
                <a:latin typeface="Trebuchet MS" panose="020B0603020202020204" pitchFamily="34" charset="0"/>
                <a:ea typeface="Arial Bold" panose="020B0704020202020204" pitchFamily="34" charset="0"/>
                <a:cs typeface="Arial Bold" panose="020B0704020202020204" pitchFamily="34" charset="0"/>
              </a:rPr>
              <a:t>Please ensure your name, student number and subject are clearly noted on each page and bring it with you to hand in at Induction.</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200" dirty="0">
                <a:solidFill>
                  <a:srgbClr val="000000"/>
                </a:solidFill>
                <a:effectLst/>
                <a:latin typeface="Trebuchet MS" panose="020B0603020202020204" pitchFamily="34" charset="0"/>
                <a:ea typeface="Arial Bold" panose="020B0704020202020204" pitchFamily="34" charset="0"/>
                <a:cs typeface="Arial Bold" panose="020B0704020202020204" pitchFamily="34" charset="0"/>
              </a:rPr>
              <a:t>We hope you enjoy this project as you start your A Level journey. </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200" dirty="0">
                <a:solidFill>
                  <a:srgbClr val="000000"/>
                </a:solidFill>
                <a:effectLst/>
                <a:latin typeface="Trebuchet MS" panose="020B0603020202020204" pitchFamily="34" charset="0"/>
                <a:ea typeface="Arial Bold" panose="020B0704020202020204" pitchFamily="34" charset="0"/>
                <a:cs typeface="Arial Bold" panose="020B0704020202020204" pitchFamily="34" charset="0"/>
              </a:rPr>
              <a:t>Have a good summer and we look forward to seeing you in September.</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200" dirty="0">
                <a:solidFill>
                  <a:srgbClr val="000000"/>
                </a:solidFill>
                <a:effectLst/>
                <a:latin typeface="Trebuchet MS" panose="020B0603020202020204" pitchFamily="34" charset="0"/>
                <a:ea typeface="Arial Bold" panose="020B0704020202020204" pitchFamily="34" charset="0"/>
                <a:cs typeface="Arial Bold" panose="020B0704020202020204" pitchFamily="34" charset="0"/>
              </a:rPr>
              <a:t> </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b="1" dirty="0">
                <a:effectLst/>
                <a:latin typeface="Trebuchet MS" panose="020B0603020202020204" pitchFamily="34" charset="0"/>
                <a:ea typeface="Calibri" panose="020F0502020204030204" pitchFamily="34" charset="0"/>
                <a:cs typeface="Times New Roman" panose="02020603050405020304" pitchFamily="18" charset="0"/>
              </a:rPr>
              <a:t>HOW TO SUBMIT:</a:t>
            </a:r>
            <a:r>
              <a:rPr lang="en-GB" sz="1200" dirty="0">
                <a:effectLst/>
                <a:latin typeface="Trebuchet MS" panose="020B060302020202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Please print your completed project and bring a copy with you to Induction. </a:t>
            </a:r>
          </a:p>
          <a:p>
            <a:pPr>
              <a:lnSpc>
                <a:spcPct val="115000"/>
              </a:lnSpc>
              <a:spcAft>
                <a:spcPts val="1000"/>
              </a:spcAft>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If you don’t have access to a printer, electronic copies can be emailed as an attachment to </a:t>
            </a:r>
            <a:r>
              <a:rPr lang="en-GB" sz="1200" u="sng" dirty="0">
                <a:solidFill>
                  <a:srgbClr val="0563C1"/>
                </a:solidFill>
                <a:effectLst/>
                <a:latin typeface="Trebuchet MS" panose="020B0603020202020204" pitchFamily="34" charset="0"/>
                <a:ea typeface="Calibri" panose="020F0502020204030204" pitchFamily="34" charset="0"/>
                <a:cs typeface="Times New Roman" panose="02020603050405020304" pitchFamily="18" charset="0"/>
                <a:hlinkClick r:id="rId3"/>
              </a:rPr>
              <a:t>ALevel_law@chichester.ac.uk</a:t>
            </a:r>
            <a:r>
              <a:rPr lang="en-GB" sz="1200" dirty="0">
                <a:effectLst/>
                <a:latin typeface="Trebuchet MS" panose="020B0603020202020204" pitchFamily="34" charset="0"/>
                <a:ea typeface="Calibri" panose="020F0502020204030204" pitchFamily="34" charset="0"/>
                <a:cs typeface="Times New Roman" panose="02020603050405020304" pitchFamily="18" charset="0"/>
              </a:rPr>
              <a:t> with the email clearly labelled </a:t>
            </a:r>
            <a:r>
              <a:rPr lang="en-GB" sz="1200" dirty="0">
                <a:latin typeface="Trebuchet MS" panose="020B0603020202020204" pitchFamily="34" charset="0"/>
                <a:cs typeface="Times New Roman" panose="02020603050405020304" pitchFamily="18" charset="0"/>
              </a:rPr>
              <a:t>‘Law Summer </a:t>
            </a:r>
            <a:r>
              <a:rPr lang="en-GB" sz="1200" dirty="0">
                <a:effectLst/>
                <a:latin typeface="Trebuchet MS" panose="020B0603020202020204" pitchFamily="34" charset="0"/>
                <a:ea typeface="Calibri" panose="020F0502020204030204" pitchFamily="34" charset="0"/>
                <a:cs typeface="Times New Roman" panose="02020603050405020304" pitchFamily="18" charset="0"/>
              </a:rPr>
              <a:t>Project’ prior to Induction.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 name="Rectangle 9">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13">
            <a:extLst>
              <a:ext uri="{FF2B5EF4-FFF2-40B4-BE49-F238E27FC236}">
                <a16:creationId xmlns:a16="http://schemas.microsoft.com/office/drawing/2014/main" id="{CE57EE13-72B0-4FFA-ACE1-EBDE8934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useBgFill="1">
        <p:nvSpPr>
          <p:cNvPr id="16" name="Rectangle 15">
            <a:extLst>
              <a:ext uri="{FF2B5EF4-FFF2-40B4-BE49-F238E27FC236}">
                <a16:creationId xmlns:a16="http://schemas.microsoft.com/office/drawing/2014/main" id="{8E019540-1104-4B12-9F83-45F586741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57404" y="1577340"/>
            <a:ext cx="6228950" cy="3703320"/>
          </a:xfrm>
        </p:spPr>
        <p:txBody>
          <a:bodyPr vert="horz" lIns="91440" tIns="45720" rIns="91440" bIns="45720" rtlCol="0" anchor="ctr">
            <a:normAutofit/>
          </a:bodyPr>
          <a:lstStyle/>
          <a:p>
            <a:r>
              <a:rPr lang="en-US" sz="6600">
                <a:solidFill>
                  <a:schemeClr val="tx2"/>
                </a:solidFill>
              </a:rPr>
              <a:t>Task 2</a:t>
            </a:r>
          </a:p>
        </p:txBody>
      </p:sp>
      <p:sp>
        <p:nvSpPr>
          <p:cNvPr id="3" name="Content Placeholder 2"/>
          <p:cNvSpPr>
            <a:spLocks noGrp="1"/>
          </p:cNvSpPr>
          <p:nvPr>
            <p:ph idx="1"/>
          </p:nvPr>
        </p:nvSpPr>
        <p:spPr>
          <a:xfrm>
            <a:off x="1591864" y="1577340"/>
            <a:ext cx="2717172" cy="3703320"/>
          </a:xfrm>
          <a:ln w="57150">
            <a:noFill/>
          </a:ln>
        </p:spPr>
        <p:txBody>
          <a:bodyPr vert="horz" lIns="91440" tIns="45720" rIns="91440" bIns="45720" rtlCol="0" anchor="ctr">
            <a:normAutofit/>
          </a:bodyPr>
          <a:lstStyle/>
          <a:p>
            <a:pPr marL="0" indent="0">
              <a:buNone/>
            </a:pPr>
            <a:r>
              <a:rPr lang="en-US" sz="2800" cap="all">
                <a:solidFill>
                  <a:schemeClr val="accent2"/>
                </a:solidFill>
              </a:rPr>
              <a:t>     </a:t>
            </a:r>
          </a:p>
        </p:txBody>
      </p:sp>
      <p:sp>
        <p:nvSpPr>
          <p:cNvPr id="18" name="Rectangle 17">
            <a:extLst>
              <a:ext uri="{FF2B5EF4-FFF2-40B4-BE49-F238E27FC236}">
                <a16:creationId xmlns:a16="http://schemas.microsoft.com/office/drawing/2014/main" id="{11D976D6-8C98-48CC-8C34-0468F3167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13938" y="3383280"/>
            <a:ext cx="228600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Rectangle 19">
            <a:extLst>
              <a:ext uri="{FF2B5EF4-FFF2-40B4-BE49-F238E27FC236}">
                <a16:creationId xmlns:a16="http://schemas.microsoft.com/office/drawing/2014/main" id="{3580CFD6-E44A-486A-9E73-D8D948F78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88596" y="3383280"/>
            <a:ext cx="3703320" cy="9144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3419805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798E696-4BBA-46BE-AD86-F7E300B89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1363"/>
            <a:ext cx="121919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0B0CA3-C333-4560-9975-E31D1B7B92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p:cNvSpPr>
            <a:spLocks noGrp="1"/>
          </p:cNvSpPr>
          <p:nvPr>
            <p:ph type="title"/>
          </p:nvPr>
        </p:nvSpPr>
        <p:spPr>
          <a:xfrm>
            <a:off x="8369643" y="1037967"/>
            <a:ext cx="3054091" cy="4709131"/>
          </a:xfrm>
        </p:spPr>
        <p:txBody>
          <a:bodyPr anchor="ctr">
            <a:normAutofit/>
          </a:bodyPr>
          <a:lstStyle/>
          <a:p>
            <a:r>
              <a:rPr lang="en-GB">
                <a:solidFill>
                  <a:srgbClr val="FFFEFF"/>
                </a:solidFill>
              </a:rPr>
              <a:t>Revision - Task 2</a:t>
            </a:r>
          </a:p>
        </p:txBody>
      </p:sp>
      <p:graphicFrame>
        <p:nvGraphicFramePr>
          <p:cNvPr id="5" name="Content Placeholder 2">
            <a:extLst>
              <a:ext uri="{FF2B5EF4-FFF2-40B4-BE49-F238E27FC236}">
                <a16:creationId xmlns:a16="http://schemas.microsoft.com/office/drawing/2014/main" id="{98212222-D880-40E6-8E0B-65489B825EA2}"/>
              </a:ext>
            </a:extLst>
          </p:cNvPr>
          <p:cNvGraphicFramePr>
            <a:graphicFrameLocks noGrp="1"/>
          </p:cNvGraphicFramePr>
          <p:nvPr>
            <p:ph idx="1"/>
            <p:extLst>
              <p:ext uri="{D42A27DB-BD31-4B8C-83A1-F6EECF244321}">
                <p14:modId xmlns:p14="http://schemas.microsoft.com/office/powerpoint/2010/main" val="385247890"/>
              </p:ext>
            </p:extLst>
          </p:nvPr>
        </p:nvGraphicFramePr>
        <p:xfrm>
          <a:off x="486033"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5057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E5E4503-CC62-4DA9-9121-0A157199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D8D61A1B-3C4C-4F0E-965F-15837624C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17">
            <a:extLst>
              <a:ext uri="{FF2B5EF4-FFF2-40B4-BE49-F238E27FC236}">
                <a16:creationId xmlns:a16="http://schemas.microsoft.com/office/drawing/2014/main" id="{00E56243-9701-44E8-8A92-319433305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Rectangle 19">
            <a:extLst>
              <a:ext uri="{FF2B5EF4-FFF2-40B4-BE49-F238E27FC236}">
                <a16:creationId xmlns:a16="http://schemas.microsoft.com/office/drawing/2014/main" id="{5B1F1915-E076-48EB-BB4A-EE9808EB4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979E672D-6E43-2969-9F4B-84FFBEBDC65A}"/>
              </a:ext>
            </a:extLst>
          </p:cNvPr>
          <p:cNvSpPr>
            <a:spLocks noGrp="1"/>
          </p:cNvSpPr>
          <p:nvPr>
            <p:ph type="title"/>
          </p:nvPr>
        </p:nvSpPr>
        <p:spPr>
          <a:xfrm>
            <a:off x="581191" y="4610099"/>
            <a:ext cx="10993549" cy="1066801"/>
          </a:xfrm>
        </p:spPr>
        <p:txBody>
          <a:bodyPr vert="horz" lIns="91440" tIns="45720" rIns="91440" bIns="45720" rtlCol="0" anchor="b">
            <a:normAutofit/>
          </a:bodyPr>
          <a:lstStyle/>
          <a:p>
            <a:r>
              <a:rPr lang="en-US" sz="3600">
                <a:solidFill>
                  <a:srgbClr val="FFFFFF"/>
                </a:solidFill>
              </a:rPr>
              <a:t>Examples</a:t>
            </a:r>
          </a:p>
        </p:txBody>
      </p:sp>
      <p:sp useBgFill="1">
        <p:nvSpPr>
          <p:cNvPr id="22" name="Rectangle 21">
            <a:extLst>
              <a:ext uri="{FF2B5EF4-FFF2-40B4-BE49-F238E27FC236}">
                <a16:creationId xmlns:a16="http://schemas.microsoft.com/office/drawing/2014/main" id="{4DC9F8D5-BF3E-4B69-8F17-AE72302BE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37081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3C98417-D50B-4AA2-9624-E78A6120EC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114" y="641102"/>
            <a:ext cx="3666744" cy="3698516"/>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E73E8874-E665-597E-E48B-30A47F1101F4}"/>
              </a:ext>
            </a:extLst>
          </p:cNvPr>
          <p:cNvPicPr>
            <a:picLocks noGrp="1" noChangeAspect="1"/>
          </p:cNvPicPr>
          <p:nvPr>
            <p:ph idx="1"/>
          </p:nvPr>
        </p:nvPicPr>
        <p:blipFill rotWithShape="1">
          <a:blip r:embed="rId2"/>
          <a:srcRect l="13657" t="18830" r="58642" b="35446"/>
          <a:stretch/>
        </p:blipFill>
        <p:spPr>
          <a:xfrm>
            <a:off x="1145315" y="974331"/>
            <a:ext cx="2303832" cy="3042215"/>
          </a:xfrm>
          <a:prstGeom prst="rect">
            <a:avLst/>
          </a:prstGeom>
        </p:spPr>
      </p:pic>
      <p:sp>
        <p:nvSpPr>
          <p:cNvPr id="26" name="Rectangle 25">
            <a:extLst>
              <a:ext uri="{FF2B5EF4-FFF2-40B4-BE49-F238E27FC236}">
                <a16:creationId xmlns:a16="http://schemas.microsoft.com/office/drawing/2014/main" id="{A3E945F2-E9C6-457A-A5A6-46D9ABF09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0685" y="641102"/>
            <a:ext cx="3666744" cy="3698516"/>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081CC03-186F-5EC6-A786-FA183A4C36F6}"/>
              </a:ext>
            </a:extLst>
          </p:cNvPr>
          <p:cNvPicPr>
            <a:picLocks noChangeAspect="1"/>
          </p:cNvPicPr>
          <p:nvPr/>
        </p:nvPicPr>
        <p:blipFill rotWithShape="1">
          <a:blip r:embed="rId3"/>
          <a:srcRect l="18127" t="18095" r="58635" b="35953"/>
          <a:stretch/>
        </p:blipFill>
        <p:spPr>
          <a:xfrm>
            <a:off x="5137269" y="974331"/>
            <a:ext cx="1923066" cy="3042215"/>
          </a:xfrm>
          <a:prstGeom prst="rect">
            <a:avLst/>
          </a:prstGeom>
        </p:spPr>
      </p:pic>
      <p:pic>
        <p:nvPicPr>
          <p:cNvPr id="7" name="Picture 6">
            <a:extLst>
              <a:ext uri="{FF2B5EF4-FFF2-40B4-BE49-F238E27FC236}">
                <a16:creationId xmlns:a16="http://schemas.microsoft.com/office/drawing/2014/main" id="{613B2EDF-5161-E593-54C8-7A2C99771067}"/>
              </a:ext>
            </a:extLst>
          </p:cNvPr>
          <p:cNvPicPr>
            <a:picLocks noChangeAspect="1"/>
          </p:cNvPicPr>
          <p:nvPr/>
        </p:nvPicPr>
        <p:blipFill rotWithShape="1">
          <a:blip r:embed="rId4"/>
          <a:srcRect l="7651" t="18332" r="41301" b="34762"/>
          <a:stretch/>
        </p:blipFill>
        <p:spPr>
          <a:xfrm>
            <a:off x="8379920" y="1387552"/>
            <a:ext cx="3014297" cy="2215773"/>
          </a:xfrm>
          <a:prstGeom prst="rect">
            <a:avLst/>
          </a:prstGeom>
        </p:spPr>
      </p:pic>
      <p:sp>
        <p:nvSpPr>
          <p:cNvPr id="28" name="Rectangle 27">
            <a:extLst>
              <a:ext uri="{FF2B5EF4-FFF2-40B4-BE49-F238E27FC236}">
                <a16:creationId xmlns:a16="http://schemas.microsoft.com/office/drawing/2014/main" id="{AD1FF191-71A7-48F6-8069-4B5DB0F5FE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8951" y="641102"/>
            <a:ext cx="3666744" cy="3698516"/>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051B9BE-1550-4F91-A22E-F5818696C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48660" y="4432079"/>
            <a:ext cx="83731" cy="19607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8493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 name="Rectangle 9">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13">
            <a:extLst>
              <a:ext uri="{FF2B5EF4-FFF2-40B4-BE49-F238E27FC236}">
                <a16:creationId xmlns:a16="http://schemas.microsoft.com/office/drawing/2014/main" id="{CE57EE13-72B0-4FFA-ACE1-EBDE8934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useBgFill="1">
        <p:nvSpPr>
          <p:cNvPr id="16" name="Rectangle 15">
            <a:extLst>
              <a:ext uri="{FF2B5EF4-FFF2-40B4-BE49-F238E27FC236}">
                <a16:creationId xmlns:a16="http://schemas.microsoft.com/office/drawing/2014/main" id="{8E019540-1104-4B12-9F83-45F586741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57404" y="1577340"/>
            <a:ext cx="6228950" cy="3703320"/>
          </a:xfrm>
        </p:spPr>
        <p:txBody>
          <a:bodyPr vert="horz" lIns="91440" tIns="45720" rIns="91440" bIns="45720" rtlCol="0" anchor="ctr">
            <a:normAutofit/>
          </a:bodyPr>
          <a:lstStyle/>
          <a:p>
            <a:r>
              <a:rPr lang="en-US" sz="6600">
                <a:solidFill>
                  <a:schemeClr val="tx2"/>
                </a:solidFill>
              </a:rPr>
              <a:t>Task 3</a:t>
            </a:r>
          </a:p>
        </p:txBody>
      </p:sp>
      <p:sp>
        <p:nvSpPr>
          <p:cNvPr id="3" name="Content Placeholder 2"/>
          <p:cNvSpPr>
            <a:spLocks noGrp="1"/>
          </p:cNvSpPr>
          <p:nvPr>
            <p:ph idx="1"/>
          </p:nvPr>
        </p:nvSpPr>
        <p:spPr>
          <a:xfrm>
            <a:off x="1591864" y="1577340"/>
            <a:ext cx="2717172" cy="3703320"/>
          </a:xfrm>
          <a:ln w="57150">
            <a:noFill/>
          </a:ln>
        </p:spPr>
        <p:txBody>
          <a:bodyPr vert="horz" lIns="91440" tIns="45720" rIns="91440" bIns="45720" rtlCol="0" anchor="ctr">
            <a:normAutofit/>
          </a:bodyPr>
          <a:lstStyle/>
          <a:p>
            <a:pPr marL="0" indent="0">
              <a:buNone/>
            </a:pPr>
            <a:r>
              <a:rPr lang="en-US" sz="2800" cap="all">
                <a:solidFill>
                  <a:schemeClr val="accent2"/>
                </a:solidFill>
              </a:rPr>
              <a:t>     </a:t>
            </a:r>
          </a:p>
        </p:txBody>
      </p:sp>
      <p:sp>
        <p:nvSpPr>
          <p:cNvPr id="18" name="Rectangle 17">
            <a:extLst>
              <a:ext uri="{FF2B5EF4-FFF2-40B4-BE49-F238E27FC236}">
                <a16:creationId xmlns:a16="http://schemas.microsoft.com/office/drawing/2014/main" id="{11D976D6-8C98-48CC-8C34-0468F3167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13938" y="3383280"/>
            <a:ext cx="228600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Rectangle 19">
            <a:extLst>
              <a:ext uri="{FF2B5EF4-FFF2-40B4-BE49-F238E27FC236}">
                <a16:creationId xmlns:a16="http://schemas.microsoft.com/office/drawing/2014/main" id="{3580CFD6-E44A-486A-9E73-D8D948F78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88596" y="3383280"/>
            <a:ext cx="3703320" cy="9144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2959851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961F9D-F2D4-12E5-9703-9728251FF893}"/>
              </a:ext>
            </a:extLst>
          </p:cNvPr>
          <p:cNvSpPr>
            <a:spLocks noGrp="1"/>
          </p:cNvSpPr>
          <p:nvPr>
            <p:ph type="title"/>
          </p:nvPr>
        </p:nvSpPr>
        <p:spPr>
          <a:xfrm>
            <a:off x="4449934" y="702156"/>
            <a:ext cx="7157865" cy="1013800"/>
          </a:xfrm>
        </p:spPr>
        <p:txBody>
          <a:bodyPr>
            <a:normAutofit/>
          </a:bodyPr>
          <a:lstStyle/>
          <a:p>
            <a:endParaRPr lang="en-GB" dirty="0">
              <a:solidFill>
                <a:schemeClr val="accent1"/>
              </a:solidFill>
            </a:endParaRPr>
          </a:p>
        </p:txBody>
      </p:sp>
      <p:pic>
        <p:nvPicPr>
          <p:cNvPr id="5" name="Picture 4" descr="Pen placed on top of a signature line">
            <a:extLst>
              <a:ext uri="{FF2B5EF4-FFF2-40B4-BE49-F238E27FC236}">
                <a16:creationId xmlns:a16="http://schemas.microsoft.com/office/drawing/2014/main" id="{9DCACCED-CE14-2A41-0ACC-EF8F8D8641C2}"/>
              </a:ext>
            </a:extLst>
          </p:cNvPr>
          <p:cNvPicPr>
            <a:picLocks noChangeAspect="1"/>
          </p:cNvPicPr>
          <p:nvPr/>
        </p:nvPicPr>
        <p:blipFill rotWithShape="1">
          <a:blip r:embed="rId2"/>
          <a:srcRect l="54840" r="4945" b="-1"/>
          <a:stretch/>
        </p:blipFill>
        <p:spPr>
          <a:xfrm>
            <a:off x="20" y="10"/>
            <a:ext cx="4131713" cy="6857989"/>
          </a:xfrm>
          <a:prstGeom prst="rect">
            <a:avLst/>
          </a:prstGeom>
        </p:spPr>
      </p:pic>
      <p:sp>
        <p:nvSpPr>
          <p:cNvPr id="11" name="Rectangle 1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F2AE4F"/>
          </a:solidFill>
          <a:ln>
            <a:solidFill>
              <a:srgbClr val="F2AE4F"/>
            </a:solid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121D3214-C844-2AB9-896B-AA55F6E7738D}"/>
              </a:ext>
            </a:extLst>
          </p:cNvPr>
          <p:cNvSpPr>
            <a:spLocks noGrp="1"/>
          </p:cNvSpPr>
          <p:nvPr>
            <p:ph idx="1"/>
          </p:nvPr>
        </p:nvSpPr>
        <p:spPr>
          <a:xfrm>
            <a:off x="4449934" y="1896533"/>
            <a:ext cx="7157866" cy="3962266"/>
          </a:xfrm>
        </p:spPr>
        <p:txBody>
          <a:bodyPr>
            <a:normAutofit fontScale="92500" lnSpcReduction="10000"/>
          </a:bodyPr>
          <a:lstStyle/>
          <a:p>
            <a:pPr>
              <a:buClr>
                <a:srgbClr val="F2AE4F"/>
              </a:buClr>
            </a:pPr>
            <a:r>
              <a:rPr lang="en-GB" sz="3200" dirty="0"/>
              <a:t>You will be creating a short essay, no more than 500 words.</a:t>
            </a:r>
          </a:p>
          <a:p>
            <a:pPr>
              <a:buClr>
                <a:srgbClr val="F2AE4F"/>
              </a:buClr>
            </a:pPr>
            <a:r>
              <a:rPr lang="en-GB" sz="3200" dirty="0"/>
              <a:t>This essay will show your ability to research, condense information and write it in your own words. </a:t>
            </a:r>
          </a:p>
          <a:p>
            <a:pPr>
              <a:buClr>
                <a:srgbClr val="F2AE4F"/>
              </a:buClr>
            </a:pPr>
            <a:r>
              <a:rPr lang="en-GB" sz="3200" dirty="0"/>
              <a:t>You will also attach a diagram of the court hierarchy. </a:t>
            </a:r>
          </a:p>
          <a:p>
            <a:pPr>
              <a:buClr>
                <a:srgbClr val="F2AE4F"/>
              </a:buClr>
            </a:pPr>
            <a:r>
              <a:rPr lang="en-GB" sz="3200" dirty="0"/>
              <a:t>See the next slide for details. </a:t>
            </a:r>
          </a:p>
        </p:txBody>
      </p:sp>
    </p:spTree>
    <p:extLst>
      <p:ext uri="{BB962C8B-B14F-4D97-AF65-F5344CB8AC3E}">
        <p14:creationId xmlns:p14="http://schemas.microsoft.com/office/powerpoint/2010/main" val="4253051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798E696-4BBA-46BE-AD86-F7E300B89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1363"/>
            <a:ext cx="121919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0B0CA3-C333-4560-9975-E31D1B7B92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p:cNvSpPr>
            <a:spLocks noGrp="1"/>
          </p:cNvSpPr>
          <p:nvPr>
            <p:ph type="title"/>
          </p:nvPr>
        </p:nvSpPr>
        <p:spPr>
          <a:xfrm>
            <a:off x="8369643" y="1037967"/>
            <a:ext cx="3054091" cy="4709131"/>
          </a:xfrm>
        </p:spPr>
        <p:txBody>
          <a:bodyPr anchor="ctr">
            <a:normAutofit/>
          </a:bodyPr>
          <a:lstStyle/>
          <a:p>
            <a:r>
              <a:rPr lang="en-GB">
                <a:solidFill>
                  <a:srgbClr val="FFFEFF"/>
                </a:solidFill>
              </a:rPr>
              <a:t>Research - Task 3</a:t>
            </a:r>
          </a:p>
        </p:txBody>
      </p:sp>
      <p:graphicFrame>
        <p:nvGraphicFramePr>
          <p:cNvPr id="5" name="Content Placeholder 2">
            <a:extLst>
              <a:ext uri="{FF2B5EF4-FFF2-40B4-BE49-F238E27FC236}">
                <a16:creationId xmlns:a16="http://schemas.microsoft.com/office/drawing/2014/main" id="{3AF0FDA5-B1BE-44CF-838A-AC7DCD4EBAF8}"/>
              </a:ext>
            </a:extLst>
          </p:cNvPr>
          <p:cNvGraphicFramePr>
            <a:graphicFrameLocks noGrp="1"/>
          </p:cNvGraphicFramePr>
          <p:nvPr>
            <p:ph idx="1"/>
            <p:extLst>
              <p:ext uri="{D42A27DB-BD31-4B8C-83A1-F6EECF244321}">
                <p14:modId xmlns:p14="http://schemas.microsoft.com/office/powerpoint/2010/main" val="2365992547"/>
              </p:ext>
            </p:extLst>
          </p:nvPr>
        </p:nvGraphicFramePr>
        <p:xfrm>
          <a:off x="327882" y="606647"/>
          <a:ext cx="7573086" cy="5959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7914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GB" sz="6000" dirty="0">
                <a:solidFill>
                  <a:srgbClr val="FFFEFF"/>
                </a:solidFill>
              </a:rPr>
              <a:t>Summary</a:t>
            </a:r>
            <a:endParaRPr lang="en-GB" dirty="0">
              <a:solidFill>
                <a:srgbClr val="FFFEFF"/>
              </a:solidFill>
            </a:endParaRPr>
          </a:p>
        </p:txBody>
      </p:sp>
      <p:graphicFrame>
        <p:nvGraphicFramePr>
          <p:cNvPr id="5" name="Content Placeholder 2">
            <a:extLst>
              <a:ext uri="{FF2B5EF4-FFF2-40B4-BE49-F238E27FC236}">
                <a16:creationId xmlns:a16="http://schemas.microsoft.com/office/drawing/2014/main" id="{0EBF9A6F-25EA-4B8C-B056-5D186238AAF5}"/>
              </a:ext>
            </a:extLst>
          </p:cNvPr>
          <p:cNvGraphicFramePr>
            <a:graphicFrameLocks noGrp="1"/>
          </p:cNvGraphicFramePr>
          <p:nvPr>
            <p:ph idx="1"/>
            <p:extLst>
              <p:ext uri="{D42A27DB-BD31-4B8C-83A1-F6EECF244321}">
                <p14:modId xmlns:p14="http://schemas.microsoft.com/office/powerpoint/2010/main" val="511388034"/>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0256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 name="Rectangle 9">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13">
            <a:extLst>
              <a:ext uri="{FF2B5EF4-FFF2-40B4-BE49-F238E27FC236}">
                <a16:creationId xmlns:a16="http://schemas.microsoft.com/office/drawing/2014/main" id="{CE57EE13-72B0-4FFA-ACE1-EBDE8934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useBgFill="1">
        <p:nvSpPr>
          <p:cNvPr id="16" name="Rectangle 15">
            <a:extLst>
              <a:ext uri="{FF2B5EF4-FFF2-40B4-BE49-F238E27FC236}">
                <a16:creationId xmlns:a16="http://schemas.microsoft.com/office/drawing/2014/main" id="{8E019540-1104-4B12-9F83-45F586741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57404" y="1577340"/>
            <a:ext cx="6228950" cy="3703320"/>
          </a:xfrm>
        </p:spPr>
        <p:txBody>
          <a:bodyPr vert="horz" lIns="91440" tIns="45720" rIns="91440" bIns="45720" rtlCol="0" anchor="ctr">
            <a:normAutofit/>
          </a:bodyPr>
          <a:lstStyle/>
          <a:p>
            <a:r>
              <a:rPr lang="en-US" sz="6600">
                <a:solidFill>
                  <a:schemeClr val="tx2"/>
                </a:solidFill>
              </a:rPr>
              <a:t>Good luck! See you in September!</a:t>
            </a:r>
          </a:p>
        </p:txBody>
      </p:sp>
      <p:sp>
        <p:nvSpPr>
          <p:cNvPr id="3" name="Content Placeholder 2"/>
          <p:cNvSpPr>
            <a:spLocks noGrp="1"/>
          </p:cNvSpPr>
          <p:nvPr>
            <p:ph idx="1"/>
          </p:nvPr>
        </p:nvSpPr>
        <p:spPr>
          <a:xfrm>
            <a:off x="1591864" y="1577340"/>
            <a:ext cx="2717172" cy="3703320"/>
          </a:xfrm>
          <a:ln w="57150">
            <a:noFill/>
          </a:ln>
        </p:spPr>
        <p:txBody>
          <a:bodyPr vert="horz" lIns="91440" tIns="45720" rIns="91440" bIns="45720" rtlCol="0" anchor="ctr">
            <a:normAutofit/>
          </a:bodyPr>
          <a:lstStyle/>
          <a:p>
            <a:pPr marL="0" indent="0">
              <a:buNone/>
            </a:pPr>
            <a:r>
              <a:rPr lang="en-US" sz="2800" cap="all">
                <a:solidFill>
                  <a:schemeClr val="accent2"/>
                </a:solidFill>
              </a:rPr>
              <a:t>     </a:t>
            </a:r>
          </a:p>
        </p:txBody>
      </p:sp>
      <p:sp>
        <p:nvSpPr>
          <p:cNvPr id="18" name="Rectangle 17">
            <a:extLst>
              <a:ext uri="{FF2B5EF4-FFF2-40B4-BE49-F238E27FC236}">
                <a16:creationId xmlns:a16="http://schemas.microsoft.com/office/drawing/2014/main" id="{11D976D6-8C98-48CC-8C34-0468F3167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13938" y="3383280"/>
            <a:ext cx="228600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Rectangle 19">
            <a:extLst>
              <a:ext uri="{FF2B5EF4-FFF2-40B4-BE49-F238E27FC236}">
                <a16:creationId xmlns:a16="http://schemas.microsoft.com/office/drawing/2014/main" id="{3580CFD6-E44A-486A-9E73-D8D948F78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88596" y="3383280"/>
            <a:ext cx="3703320" cy="9144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465273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8C565D-A991-4381-AC37-76A58A4A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449960" y="1507414"/>
            <a:ext cx="7295507" cy="3703320"/>
          </a:xfrm>
        </p:spPr>
        <p:txBody>
          <a:bodyPr anchor="ctr">
            <a:normAutofit/>
          </a:bodyPr>
          <a:lstStyle/>
          <a:p>
            <a:r>
              <a:rPr lang="en-GB" sz="4800"/>
              <a:t>Transition Work</a:t>
            </a:r>
          </a:p>
        </p:txBody>
      </p:sp>
      <p:sp>
        <p:nvSpPr>
          <p:cNvPr id="3" name="Subtitle 2"/>
          <p:cNvSpPr>
            <a:spLocks noGrp="1"/>
          </p:cNvSpPr>
          <p:nvPr>
            <p:ph type="subTitle" idx="1"/>
          </p:nvPr>
        </p:nvSpPr>
        <p:spPr>
          <a:xfrm>
            <a:off x="444342" y="1507414"/>
            <a:ext cx="3330781" cy="3703320"/>
          </a:xfrm>
          <a:ln w="57150">
            <a:noFill/>
          </a:ln>
        </p:spPr>
        <p:txBody>
          <a:bodyPr anchor="ctr">
            <a:normAutofit/>
          </a:bodyPr>
          <a:lstStyle/>
          <a:p>
            <a:pPr algn="r"/>
            <a:r>
              <a:rPr lang="en-GB" sz="2000"/>
              <a:t>A level law</a:t>
            </a:r>
          </a:p>
        </p:txBody>
      </p:sp>
      <p:sp>
        <p:nvSpPr>
          <p:cNvPr id="10" name="Rectangle 9">
            <a:extLst>
              <a:ext uri="{FF2B5EF4-FFF2-40B4-BE49-F238E27FC236}">
                <a16:creationId xmlns:a16="http://schemas.microsoft.com/office/drawing/2014/main" id="{B7180431-F4DE-415D-BCBB-9316423C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EEABD997-5EF9-4E9B-AFBB-F6DFAAF3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2209064" y="3329711"/>
            <a:ext cx="3703320" cy="5872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13">
            <a:extLst>
              <a:ext uri="{FF2B5EF4-FFF2-40B4-BE49-F238E27FC236}">
                <a16:creationId xmlns:a16="http://schemas.microsoft.com/office/drawing/2014/main" id="{E9AB5EE6-A047-4B18-B998-D46DF3C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624468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GB">
                <a:solidFill>
                  <a:srgbClr val="FFFEFF"/>
                </a:solidFill>
              </a:rPr>
              <a:t>Welcome!</a:t>
            </a:r>
          </a:p>
        </p:txBody>
      </p:sp>
      <p:graphicFrame>
        <p:nvGraphicFramePr>
          <p:cNvPr id="5" name="Content Placeholder 2">
            <a:extLst>
              <a:ext uri="{FF2B5EF4-FFF2-40B4-BE49-F238E27FC236}">
                <a16:creationId xmlns:a16="http://schemas.microsoft.com/office/drawing/2014/main" id="{08EEA729-8D20-46B0-B6B1-1A5578526D5E}"/>
              </a:ext>
            </a:extLst>
          </p:cNvPr>
          <p:cNvGraphicFramePr>
            <a:graphicFrameLocks noGrp="1"/>
          </p:cNvGraphicFramePr>
          <p:nvPr>
            <p:ph idx="1"/>
            <p:extLst>
              <p:ext uri="{D42A27DB-BD31-4B8C-83A1-F6EECF244321}">
                <p14:modId xmlns:p14="http://schemas.microsoft.com/office/powerpoint/2010/main" val="3612924096"/>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7972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 name="Rectangle 9">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13">
            <a:extLst>
              <a:ext uri="{FF2B5EF4-FFF2-40B4-BE49-F238E27FC236}">
                <a16:creationId xmlns:a16="http://schemas.microsoft.com/office/drawing/2014/main" id="{CE57EE13-72B0-4FFA-ACE1-EBDE8934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useBgFill="1">
        <p:nvSpPr>
          <p:cNvPr id="16" name="Rectangle 15">
            <a:extLst>
              <a:ext uri="{FF2B5EF4-FFF2-40B4-BE49-F238E27FC236}">
                <a16:creationId xmlns:a16="http://schemas.microsoft.com/office/drawing/2014/main" id="{8E019540-1104-4B12-9F83-45F586741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57404" y="1577340"/>
            <a:ext cx="6228950" cy="3703320"/>
          </a:xfrm>
        </p:spPr>
        <p:txBody>
          <a:bodyPr vert="horz" lIns="91440" tIns="45720" rIns="91440" bIns="45720" rtlCol="0" anchor="ctr">
            <a:normAutofit/>
          </a:bodyPr>
          <a:lstStyle/>
          <a:p>
            <a:r>
              <a:rPr lang="en-US" sz="6600">
                <a:solidFill>
                  <a:schemeClr val="tx2"/>
                </a:solidFill>
              </a:rPr>
              <a:t>Task 1</a:t>
            </a:r>
          </a:p>
        </p:txBody>
      </p:sp>
      <p:sp>
        <p:nvSpPr>
          <p:cNvPr id="3" name="Content Placeholder 2"/>
          <p:cNvSpPr>
            <a:spLocks noGrp="1"/>
          </p:cNvSpPr>
          <p:nvPr>
            <p:ph idx="1"/>
          </p:nvPr>
        </p:nvSpPr>
        <p:spPr>
          <a:xfrm>
            <a:off x="1591864" y="1577340"/>
            <a:ext cx="2717172" cy="3703320"/>
          </a:xfrm>
          <a:ln w="57150">
            <a:noFill/>
          </a:ln>
        </p:spPr>
        <p:txBody>
          <a:bodyPr vert="horz" lIns="91440" tIns="45720" rIns="91440" bIns="45720" rtlCol="0" anchor="ctr">
            <a:normAutofit/>
          </a:bodyPr>
          <a:lstStyle/>
          <a:p>
            <a:pPr marL="0" indent="0">
              <a:buNone/>
            </a:pPr>
            <a:r>
              <a:rPr lang="en-US" sz="2800" cap="all">
                <a:solidFill>
                  <a:schemeClr val="accent2"/>
                </a:solidFill>
              </a:rPr>
              <a:t>     </a:t>
            </a:r>
          </a:p>
        </p:txBody>
      </p:sp>
      <p:sp>
        <p:nvSpPr>
          <p:cNvPr id="18" name="Rectangle 17">
            <a:extLst>
              <a:ext uri="{FF2B5EF4-FFF2-40B4-BE49-F238E27FC236}">
                <a16:creationId xmlns:a16="http://schemas.microsoft.com/office/drawing/2014/main" id="{11D976D6-8C98-48CC-8C34-0468F3167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13938" y="3383280"/>
            <a:ext cx="228600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Rectangle 19">
            <a:extLst>
              <a:ext uri="{FF2B5EF4-FFF2-40B4-BE49-F238E27FC236}">
                <a16:creationId xmlns:a16="http://schemas.microsoft.com/office/drawing/2014/main" id="{3580CFD6-E44A-486A-9E73-D8D948F78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88596" y="3383280"/>
            <a:ext cx="3703320" cy="9144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3594722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Organisation – Task 1</a:t>
            </a:r>
          </a:p>
        </p:txBody>
      </p:sp>
      <p:sp>
        <p:nvSpPr>
          <p:cNvPr id="3" name="Content Placeholder 2"/>
          <p:cNvSpPr>
            <a:spLocks noGrp="1"/>
          </p:cNvSpPr>
          <p:nvPr>
            <p:ph idx="1"/>
          </p:nvPr>
        </p:nvSpPr>
        <p:spPr/>
        <p:txBody>
          <a:bodyPr/>
          <a:lstStyle/>
          <a:p>
            <a:r>
              <a:rPr lang="en-GB" sz="2800" dirty="0"/>
              <a:t>Get yourself 4 folders</a:t>
            </a:r>
          </a:p>
          <a:p>
            <a:pPr lvl="1"/>
            <a:r>
              <a:rPr lang="en-GB" dirty="0"/>
              <a:t>Label them the following:</a:t>
            </a:r>
          </a:p>
          <a:p>
            <a:pPr marL="972900" lvl="2" indent="-342900">
              <a:buFont typeface="+mj-lt"/>
              <a:buAutoNum type="arabicPeriod"/>
            </a:pPr>
            <a:r>
              <a:rPr lang="en-GB" dirty="0"/>
              <a:t>English Legal System</a:t>
            </a:r>
          </a:p>
          <a:p>
            <a:pPr marL="972900" lvl="2" indent="-342900">
              <a:buFont typeface="+mj-lt"/>
              <a:buAutoNum type="arabicPeriod"/>
            </a:pPr>
            <a:r>
              <a:rPr lang="en-GB" dirty="0"/>
              <a:t>Criminal Law</a:t>
            </a:r>
          </a:p>
          <a:p>
            <a:pPr marL="972900" lvl="2" indent="-342900">
              <a:buFont typeface="+mj-lt"/>
              <a:buAutoNum type="arabicPeriod"/>
            </a:pPr>
            <a:r>
              <a:rPr lang="en-GB" dirty="0"/>
              <a:t>Tort Law</a:t>
            </a:r>
          </a:p>
          <a:p>
            <a:pPr marL="972900" lvl="2" indent="-342900">
              <a:buFont typeface="+mj-lt"/>
              <a:buAutoNum type="arabicPeriod"/>
            </a:pPr>
            <a:r>
              <a:rPr lang="en-GB" dirty="0"/>
              <a:t>Contract Law</a:t>
            </a:r>
          </a:p>
          <a:p>
            <a:pPr lvl="1"/>
            <a:r>
              <a:rPr lang="en-GB" dirty="0"/>
              <a:t>Look at the specification on the next few slides and add dividers to each of the folders for each of the topics that correlate to the topics listed</a:t>
            </a:r>
          </a:p>
          <a:p>
            <a:pPr lvl="1"/>
            <a:r>
              <a:rPr lang="en-GB" dirty="0"/>
              <a:t>Evidence will be required </a:t>
            </a:r>
            <a:r>
              <a:rPr lang="en-GB" b="1" i="1" u="sng" dirty="0"/>
              <a:t>Day 1</a:t>
            </a:r>
            <a:endParaRPr lang="en-GB" dirty="0"/>
          </a:p>
        </p:txBody>
      </p:sp>
    </p:spTree>
    <p:extLst>
      <p:ext uri="{BB962C8B-B14F-4D97-AF65-F5344CB8AC3E}">
        <p14:creationId xmlns:p14="http://schemas.microsoft.com/office/powerpoint/2010/main" val="2799553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GB">
                <a:solidFill>
                  <a:srgbClr val="FFFEFF"/>
                </a:solidFill>
              </a:rPr>
              <a:t>English legal system</a:t>
            </a:r>
          </a:p>
        </p:txBody>
      </p:sp>
      <p:graphicFrame>
        <p:nvGraphicFramePr>
          <p:cNvPr id="5" name="Content Placeholder 2">
            <a:extLst>
              <a:ext uri="{FF2B5EF4-FFF2-40B4-BE49-F238E27FC236}">
                <a16:creationId xmlns:a16="http://schemas.microsoft.com/office/drawing/2014/main" id="{9A820DCA-19A2-4679-8A4C-5DB5DE91CAEA}"/>
              </a:ext>
            </a:extLst>
          </p:cNvPr>
          <p:cNvGraphicFramePr>
            <a:graphicFrameLocks noGrp="1"/>
          </p:cNvGraphicFramePr>
          <p:nvPr>
            <p:ph idx="1"/>
            <p:extLst>
              <p:ext uri="{D42A27DB-BD31-4B8C-83A1-F6EECF244321}">
                <p14:modId xmlns:p14="http://schemas.microsoft.com/office/powerpoint/2010/main" val="3928025090"/>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6027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798E696-4BBA-46BE-AD86-F7E300B89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1363"/>
            <a:ext cx="121919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0B0CA3-C333-4560-9975-E31D1B7B92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p:cNvSpPr>
            <a:spLocks noGrp="1"/>
          </p:cNvSpPr>
          <p:nvPr>
            <p:ph type="title"/>
          </p:nvPr>
        </p:nvSpPr>
        <p:spPr>
          <a:xfrm>
            <a:off x="8369643" y="1037967"/>
            <a:ext cx="3054091" cy="4709131"/>
          </a:xfrm>
        </p:spPr>
        <p:txBody>
          <a:bodyPr anchor="ctr">
            <a:normAutofit/>
          </a:bodyPr>
          <a:lstStyle/>
          <a:p>
            <a:r>
              <a:rPr lang="en-GB">
                <a:solidFill>
                  <a:srgbClr val="FFFEFF"/>
                </a:solidFill>
              </a:rPr>
              <a:t>Criminal Law</a:t>
            </a:r>
          </a:p>
        </p:txBody>
      </p:sp>
      <p:graphicFrame>
        <p:nvGraphicFramePr>
          <p:cNvPr id="5" name="Content Placeholder 2">
            <a:extLst>
              <a:ext uri="{FF2B5EF4-FFF2-40B4-BE49-F238E27FC236}">
                <a16:creationId xmlns:a16="http://schemas.microsoft.com/office/drawing/2014/main" id="{B2FD2315-9CE1-457F-B3D6-3C61B4F4D49D}"/>
              </a:ext>
            </a:extLst>
          </p:cNvPr>
          <p:cNvGraphicFramePr>
            <a:graphicFrameLocks noGrp="1"/>
          </p:cNvGraphicFramePr>
          <p:nvPr>
            <p:ph idx="1"/>
            <p:extLst>
              <p:ext uri="{D42A27DB-BD31-4B8C-83A1-F6EECF244321}">
                <p14:modId xmlns:p14="http://schemas.microsoft.com/office/powerpoint/2010/main" val="1321621623"/>
              </p:ext>
            </p:extLst>
          </p:nvPr>
        </p:nvGraphicFramePr>
        <p:xfrm>
          <a:off x="486033"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0309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798E696-4BBA-46BE-AD86-F7E300B89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1363"/>
            <a:ext cx="121919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0B0CA3-C333-4560-9975-E31D1B7B92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p:cNvSpPr>
            <a:spLocks noGrp="1"/>
          </p:cNvSpPr>
          <p:nvPr>
            <p:ph type="title"/>
          </p:nvPr>
        </p:nvSpPr>
        <p:spPr>
          <a:xfrm>
            <a:off x="8369643" y="1037967"/>
            <a:ext cx="3054091" cy="4709131"/>
          </a:xfrm>
        </p:spPr>
        <p:txBody>
          <a:bodyPr anchor="ctr">
            <a:normAutofit/>
          </a:bodyPr>
          <a:lstStyle/>
          <a:p>
            <a:r>
              <a:rPr lang="en-GB">
                <a:solidFill>
                  <a:srgbClr val="FFFEFF"/>
                </a:solidFill>
              </a:rPr>
              <a:t>Tort Law</a:t>
            </a:r>
          </a:p>
        </p:txBody>
      </p:sp>
      <p:graphicFrame>
        <p:nvGraphicFramePr>
          <p:cNvPr id="5" name="Content Placeholder 2">
            <a:extLst>
              <a:ext uri="{FF2B5EF4-FFF2-40B4-BE49-F238E27FC236}">
                <a16:creationId xmlns:a16="http://schemas.microsoft.com/office/drawing/2014/main" id="{3AF9EF0C-85C3-441A-8237-494F744494A6}"/>
              </a:ext>
            </a:extLst>
          </p:cNvPr>
          <p:cNvGraphicFramePr>
            <a:graphicFrameLocks noGrp="1"/>
          </p:cNvGraphicFramePr>
          <p:nvPr>
            <p:ph idx="1"/>
            <p:extLst>
              <p:ext uri="{D42A27DB-BD31-4B8C-83A1-F6EECF244321}">
                <p14:modId xmlns:p14="http://schemas.microsoft.com/office/powerpoint/2010/main" val="2482297618"/>
              </p:ext>
            </p:extLst>
          </p:nvPr>
        </p:nvGraphicFramePr>
        <p:xfrm>
          <a:off x="486033"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7522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798E696-4BBA-46BE-AD86-F7E300B89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1363"/>
            <a:ext cx="121919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90B0CA3-C333-4560-9975-E31D1B7B92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p:cNvSpPr>
            <a:spLocks noGrp="1"/>
          </p:cNvSpPr>
          <p:nvPr>
            <p:ph type="title"/>
          </p:nvPr>
        </p:nvSpPr>
        <p:spPr>
          <a:xfrm>
            <a:off x="8369643" y="1037967"/>
            <a:ext cx="3054091" cy="4709131"/>
          </a:xfrm>
        </p:spPr>
        <p:txBody>
          <a:bodyPr anchor="ctr">
            <a:normAutofit/>
          </a:bodyPr>
          <a:lstStyle/>
          <a:p>
            <a:r>
              <a:rPr lang="en-GB">
                <a:solidFill>
                  <a:srgbClr val="FFFEFF"/>
                </a:solidFill>
              </a:rPr>
              <a:t>Contract Law</a:t>
            </a:r>
          </a:p>
        </p:txBody>
      </p:sp>
      <p:graphicFrame>
        <p:nvGraphicFramePr>
          <p:cNvPr id="5" name="Content Placeholder 2">
            <a:extLst>
              <a:ext uri="{FF2B5EF4-FFF2-40B4-BE49-F238E27FC236}">
                <a16:creationId xmlns:a16="http://schemas.microsoft.com/office/drawing/2014/main" id="{852C8330-54EC-49AF-AEDF-41A07FC3E4B8}"/>
              </a:ext>
            </a:extLst>
          </p:cNvPr>
          <p:cNvGraphicFramePr>
            <a:graphicFrameLocks noGrp="1"/>
          </p:cNvGraphicFramePr>
          <p:nvPr>
            <p:ph idx="1"/>
            <p:extLst>
              <p:ext uri="{D42A27DB-BD31-4B8C-83A1-F6EECF244321}">
                <p14:modId xmlns:p14="http://schemas.microsoft.com/office/powerpoint/2010/main" val="4135464672"/>
              </p:ext>
            </p:extLst>
          </p:nvPr>
        </p:nvGraphicFramePr>
        <p:xfrm>
          <a:off x="486033"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0526449"/>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A6B479DAB23E40AF07560B34CD52D7" ma:contentTypeVersion="18" ma:contentTypeDescription="Create a new document." ma:contentTypeScope="" ma:versionID="c87633aa8295cf51b92b642525e734d3">
  <xsd:schema xmlns:xsd="http://www.w3.org/2001/XMLSchema" xmlns:xs="http://www.w3.org/2001/XMLSchema" xmlns:p="http://schemas.microsoft.com/office/2006/metadata/properties" xmlns:ns2="a092efd5-acfb-4db5-b2c3-fc073c943f21" xmlns:ns3="9361da5b-364e-4546-9955-81a87d07e455" targetNamespace="http://schemas.microsoft.com/office/2006/metadata/properties" ma:root="true" ma:fieldsID="725c7f7638293985061ac1e62f587038" ns2:_="" ns3:_="">
    <xsd:import namespace="a092efd5-acfb-4db5-b2c3-fc073c943f21"/>
    <xsd:import namespace="9361da5b-364e-4546-9955-81a87d07e4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92efd5-acfb-4db5-b2c3-fc073c943f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81377d7-4678-41c4-aba3-c68a5ebeb47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361da5b-364e-4546-9955-81a87d07e45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3b0cbff-3079-430e-9571-125d48352b0a}" ma:internalName="TaxCatchAll" ma:showField="CatchAllData" ma:web="9361da5b-364e-4546-9955-81a87d07e4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361da5b-364e-4546-9955-81a87d07e455" xsi:nil="true"/>
    <lcf76f155ced4ddcb4097134ff3c332f xmlns="a092efd5-acfb-4db5-b2c3-fc073c943f2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F42EF8-45A2-4E1C-9102-495F58F595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92efd5-acfb-4db5-b2c3-fc073c943f21"/>
    <ds:schemaRef ds:uri="9361da5b-364e-4546-9955-81a87d07e4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5DEE4E-0EF4-4228-9861-4AAF8D04281E}">
  <ds:schemaRefs>
    <ds:schemaRef ds:uri="http://purl.org/dc/dcmitype/"/>
    <ds:schemaRef ds:uri="http://www.w3.org/XML/1998/namespace"/>
    <ds:schemaRef ds:uri="http://purl.org/dc/terms/"/>
    <ds:schemaRef ds:uri="http://schemas.microsoft.com/office/infopath/2007/PartnerControls"/>
    <ds:schemaRef ds:uri="9361da5b-364e-4546-9955-81a87d07e455"/>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a092efd5-acfb-4db5-b2c3-fc073c943f21"/>
  </ds:schemaRefs>
</ds:datastoreItem>
</file>

<file path=customXml/itemProps3.xml><?xml version="1.0" encoding="utf-8"?>
<ds:datastoreItem xmlns:ds="http://schemas.openxmlformats.org/officeDocument/2006/customXml" ds:itemID="{9AE08C3C-765A-4731-A128-EC2A8BACCD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Dividend</Template>
  <TotalTime>103</TotalTime>
  <Words>1042</Words>
  <Application>Microsoft Office PowerPoint</Application>
  <PresentationFormat>Widescreen</PresentationFormat>
  <Paragraphs>110</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Gill Sans MT</vt:lpstr>
      <vt:lpstr>Trebuchet MS</vt:lpstr>
      <vt:lpstr>Wingdings 2</vt:lpstr>
      <vt:lpstr>Dividend</vt:lpstr>
      <vt:lpstr>GCSE to A-LEVEL Summer Project</vt:lpstr>
      <vt:lpstr>Transition Work</vt:lpstr>
      <vt:lpstr>Welcome!</vt:lpstr>
      <vt:lpstr>Task 1</vt:lpstr>
      <vt:lpstr>Organisation – Task 1</vt:lpstr>
      <vt:lpstr>English legal system</vt:lpstr>
      <vt:lpstr>Criminal Law</vt:lpstr>
      <vt:lpstr>Tort Law</vt:lpstr>
      <vt:lpstr>Contract Law</vt:lpstr>
      <vt:lpstr>Task 2</vt:lpstr>
      <vt:lpstr>Revision - Task 2</vt:lpstr>
      <vt:lpstr>Examples</vt:lpstr>
      <vt:lpstr>Task 3</vt:lpstr>
      <vt:lpstr>PowerPoint Presentation</vt:lpstr>
      <vt:lpstr>Research - Task 3</vt:lpstr>
      <vt:lpstr>Summary</vt:lpstr>
      <vt:lpstr>Good luck! See you in September!</vt:lpstr>
    </vt:vector>
  </TitlesOfParts>
  <Company>Chichester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Work</dc:title>
  <dc:creator>Sutherland, Emily</dc:creator>
  <cp:lastModifiedBy>Lauren Handley</cp:lastModifiedBy>
  <cp:revision>33</cp:revision>
  <dcterms:created xsi:type="dcterms:W3CDTF">2019-05-07T12:03:57Z</dcterms:created>
  <dcterms:modified xsi:type="dcterms:W3CDTF">2024-06-25T09:11:15Z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0x010100F4A6B479DAB23E40AF07560B34CD52D7</vt:lpwstr>
  </property>
  <property fmtid="{D5CDD505-2E9C-101B-9397-08002B2CF9AE}" pid="3" name="MediaServiceImageTags">
    <vt:lpwstr/>
  </property>
</Properties>
</file>