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278" r:id="rId3"/>
    <p:sldId id="285" r:id="rId4"/>
    <p:sldId id="287" r:id="rId5"/>
    <p:sldId id="290" r:id="rId6"/>
    <p:sldId id="258" r:id="rId7"/>
    <p:sldId id="277" r:id="rId8"/>
    <p:sldId id="260" r:id="rId9"/>
    <p:sldId id="269" r:id="rId10"/>
    <p:sldId id="270" r:id="rId11"/>
    <p:sldId id="271" r:id="rId12"/>
    <p:sldId id="272" r:id="rId13"/>
    <p:sldId id="261" r:id="rId14"/>
    <p:sldId id="293" r:id="rId15"/>
    <p:sldId id="291" r:id="rId16"/>
    <p:sldId id="262" r:id="rId17"/>
    <p:sldId id="347" r:id="rId18"/>
    <p:sldId id="266" r:id="rId19"/>
    <p:sldId id="292" r:id="rId20"/>
    <p:sldId id="294" r:id="rId21"/>
    <p:sldId id="319" r:id="rId22"/>
    <p:sldId id="267" r:id="rId23"/>
    <p:sldId id="348" r:id="rId24"/>
    <p:sldId id="351" r:id="rId25"/>
    <p:sldId id="355" r:id="rId26"/>
    <p:sldId id="352" r:id="rId27"/>
    <p:sldId id="354" r:id="rId28"/>
    <p:sldId id="356" r:id="rId29"/>
    <p:sldId id="263" r:id="rId30"/>
    <p:sldId id="283" r:id="rId31"/>
    <p:sldId id="259" r:id="rId32"/>
    <p:sldId id="268" r:id="rId33"/>
    <p:sldId id="275" r:id="rId34"/>
    <p:sldId id="286" r:id="rId35"/>
    <p:sldId id="284" r:id="rId36"/>
    <p:sldId id="316" r:id="rId37"/>
    <p:sldId id="31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9900"/>
    <a:srgbClr val="FF9933"/>
    <a:srgbClr val="FF3300"/>
    <a:srgbClr val="00CC00"/>
    <a:srgbClr val="FF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8A1DC3-B048-452E-B536-5B10CE83CBB8}" v="153" dt="2024-06-17T08:34:05.961"/>
    <p1510:client id="{82D119C8-116C-4218-A3C0-C4F7E94E530C}" v="75" dt="2024-06-16T21:11:41.6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36" autoAdjust="0"/>
    <p:restoredTop sz="94660"/>
  </p:normalViewPr>
  <p:slideViewPr>
    <p:cSldViewPr snapToGrid="0">
      <p:cViewPr varScale="1">
        <p:scale>
          <a:sx n="35" d="100"/>
          <a:sy n="35" d="100"/>
        </p:scale>
        <p:origin x="72" y="6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iagrams/_rels/data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5CF41E-A67C-4913-B4CF-C51729DF8339}" type="doc">
      <dgm:prSet loTypeId="urn:microsoft.com/office/officeart/2016/7/layout/AccentHomeChevronProcess" loCatId="process" qsTypeId="urn:microsoft.com/office/officeart/2005/8/quickstyle/simple1" qsCatId="simple" csTypeId="urn:microsoft.com/office/officeart/2005/8/colors/colorful5" csCatId="colorful" phldr="1"/>
      <dgm:spPr/>
      <dgm:t>
        <a:bodyPr/>
        <a:lstStyle/>
        <a:p>
          <a:endParaRPr lang="en-US"/>
        </a:p>
      </dgm:t>
    </dgm:pt>
    <dgm:pt modelId="{7B71B722-E9D1-4493-83E9-2D298B5B4C60}">
      <dgm:prSet/>
      <dgm:spPr/>
      <dgm:t>
        <a:bodyPr/>
        <a:lstStyle/>
        <a:p>
          <a:r>
            <a:rPr lang="en-US"/>
            <a:t>18 June</a:t>
          </a:r>
        </a:p>
      </dgm:t>
    </dgm:pt>
    <dgm:pt modelId="{C07FF362-C53F-4C17-9086-C88B1183D2D1}" type="parTrans" cxnId="{C15C23DF-6C3D-44B5-A0F6-FA4B5CBE48D7}">
      <dgm:prSet/>
      <dgm:spPr/>
      <dgm:t>
        <a:bodyPr/>
        <a:lstStyle/>
        <a:p>
          <a:endParaRPr lang="en-US"/>
        </a:p>
      </dgm:t>
    </dgm:pt>
    <dgm:pt modelId="{297ECD6F-4A25-4735-90CD-001C1D305FD8}" type="sibTrans" cxnId="{C15C23DF-6C3D-44B5-A0F6-FA4B5CBE48D7}">
      <dgm:prSet/>
      <dgm:spPr/>
      <dgm:t>
        <a:bodyPr/>
        <a:lstStyle/>
        <a:p>
          <a:endParaRPr lang="en-US"/>
        </a:p>
      </dgm:t>
    </dgm:pt>
    <dgm:pt modelId="{4ACADD58-129A-4548-82FB-C84CDDF0F2D0}">
      <dgm:prSet custT="1"/>
      <dgm:spPr/>
      <dgm:t>
        <a:bodyPr/>
        <a:lstStyle/>
        <a:p>
          <a:r>
            <a:rPr lang="en-US" sz="2000" dirty="0"/>
            <a:t>Invitation to complete your pre-enrolment</a:t>
          </a:r>
        </a:p>
      </dgm:t>
    </dgm:pt>
    <dgm:pt modelId="{29781841-D9A8-4631-8E38-F10437DF0D66}" type="parTrans" cxnId="{1FCEF58E-93F0-4EC3-B7DC-1FDA3200F862}">
      <dgm:prSet/>
      <dgm:spPr/>
      <dgm:t>
        <a:bodyPr/>
        <a:lstStyle/>
        <a:p>
          <a:endParaRPr lang="en-US"/>
        </a:p>
      </dgm:t>
    </dgm:pt>
    <dgm:pt modelId="{70F51430-2FB2-446C-8A6F-7E9D93556742}" type="sibTrans" cxnId="{1FCEF58E-93F0-4EC3-B7DC-1FDA3200F862}">
      <dgm:prSet/>
      <dgm:spPr/>
      <dgm:t>
        <a:bodyPr/>
        <a:lstStyle/>
        <a:p>
          <a:endParaRPr lang="en-US"/>
        </a:p>
      </dgm:t>
    </dgm:pt>
    <dgm:pt modelId="{758707D7-CF1D-42DE-B653-7366188889B5}">
      <dgm:prSet/>
      <dgm:spPr/>
      <dgm:t>
        <a:bodyPr/>
        <a:lstStyle/>
        <a:p>
          <a:r>
            <a:rPr lang="en-US"/>
            <a:t>1 Aug.</a:t>
          </a:r>
        </a:p>
      </dgm:t>
    </dgm:pt>
    <dgm:pt modelId="{CF9288CF-9E57-44F6-9738-1D8750231505}" type="parTrans" cxnId="{6BAD8C95-1B9D-4740-81EC-D0A7A4FFBE06}">
      <dgm:prSet/>
      <dgm:spPr/>
      <dgm:t>
        <a:bodyPr/>
        <a:lstStyle/>
        <a:p>
          <a:endParaRPr lang="en-US"/>
        </a:p>
      </dgm:t>
    </dgm:pt>
    <dgm:pt modelId="{882EC5A6-DCB1-4385-B523-103EC14A6BC9}" type="sibTrans" cxnId="{6BAD8C95-1B9D-4740-81EC-D0A7A4FFBE06}">
      <dgm:prSet/>
      <dgm:spPr/>
      <dgm:t>
        <a:bodyPr/>
        <a:lstStyle/>
        <a:p>
          <a:endParaRPr lang="en-US"/>
        </a:p>
      </dgm:t>
    </dgm:pt>
    <dgm:pt modelId="{D3C6EFCD-5DB1-4F67-97C9-5374BC239B16}">
      <dgm:prSet custT="1"/>
      <dgm:spPr/>
      <dgm:t>
        <a:bodyPr/>
        <a:lstStyle/>
        <a:p>
          <a:r>
            <a:rPr lang="en-US" sz="1100" dirty="0"/>
            <a:t>‘</a:t>
          </a:r>
          <a:r>
            <a:rPr lang="en-US" sz="1800" dirty="0"/>
            <a:t>Chichester College Starting Information</a:t>
          </a:r>
          <a:r>
            <a:rPr lang="en-US" sz="1050" dirty="0"/>
            <a:t>’</a:t>
          </a:r>
          <a:endParaRPr lang="en-US" sz="1100" dirty="0"/>
        </a:p>
      </dgm:t>
    </dgm:pt>
    <dgm:pt modelId="{24B56B04-D822-4664-8D39-C8F171D22E22}" type="parTrans" cxnId="{C3FDFCD8-825B-47E9-8264-8B687C1476AF}">
      <dgm:prSet/>
      <dgm:spPr/>
      <dgm:t>
        <a:bodyPr/>
        <a:lstStyle/>
        <a:p>
          <a:endParaRPr lang="en-US"/>
        </a:p>
      </dgm:t>
    </dgm:pt>
    <dgm:pt modelId="{30F89133-E62E-4094-A524-6381CA5D760B}" type="sibTrans" cxnId="{C3FDFCD8-825B-47E9-8264-8B687C1476AF}">
      <dgm:prSet/>
      <dgm:spPr/>
      <dgm:t>
        <a:bodyPr/>
        <a:lstStyle/>
        <a:p>
          <a:endParaRPr lang="en-US"/>
        </a:p>
      </dgm:t>
    </dgm:pt>
    <dgm:pt modelId="{489452E3-ECF1-4C18-9B3B-C9393B70CCDC}">
      <dgm:prSet/>
      <dgm:spPr/>
      <dgm:t>
        <a:bodyPr/>
        <a:lstStyle/>
        <a:p>
          <a:r>
            <a:rPr lang="en-US"/>
            <a:t>21 Aug.</a:t>
          </a:r>
        </a:p>
      </dgm:t>
    </dgm:pt>
    <dgm:pt modelId="{0A11DE60-FA34-4652-87D0-789E064732A1}" type="parTrans" cxnId="{BBBBB414-4842-4E1A-AD48-CDD44B6691D0}">
      <dgm:prSet/>
      <dgm:spPr/>
      <dgm:t>
        <a:bodyPr/>
        <a:lstStyle/>
        <a:p>
          <a:endParaRPr lang="en-US"/>
        </a:p>
      </dgm:t>
    </dgm:pt>
    <dgm:pt modelId="{AF3FEB73-A75E-4163-A01A-2FC5B3FB1D41}" type="sibTrans" cxnId="{BBBBB414-4842-4E1A-AD48-CDD44B6691D0}">
      <dgm:prSet/>
      <dgm:spPr/>
      <dgm:t>
        <a:bodyPr/>
        <a:lstStyle/>
        <a:p>
          <a:endParaRPr lang="en-US"/>
        </a:p>
      </dgm:t>
    </dgm:pt>
    <dgm:pt modelId="{D5D9A88A-8433-4538-A1EC-C0C9412CEF4C}">
      <dgm:prSet custT="1"/>
      <dgm:spPr/>
      <dgm:t>
        <a:bodyPr/>
        <a:lstStyle/>
        <a:p>
          <a:r>
            <a:rPr lang="en-US" sz="2000" dirty="0"/>
            <a:t>GCSE Results Day</a:t>
          </a:r>
        </a:p>
      </dgm:t>
    </dgm:pt>
    <dgm:pt modelId="{A6EE24CE-AEB8-4A7C-956C-EFE9075B3C8B}" type="parTrans" cxnId="{B0274673-DCEF-4FC6-A09B-D4AED6AF3E15}">
      <dgm:prSet/>
      <dgm:spPr/>
      <dgm:t>
        <a:bodyPr/>
        <a:lstStyle/>
        <a:p>
          <a:endParaRPr lang="en-US"/>
        </a:p>
      </dgm:t>
    </dgm:pt>
    <dgm:pt modelId="{E362F432-B2B9-4BFB-9B8A-026345849C6D}" type="sibTrans" cxnId="{B0274673-DCEF-4FC6-A09B-D4AED6AF3E15}">
      <dgm:prSet/>
      <dgm:spPr/>
      <dgm:t>
        <a:bodyPr/>
        <a:lstStyle/>
        <a:p>
          <a:endParaRPr lang="en-US"/>
        </a:p>
      </dgm:t>
    </dgm:pt>
    <dgm:pt modelId="{946B8D8B-A613-45DB-88BB-FB1B530733B9}">
      <dgm:prSet/>
      <dgm:spPr/>
      <dgm:t>
        <a:bodyPr/>
        <a:lstStyle/>
        <a:p>
          <a:r>
            <a:rPr lang="en-US"/>
            <a:t>27 Aug.</a:t>
          </a:r>
        </a:p>
      </dgm:t>
    </dgm:pt>
    <dgm:pt modelId="{38F2727B-96E1-475B-8D4E-FAE7D513DB5B}" type="parTrans" cxnId="{3EBAF5E8-C4F9-406B-A869-7BB063348573}">
      <dgm:prSet/>
      <dgm:spPr/>
      <dgm:t>
        <a:bodyPr/>
        <a:lstStyle/>
        <a:p>
          <a:endParaRPr lang="en-US"/>
        </a:p>
      </dgm:t>
    </dgm:pt>
    <dgm:pt modelId="{7A4414DA-EEC2-4135-90E5-0E3B1B57E70F}" type="sibTrans" cxnId="{3EBAF5E8-C4F9-406B-A869-7BB063348573}">
      <dgm:prSet/>
      <dgm:spPr/>
      <dgm:t>
        <a:bodyPr/>
        <a:lstStyle/>
        <a:p>
          <a:endParaRPr lang="en-US"/>
        </a:p>
      </dgm:t>
    </dgm:pt>
    <dgm:pt modelId="{5DF31ECE-9736-4348-94D8-E89E0FDB2001}">
      <dgm:prSet custT="1"/>
      <dgm:spPr/>
      <dgm:t>
        <a:bodyPr/>
        <a:lstStyle/>
        <a:p>
          <a:r>
            <a:rPr lang="en-US" sz="1100" dirty="0"/>
            <a:t>‘</a:t>
          </a:r>
          <a:r>
            <a:rPr lang="en-US" sz="2000" dirty="0"/>
            <a:t>YES!’ Day 2-7pm</a:t>
          </a:r>
          <a:endParaRPr lang="en-US" sz="1100" dirty="0"/>
        </a:p>
      </dgm:t>
    </dgm:pt>
    <dgm:pt modelId="{6B029424-2164-4E16-B6E3-8BF49F9E5BEC}" type="parTrans" cxnId="{46010B16-7FB0-4E29-B89D-DDA82BCF8ECB}">
      <dgm:prSet/>
      <dgm:spPr/>
      <dgm:t>
        <a:bodyPr/>
        <a:lstStyle/>
        <a:p>
          <a:endParaRPr lang="en-US"/>
        </a:p>
      </dgm:t>
    </dgm:pt>
    <dgm:pt modelId="{3F82FA18-8D90-4731-A7C7-8FE0BF967434}" type="sibTrans" cxnId="{46010B16-7FB0-4E29-B89D-DDA82BCF8ECB}">
      <dgm:prSet/>
      <dgm:spPr/>
      <dgm:t>
        <a:bodyPr/>
        <a:lstStyle/>
        <a:p>
          <a:endParaRPr lang="en-US"/>
        </a:p>
      </dgm:t>
    </dgm:pt>
    <dgm:pt modelId="{9D9A0DCB-2333-4B18-8C09-083A6E6E2B54}">
      <dgm:prSet/>
      <dgm:spPr/>
      <dgm:t>
        <a:bodyPr/>
        <a:lstStyle/>
        <a:p>
          <a:r>
            <a:rPr lang="en-US" dirty="0"/>
            <a:t>27 Aug.</a:t>
          </a:r>
        </a:p>
      </dgm:t>
    </dgm:pt>
    <dgm:pt modelId="{A7881C6F-1D2C-41D3-BBA8-406F943598D2}" type="parTrans" cxnId="{CCD2A0CC-0078-4C3D-AED8-41411BD89EF4}">
      <dgm:prSet/>
      <dgm:spPr/>
      <dgm:t>
        <a:bodyPr/>
        <a:lstStyle/>
        <a:p>
          <a:endParaRPr lang="en-US"/>
        </a:p>
      </dgm:t>
    </dgm:pt>
    <dgm:pt modelId="{85D8BF8E-01A5-458A-B6E7-0B9FD36F1581}" type="sibTrans" cxnId="{CCD2A0CC-0078-4C3D-AED8-41411BD89EF4}">
      <dgm:prSet/>
      <dgm:spPr/>
      <dgm:t>
        <a:bodyPr/>
        <a:lstStyle/>
        <a:p>
          <a:endParaRPr lang="en-US"/>
        </a:p>
      </dgm:t>
    </dgm:pt>
    <dgm:pt modelId="{E7DAE1C7-6289-4810-A684-67752ED134F8}">
      <dgm:prSet custT="1"/>
      <dgm:spPr/>
      <dgm:t>
        <a:bodyPr/>
        <a:lstStyle/>
        <a:p>
          <a:r>
            <a:rPr lang="en-US" sz="2000" dirty="0"/>
            <a:t>Enrolment day</a:t>
          </a:r>
        </a:p>
      </dgm:t>
    </dgm:pt>
    <dgm:pt modelId="{F96E72FB-BF51-4E7C-B87E-3C0536DDE8D0}" type="parTrans" cxnId="{52AA0C29-F507-456D-80DE-7EFC04A761A0}">
      <dgm:prSet/>
      <dgm:spPr/>
      <dgm:t>
        <a:bodyPr/>
        <a:lstStyle/>
        <a:p>
          <a:endParaRPr lang="en-US"/>
        </a:p>
      </dgm:t>
    </dgm:pt>
    <dgm:pt modelId="{B1D8CD27-516D-410E-898F-05A88A353AD4}" type="sibTrans" cxnId="{52AA0C29-F507-456D-80DE-7EFC04A761A0}">
      <dgm:prSet/>
      <dgm:spPr/>
      <dgm:t>
        <a:bodyPr/>
        <a:lstStyle/>
        <a:p>
          <a:endParaRPr lang="en-US"/>
        </a:p>
      </dgm:t>
    </dgm:pt>
    <dgm:pt modelId="{000E6B01-B8EE-4C3A-B85D-840DCD4291BE}">
      <dgm:prSet custT="1"/>
      <dgm:spPr/>
      <dgm:t>
        <a:bodyPr/>
        <a:lstStyle/>
        <a:p>
          <a:r>
            <a:rPr lang="en-US" sz="1200" dirty="0"/>
            <a:t>Please remember your GCSE results, a form of ID i.e., passport and proof of payment</a:t>
          </a:r>
        </a:p>
      </dgm:t>
    </dgm:pt>
    <dgm:pt modelId="{3141E19B-FEF6-4969-AD88-392F34389CBA}" type="parTrans" cxnId="{1ACDCBE5-3BA7-4665-A795-92D2C5B72326}">
      <dgm:prSet/>
      <dgm:spPr/>
      <dgm:t>
        <a:bodyPr/>
        <a:lstStyle/>
        <a:p>
          <a:endParaRPr lang="en-US"/>
        </a:p>
      </dgm:t>
    </dgm:pt>
    <dgm:pt modelId="{587FB819-5AC7-4AA7-840D-E82F3B29772A}" type="sibTrans" cxnId="{1ACDCBE5-3BA7-4665-A795-92D2C5B72326}">
      <dgm:prSet/>
      <dgm:spPr/>
      <dgm:t>
        <a:bodyPr/>
        <a:lstStyle/>
        <a:p>
          <a:endParaRPr lang="en-US"/>
        </a:p>
      </dgm:t>
    </dgm:pt>
    <dgm:pt modelId="{83B59DFE-D31F-4A1D-96A0-399239F9DC7D}">
      <dgm:prSet/>
      <dgm:spPr/>
      <dgm:t>
        <a:bodyPr/>
        <a:lstStyle/>
        <a:p>
          <a:r>
            <a:rPr lang="en-US"/>
            <a:t>1 Sep.</a:t>
          </a:r>
        </a:p>
      </dgm:t>
    </dgm:pt>
    <dgm:pt modelId="{D823E4A8-5EAD-4270-9F7E-3532FED71257}" type="parTrans" cxnId="{3436408C-C572-4384-8AD8-913A52AA8F61}">
      <dgm:prSet/>
      <dgm:spPr/>
      <dgm:t>
        <a:bodyPr/>
        <a:lstStyle/>
        <a:p>
          <a:endParaRPr lang="en-US"/>
        </a:p>
      </dgm:t>
    </dgm:pt>
    <dgm:pt modelId="{3644E9AB-AF06-4BA2-9968-69BDBF70D640}" type="sibTrans" cxnId="{3436408C-C572-4384-8AD8-913A52AA8F61}">
      <dgm:prSet/>
      <dgm:spPr/>
      <dgm:t>
        <a:bodyPr/>
        <a:lstStyle/>
        <a:p>
          <a:endParaRPr lang="en-US"/>
        </a:p>
      </dgm:t>
    </dgm:pt>
    <dgm:pt modelId="{E053B21C-9816-4F5A-9AAA-556EA92E8C60}">
      <dgm:prSet custT="1"/>
      <dgm:spPr/>
      <dgm:t>
        <a:bodyPr/>
        <a:lstStyle/>
        <a:p>
          <a:r>
            <a:rPr lang="en-US" sz="2400" dirty="0"/>
            <a:t>Induction Week</a:t>
          </a:r>
        </a:p>
      </dgm:t>
    </dgm:pt>
    <dgm:pt modelId="{B38CBEA5-1C8E-4329-94BD-8193148AB7F3}" type="parTrans" cxnId="{40B2D8C7-05FC-4F64-91BA-321BA4A79056}">
      <dgm:prSet/>
      <dgm:spPr/>
      <dgm:t>
        <a:bodyPr/>
        <a:lstStyle/>
        <a:p>
          <a:endParaRPr lang="en-US"/>
        </a:p>
      </dgm:t>
    </dgm:pt>
    <dgm:pt modelId="{FC3CE057-7E26-4001-A1FD-1C9FEE57ED70}" type="sibTrans" cxnId="{40B2D8C7-05FC-4F64-91BA-321BA4A79056}">
      <dgm:prSet/>
      <dgm:spPr/>
      <dgm:t>
        <a:bodyPr/>
        <a:lstStyle/>
        <a:p>
          <a:endParaRPr lang="en-US"/>
        </a:p>
      </dgm:t>
    </dgm:pt>
    <dgm:pt modelId="{0C5CF886-3B73-414F-8C64-F47C5FAB5FFA}">
      <dgm:prSet custT="1"/>
      <dgm:spPr/>
      <dgm:t>
        <a:bodyPr/>
        <a:lstStyle/>
        <a:p>
          <a:r>
            <a:rPr lang="en-US" sz="1200" dirty="0"/>
            <a:t>Week commencing 2nd September – Induction</a:t>
          </a:r>
        </a:p>
      </dgm:t>
    </dgm:pt>
    <dgm:pt modelId="{EBDC33DF-03DC-49D8-B13C-B18B33FAF514}" type="parTrans" cxnId="{612CC376-5685-4222-9A3E-A6B6DEBF7963}">
      <dgm:prSet/>
      <dgm:spPr/>
      <dgm:t>
        <a:bodyPr/>
        <a:lstStyle/>
        <a:p>
          <a:endParaRPr lang="en-US"/>
        </a:p>
      </dgm:t>
    </dgm:pt>
    <dgm:pt modelId="{6CA390B9-2C32-4A56-A537-EE054D1E0234}" type="sibTrans" cxnId="{612CC376-5685-4222-9A3E-A6B6DEBF7963}">
      <dgm:prSet/>
      <dgm:spPr/>
      <dgm:t>
        <a:bodyPr/>
        <a:lstStyle/>
        <a:p>
          <a:endParaRPr lang="en-US"/>
        </a:p>
      </dgm:t>
    </dgm:pt>
    <dgm:pt modelId="{F69A3DDA-E352-4FA3-A903-F117F9199BAD}">
      <dgm:prSet/>
      <dgm:spPr/>
      <dgm:t>
        <a:bodyPr/>
        <a:lstStyle/>
        <a:p>
          <a:r>
            <a:rPr lang="en-US"/>
            <a:t>5 Sep.</a:t>
          </a:r>
        </a:p>
      </dgm:t>
    </dgm:pt>
    <dgm:pt modelId="{170FFB4D-C6D2-4906-A01B-7FF52DABCA88}" type="parTrans" cxnId="{B27BBDA3-A889-43A7-BAE8-784BB337B0E0}">
      <dgm:prSet/>
      <dgm:spPr/>
      <dgm:t>
        <a:bodyPr/>
        <a:lstStyle/>
        <a:p>
          <a:endParaRPr lang="en-US"/>
        </a:p>
      </dgm:t>
    </dgm:pt>
    <dgm:pt modelId="{059AE18D-7D59-421A-A168-C8A75ADE0A86}" type="sibTrans" cxnId="{B27BBDA3-A889-43A7-BAE8-784BB337B0E0}">
      <dgm:prSet/>
      <dgm:spPr/>
      <dgm:t>
        <a:bodyPr/>
        <a:lstStyle/>
        <a:p>
          <a:endParaRPr lang="en-US"/>
        </a:p>
      </dgm:t>
    </dgm:pt>
    <dgm:pt modelId="{0F0DF0A8-4F37-44F7-934F-04C283DD029F}">
      <dgm:prSet custT="1"/>
      <dgm:spPr/>
      <dgm:t>
        <a:bodyPr/>
        <a:lstStyle/>
        <a:p>
          <a:r>
            <a:rPr lang="en-US" sz="2000" dirty="0"/>
            <a:t>Late enrolment day</a:t>
          </a:r>
        </a:p>
      </dgm:t>
    </dgm:pt>
    <dgm:pt modelId="{B0AB3BAC-8C08-4DC7-8173-8E056E79EFB2}" type="parTrans" cxnId="{B61E6919-8387-41C5-A642-190710412FB6}">
      <dgm:prSet/>
      <dgm:spPr/>
      <dgm:t>
        <a:bodyPr/>
        <a:lstStyle/>
        <a:p>
          <a:endParaRPr lang="en-US"/>
        </a:p>
      </dgm:t>
    </dgm:pt>
    <dgm:pt modelId="{E87F311B-28E2-4CC3-B87E-52C783ABE4E1}" type="sibTrans" cxnId="{B61E6919-8387-41C5-A642-190710412FB6}">
      <dgm:prSet/>
      <dgm:spPr/>
      <dgm:t>
        <a:bodyPr/>
        <a:lstStyle/>
        <a:p>
          <a:endParaRPr lang="en-US"/>
        </a:p>
      </dgm:t>
    </dgm:pt>
    <dgm:pt modelId="{193CDDB9-8610-4CAF-B42A-89C4102DEC22}" type="pres">
      <dgm:prSet presAssocID="{DC5CF41E-A67C-4913-B4CF-C51729DF8339}" presName="Name0" presStyleCnt="0">
        <dgm:presLayoutVars>
          <dgm:animLvl val="lvl"/>
          <dgm:resizeHandles val="exact"/>
        </dgm:presLayoutVars>
      </dgm:prSet>
      <dgm:spPr/>
    </dgm:pt>
    <dgm:pt modelId="{99ADD4FC-B446-42E0-8ADB-FB016576A15D}" type="pres">
      <dgm:prSet presAssocID="{7B71B722-E9D1-4493-83E9-2D298B5B4C60}" presName="composite" presStyleCnt="0"/>
      <dgm:spPr/>
    </dgm:pt>
    <dgm:pt modelId="{C84E8A48-662E-4AF5-A747-D61A02F12683}" type="pres">
      <dgm:prSet presAssocID="{7B71B722-E9D1-4493-83E9-2D298B5B4C60}" presName="L" presStyleLbl="solidFgAcc1" presStyleIdx="0" presStyleCnt="7">
        <dgm:presLayoutVars>
          <dgm:chMax val="0"/>
          <dgm:chPref val="0"/>
        </dgm:presLayoutVars>
      </dgm:prSet>
      <dgm:spPr/>
    </dgm:pt>
    <dgm:pt modelId="{40249F32-EF7E-4DB2-868A-43AACFF33A7E}" type="pres">
      <dgm:prSet presAssocID="{7B71B722-E9D1-4493-83E9-2D298B5B4C60}" presName="parTx" presStyleLbl="alignNode1" presStyleIdx="0" presStyleCnt="7">
        <dgm:presLayoutVars>
          <dgm:chMax val="0"/>
          <dgm:chPref val="0"/>
          <dgm:bulletEnabled val="1"/>
        </dgm:presLayoutVars>
      </dgm:prSet>
      <dgm:spPr/>
    </dgm:pt>
    <dgm:pt modelId="{1A4C3598-51A4-421A-9AA4-07984DD6A03F}" type="pres">
      <dgm:prSet presAssocID="{7B71B722-E9D1-4493-83E9-2D298B5B4C60}" presName="desTx" presStyleLbl="revTx" presStyleIdx="0" presStyleCnt="7">
        <dgm:presLayoutVars>
          <dgm:chMax val="0"/>
          <dgm:chPref val="0"/>
          <dgm:bulletEnabled val="1"/>
        </dgm:presLayoutVars>
      </dgm:prSet>
      <dgm:spPr/>
    </dgm:pt>
    <dgm:pt modelId="{FF19B9EF-8ECB-411C-85A5-E8A1B9DEB10D}" type="pres">
      <dgm:prSet presAssocID="{7B71B722-E9D1-4493-83E9-2D298B5B4C60}" presName="EmptyPlaceHolder" presStyleCnt="0"/>
      <dgm:spPr/>
    </dgm:pt>
    <dgm:pt modelId="{778DB575-F456-4D45-B3E7-1785C53DD6D4}" type="pres">
      <dgm:prSet presAssocID="{297ECD6F-4A25-4735-90CD-001C1D305FD8}" presName="space" presStyleCnt="0"/>
      <dgm:spPr/>
    </dgm:pt>
    <dgm:pt modelId="{5C44E662-9E22-4C8C-ADA4-0BD6DD1D471A}" type="pres">
      <dgm:prSet presAssocID="{758707D7-CF1D-42DE-B653-7366188889B5}" presName="composite" presStyleCnt="0"/>
      <dgm:spPr/>
    </dgm:pt>
    <dgm:pt modelId="{883C6BEA-BECC-44BB-B872-5B129DF54487}" type="pres">
      <dgm:prSet presAssocID="{758707D7-CF1D-42DE-B653-7366188889B5}" presName="L" presStyleLbl="solidFgAcc1" presStyleIdx="1" presStyleCnt="7">
        <dgm:presLayoutVars>
          <dgm:chMax val="0"/>
          <dgm:chPref val="0"/>
        </dgm:presLayoutVars>
      </dgm:prSet>
      <dgm:spPr/>
    </dgm:pt>
    <dgm:pt modelId="{0F469968-662C-4CBE-AE1D-C9A97AC11EFB}" type="pres">
      <dgm:prSet presAssocID="{758707D7-CF1D-42DE-B653-7366188889B5}" presName="parTx" presStyleLbl="alignNode1" presStyleIdx="1" presStyleCnt="7">
        <dgm:presLayoutVars>
          <dgm:chMax val="0"/>
          <dgm:chPref val="0"/>
          <dgm:bulletEnabled val="1"/>
        </dgm:presLayoutVars>
      </dgm:prSet>
      <dgm:spPr/>
    </dgm:pt>
    <dgm:pt modelId="{50E7E23B-3C10-4D25-A92F-B99DCCB40864}" type="pres">
      <dgm:prSet presAssocID="{758707D7-CF1D-42DE-B653-7366188889B5}" presName="desTx" presStyleLbl="revTx" presStyleIdx="1" presStyleCnt="7">
        <dgm:presLayoutVars>
          <dgm:chMax val="0"/>
          <dgm:chPref val="0"/>
          <dgm:bulletEnabled val="1"/>
        </dgm:presLayoutVars>
      </dgm:prSet>
      <dgm:spPr/>
    </dgm:pt>
    <dgm:pt modelId="{C46D1C5B-8CC0-4D08-B75E-3572A69B30C5}" type="pres">
      <dgm:prSet presAssocID="{758707D7-CF1D-42DE-B653-7366188889B5}" presName="EmptyPlaceHolder" presStyleCnt="0"/>
      <dgm:spPr/>
    </dgm:pt>
    <dgm:pt modelId="{7E6C3FC4-D878-4188-82BB-84D70193A8F0}" type="pres">
      <dgm:prSet presAssocID="{882EC5A6-DCB1-4385-B523-103EC14A6BC9}" presName="space" presStyleCnt="0"/>
      <dgm:spPr/>
    </dgm:pt>
    <dgm:pt modelId="{C0273032-42EA-45FF-8A99-B70E138A886F}" type="pres">
      <dgm:prSet presAssocID="{489452E3-ECF1-4C18-9B3B-C9393B70CCDC}" presName="composite" presStyleCnt="0"/>
      <dgm:spPr/>
    </dgm:pt>
    <dgm:pt modelId="{F7FD2BBD-DA81-478A-9164-3652C76E4013}" type="pres">
      <dgm:prSet presAssocID="{489452E3-ECF1-4C18-9B3B-C9393B70CCDC}" presName="L" presStyleLbl="solidFgAcc1" presStyleIdx="2" presStyleCnt="7">
        <dgm:presLayoutVars>
          <dgm:chMax val="0"/>
          <dgm:chPref val="0"/>
        </dgm:presLayoutVars>
      </dgm:prSet>
      <dgm:spPr/>
    </dgm:pt>
    <dgm:pt modelId="{0211FA61-A84D-443A-8406-7EEFA944B9A3}" type="pres">
      <dgm:prSet presAssocID="{489452E3-ECF1-4C18-9B3B-C9393B70CCDC}" presName="parTx" presStyleLbl="alignNode1" presStyleIdx="2" presStyleCnt="7">
        <dgm:presLayoutVars>
          <dgm:chMax val="0"/>
          <dgm:chPref val="0"/>
          <dgm:bulletEnabled val="1"/>
        </dgm:presLayoutVars>
      </dgm:prSet>
      <dgm:spPr/>
    </dgm:pt>
    <dgm:pt modelId="{A8AEEDDB-72E0-4D02-BB05-8741448CA276}" type="pres">
      <dgm:prSet presAssocID="{489452E3-ECF1-4C18-9B3B-C9393B70CCDC}" presName="desTx" presStyleLbl="revTx" presStyleIdx="2" presStyleCnt="7">
        <dgm:presLayoutVars>
          <dgm:chMax val="0"/>
          <dgm:chPref val="0"/>
          <dgm:bulletEnabled val="1"/>
        </dgm:presLayoutVars>
      </dgm:prSet>
      <dgm:spPr/>
    </dgm:pt>
    <dgm:pt modelId="{FA54E44D-3A66-488C-9A55-C65EDB0F0A36}" type="pres">
      <dgm:prSet presAssocID="{489452E3-ECF1-4C18-9B3B-C9393B70CCDC}" presName="EmptyPlaceHolder" presStyleCnt="0"/>
      <dgm:spPr/>
    </dgm:pt>
    <dgm:pt modelId="{617D15D9-8A95-4212-A9B7-17121E0D29AA}" type="pres">
      <dgm:prSet presAssocID="{AF3FEB73-A75E-4163-A01A-2FC5B3FB1D41}" presName="space" presStyleCnt="0"/>
      <dgm:spPr/>
    </dgm:pt>
    <dgm:pt modelId="{4A502A90-6AB8-4C80-9DE1-53AD50430F4A}" type="pres">
      <dgm:prSet presAssocID="{946B8D8B-A613-45DB-88BB-FB1B530733B9}" presName="composite" presStyleCnt="0"/>
      <dgm:spPr/>
    </dgm:pt>
    <dgm:pt modelId="{207520D3-1534-48D1-8AF7-025E78C9DB20}" type="pres">
      <dgm:prSet presAssocID="{946B8D8B-A613-45DB-88BB-FB1B530733B9}" presName="L" presStyleLbl="solidFgAcc1" presStyleIdx="3" presStyleCnt="7">
        <dgm:presLayoutVars>
          <dgm:chMax val="0"/>
          <dgm:chPref val="0"/>
        </dgm:presLayoutVars>
      </dgm:prSet>
      <dgm:spPr/>
    </dgm:pt>
    <dgm:pt modelId="{42F4FD56-C078-42D0-A73F-E6BF65D756A9}" type="pres">
      <dgm:prSet presAssocID="{946B8D8B-A613-45DB-88BB-FB1B530733B9}" presName="parTx" presStyleLbl="alignNode1" presStyleIdx="3" presStyleCnt="7">
        <dgm:presLayoutVars>
          <dgm:chMax val="0"/>
          <dgm:chPref val="0"/>
          <dgm:bulletEnabled val="1"/>
        </dgm:presLayoutVars>
      </dgm:prSet>
      <dgm:spPr/>
    </dgm:pt>
    <dgm:pt modelId="{4AB1D050-94A0-4D06-94AB-2F02CF76C5D5}" type="pres">
      <dgm:prSet presAssocID="{946B8D8B-A613-45DB-88BB-FB1B530733B9}" presName="desTx" presStyleLbl="revTx" presStyleIdx="3" presStyleCnt="7">
        <dgm:presLayoutVars>
          <dgm:chMax val="0"/>
          <dgm:chPref val="0"/>
          <dgm:bulletEnabled val="1"/>
        </dgm:presLayoutVars>
      </dgm:prSet>
      <dgm:spPr/>
    </dgm:pt>
    <dgm:pt modelId="{B477A102-CD82-44E6-8326-07CB57260C78}" type="pres">
      <dgm:prSet presAssocID="{946B8D8B-A613-45DB-88BB-FB1B530733B9}" presName="EmptyPlaceHolder" presStyleCnt="0"/>
      <dgm:spPr/>
    </dgm:pt>
    <dgm:pt modelId="{E3910901-34B6-4026-8B4F-711B3179B3F8}" type="pres">
      <dgm:prSet presAssocID="{7A4414DA-EEC2-4135-90E5-0E3B1B57E70F}" presName="space" presStyleCnt="0"/>
      <dgm:spPr/>
    </dgm:pt>
    <dgm:pt modelId="{C890F081-8928-41A9-AB23-D31682298758}" type="pres">
      <dgm:prSet presAssocID="{9D9A0DCB-2333-4B18-8C09-083A6E6E2B54}" presName="composite" presStyleCnt="0"/>
      <dgm:spPr/>
    </dgm:pt>
    <dgm:pt modelId="{6D31735C-7C76-413F-B64F-192EB1EB6DC5}" type="pres">
      <dgm:prSet presAssocID="{9D9A0DCB-2333-4B18-8C09-083A6E6E2B54}" presName="L" presStyleLbl="solidFgAcc1" presStyleIdx="4" presStyleCnt="7">
        <dgm:presLayoutVars>
          <dgm:chMax val="0"/>
          <dgm:chPref val="0"/>
        </dgm:presLayoutVars>
      </dgm:prSet>
      <dgm:spPr/>
    </dgm:pt>
    <dgm:pt modelId="{73DF5130-013E-4130-85A3-F624493B33EA}" type="pres">
      <dgm:prSet presAssocID="{9D9A0DCB-2333-4B18-8C09-083A6E6E2B54}" presName="parTx" presStyleLbl="alignNode1" presStyleIdx="4" presStyleCnt="7">
        <dgm:presLayoutVars>
          <dgm:chMax val="0"/>
          <dgm:chPref val="0"/>
          <dgm:bulletEnabled val="1"/>
        </dgm:presLayoutVars>
      </dgm:prSet>
      <dgm:spPr/>
    </dgm:pt>
    <dgm:pt modelId="{FEC64DF1-489B-4DD7-8CEE-6CAF4D13DFFC}" type="pres">
      <dgm:prSet presAssocID="{9D9A0DCB-2333-4B18-8C09-083A6E6E2B54}" presName="desTx" presStyleLbl="revTx" presStyleIdx="4" presStyleCnt="7">
        <dgm:presLayoutVars>
          <dgm:chMax val="0"/>
          <dgm:chPref val="0"/>
          <dgm:bulletEnabled val="1"/>
        </dgm:presLayoutVars>
      </dgm:prSet>
      <dgm:spPr/>
    </dgm:pt>
    <dgm:pt modelId="{CED0C275-238C-4FFD-813B-F87DC1C3617F}" type="pres">
      <dgm:prSet presAssocID="{9D9A0DCB-2333-4B18-8C09-083A6E6E2B54}" presName="EmptyPlaceHolder" presStyleCnt="0"/>
      <dgm:spPr/>
    </dgm:pt>
    <dgm:pt modelId="{4A86E36B-88A7-4403-8673-C837F3F8B68F}" type="pres">
      <dgm:prSet presAssocID="{85D8BF8E-01A5-458A-B6E7-0B9FD36F1581}" presName="space" presStyleCnt="0"/>
      <dgm:spPr/>
    </dgm:pt>
    <dgm:pt modelId="{DC34D2C0-C06E-40A0-B7AC-D810203D983B}" type="pres">
      <dgm:prSet presAssocID="{83B59DFE-D31F-4A1D-96A0-399239F9DC7D}" presName="composite" presStyleCnt="0"/>
      <dgm:spPr/>
    </dgm:pt>
    <dgm:pt modelId="{DEC34309-EFAC-44B2-9914-CF298CC965F7}" type="pres">
      <dgm:prSet presAssocID="{83B59DFE-D31F-4A1D-96A0-399239F9DC7D}" presName="L" presStyleLbl="solidFgAcc1" presStyleIdx="5" presStyleCnt="7">
        <dgm:presLayoutVars>
          <dgm:chMax val="0"/>
          <dgm:chPref val="0"/>
        </dgm:presLayoutVars>
      </dgm:prSet>
      <dgm:spPr/>
    </dgm:pt>
    <dgm:pt modelId="{CE705FAB-1E84-403F-AF9E-39755F8A977E}" type="pres">
      <dgm:prSet presAssocID="{83B59DFE-D31F-4A1D-96A0-399239F9DC7D}" presName="parTx" presStyleLbl="alignNode1" presStyleIdx="5" presStyleCnt="7">
        <dgm:presLayoutVars>
          <dgm:chMax val="0"/>
          <dgm:chPref val="0"/>
          <dgm:bulletEnabled val="1"/>
        </dgm:presLayoutVars>
      </dgm:prSet>
      <dgm:spPr/>
    </dgm:pt>
    <dgm:pt modelId="{96B338AE-F902-4002-89DC-B797726C1058}" type="pres">
      <dgm:prSet presAssocID="{83B59DFE-D31F-4A1D-96A0-399239F9DC7D}" presName="desTx" presStyleLbl="revTx" presStyleIdx="5" presStyleCnt="7">
        <dgm:presLayoutVars>
          <dgm:chMax val="0"/>
          <dgm:chPref val="0"/>
          <dgm:bulletEnabled val="1"/>
        </dgm:presLayoutVars>
      </dgm:prSet>
      <dgm:spPr/>
    </dgm:pt>
    <dgm:pt modelId="{4E99ED4A-8A5D-4AA4-AA6C-CCE5B55BD6D8}" type="pres">
      <dgm:prSet presAssocID="{83B59DFE-D31F-4A1D-96A0-399239F9DC7D}" presName="EmptyPlaceHolder" presStyleCnt="0"/>
      <dgm:spPr/>
    </dgm:pt>
    <dgm:pt modelId="{16C700B5-1EFE-46E4-8015-250CA7B39157}" type="pres">
      <dgm:prSet presAssocID="{3644E9AB-AF06-4BA2-9968-69BDBF70D640}" presName="space" presStyleCnt="0"/>
      <dgm:spPr/>
    </dgm:pt>
    <dgm:pt modelId="{6AEEACF9-CBD3-4A4E-B343-118410F889CC}" type="pres">
      <dgm:prSet presAssocID="{F69A3DDA-E352-4FA3-A903-F117F9199BAD}" presName="composite" presStyleCnt="0"/>
      <dgm:spPr/>
    </dgm:pt>
    <dgm:pt modelId="{460B311D-AC06-46BB-B85C-041479F0EC59}" type="pres">
      <dgm:prSet presAssocID="{F69A3DDA-E352-4FA3-A903-F117F9199BAD}" presName="L" presStyleLbl="solidFgAcc1" presStyleIdx="6" presStyleCnt="7">
        <dgm:presLayoutVars>
          <dgm:chMax val="0"/>
          <dgm:chPref val="0"/>
        </dgm:presLayoutVars>
      </dgm:prSet>
      <dgm:spPr/>
    </dgm:pt>
    <dgm:pt modelId="{5164FDA9-A3A6-4E97-8CEF-B92C10C3D56C}" type="pres">
      <dgm:prSet presAssocID="{F69A3DDA-E352-4FA3-A903-F117F9199BAD}" presName="parTx" presStyleLbl="alignNode1" presStyleIdx="6" presStyleCnt="7">
        <dgm:presLayoutVars>
          <dgm:chMax val="0"/>
          <dgm:chPref val="0"/>
          <dgm:bulletEnabled val="1"/>
        </dgm:presLayoutVars>
      </dgm:prSet>
      <dgm:spPr/>
    </dgm:pt>
    <dgm:pt modelId="{172EA3DB-0A7D-4299-AF8B-C5F0DFEDE3E3}" type="pres">
      <dgm:prSet presAssocID="{F69A3DDA-E352-4FA3-A903-F117F9199BAD}" presName="desTx" presStyleLbl="revTx" presStyleIdx="6" presStyleCnt="7">
        <dgm:presLayoutVars>
          <dgm:chMax val="0"/>
          <dgm:chPref val="0"/>
          <dgm:bulletEnabled val="1"/>
        </dgm:presLayoutVars>
      </dgm:prSet>
      <dgm:spPr/>
    </dgm:pt>
    <dgm:pt modelId="{E45B77B2-C0E3-48F9-8ED3-ADC1B4E86C07}" type="pres">
      <dgm:prSet presAssocID="{F69A3DDA-E352-4FA3-A903-F117F9199BAD}" presName="EmptyPlaceHolder" presStyleCnt="0"/>
      <dgm:spPr/>
    </dgm:pt>
  </dgm:ptLst>
  <dgm:cxnLst>
    <dgm:cxn modelId="{00CCDD05-C5F7-4E31-9AFB-A67B286A6F41}" type="presOf" srcId="{946B8D8B-A613-45DB-88BB-FB1B530733B9}" destId="{42F4FD56-C078-42D0-A73F-E6BF65D756A9}" srcOrd="0" destOrd="0" presId="urn:microsoft.com/office/officeart/2016/7/layout/AccentHomeChevronProcess"/>
    <dgm:cxn modelId="{BBBBB414-4842-4E1A-AD48-CDD44B6691D0}" srcId="{DC5CF41E-A67C-4913-B4CF-C51729DF8339}" destId="{489452E3-ECF1-4C18-9B3B-C9393B70CCDC}" srcOrd="2" destOrd="0" parTransId="{0A11DE60-FA34-4652-87D0-789E064732A1}" sibTransId="{AF3FEB73-A75E-4163-A01A-2FC5B3FB1D41}"/>
    <dgm:cxn modelId="{46010B16-7FB0-4E29-B89D-DDA82BCF8ECB}" srcId="{946B8D8B-A613-45DB-88BB-FB1B530733B9}" destId="{5DF31ECE-9736-4348-94D8-E89E0FDB2001}" srcOrd="0" destOrd="0" parTransId="{6B029424-2164-4E16-B6E3-8BF49F9E5BEC}" sibTransId="{3F82FA18-8D90-4731-A7C7-8FE0BF967434}"/>
    <dgm:cxn modelId="{30A8F017-0DB9-447A-9BFD-8EFE6964DBDE}" type="presOf" srcId="{DC5CF41E-A67C-4913-B4CF-C51729DF8339}" destId="{193CDDB9-8610-4CAF-B42A-89C4102DEC22}" srcOrd="0" destOrd="0" presId="urn:microsoft.com/office/officeart/2016/7/layout/AccentHomeChevronProcess"/>
    <dgm:cxn modelId="{B61E6919-8387-41C5-A642-190710412FB6}" srcId="{F69A3DDA-E352-4FA3-A903-F117F9199BAD}" destId="{0F0DF0A8-4F37-44F7-934F-04C283DD029F}" srcOrd="0" destOrd="0" parTransId="{B0AB3BAC-8C08-4DC7-8173-8E056E79EFB2}" sibTransId="{E87F311B-28E2-4CC3-B87E-52C783ABE4E1}"/>
    <dgm:cxn modelId="{1F421527-E39E-45D6-AA32-97AD5A026B66}" type="presOf" srcId="{0C5CF886-3B73-414F-8C64-F47C5FAB5FFA}" destId="{96B338AE-F902-4002-89DC-B797726C1058}" srcOrd="0" destOrd="1" presId="urn:microsoft.com/office/officeart/2016/7/layout/AccentHomeChevronProcess"/>
    <dgm:cxn modelId="{52AA0C29-F507-456D-80DE-7EFC04A761A0}" srcId="{9D9A0DCB-2333-4B18-8C09-083A6E6E2B54}" destId="{E7DAE1C7-6289-4810-A684-67752ED134F8}" srcOrd="0" destOrd="0" parTransId="{F96E72FB-BF51-4E7C-B87E-3C0536DDE8D0}" sibTransId="{B1D8CD27-516D-410E-898F-05A88A353AD4}"/>
    <dgm:cxn modelId="{F504EE3C-25D1-45EB-A3B3-C68A34947D9A}" type="presOf" srcId="{5DF31ECE-9736-4348-94D8-E89E0FDB2001}" destId="{4AB1D050-94A0-4D06-94AB-2F02CF76C5D5}" srcOrd="0" destOrd="0" presId="urn:microsoft.com/office/officeart/2016/7/layout/AccentHomeChevronProcess"/>
    <dgm:cxn modelId="{01E6CD5B-A221-4AB9-BEE2-E784F660F944}" type="presOf" srcId="{000E6B01-B8EE-4C3A-B85D-840DCD4291BE}" destId="{FEC64DF1-489B-4DD7-8CEE-6CAF4D13DFFC}" srcOrd="0" destOrd="1" presId="urn:microsoft.com/office/officeart/2016/7/layout/AccentHomeChevronProcess"/>
    <dgm:cxn modelId="{8D90E060-20CD-4E8C-B4A3-99B39260421E}" type="presOf" srcId="{4ACADD58-129A-4548-82FB-C84CDDF0F2D0}" destId="{1A4C3598-51A4-421A-9AA4-07984DD6A03F}" srcOrd="0" destOrd="0" presId="urn:microsoft.com/office/officeart/2016/7/layout/AccentHomeChevronProcess"/>
    <dgm:cxn modelId="{41F4ED69-9385-40AE-96F6-95B2E5932238}" type="presOf" srcId="{83B59DFE-D31F-4A1D-96A0-399239F9DC7D}" destId="{CE705FAB-1E84-403F-AF9E-39755F8A977E}" srcOrd="0" destOrd="0" presId="urn:microsoft.com/office/officeart/2016/7/layout/AccentHomeChevronProcess"/>
    <dgm:cxn modelId="{B0274673-DCEF-4FC6-A09B-D4AED6AF3E15}" srcId="{489452E3-ECF1-4C18-9B3B-C9393B70CCDC}" destId="{D5D9A88A-8433-4538-A1EC-C0C9412CEF4C}" srcOrd="0" destOrd="0" parTransId="{A6EE24CE-AEB8-4A7C-956C-EFE9075B3C8B}" sibTransId="{E362F432-B2B9-4BFB-9B8A-026345849C6D}"/>
    <dgm:cxn modelId="{612CC376-5685-4222-9A3E-A6B6DEBF7963}" srcId="{E053B21C-9816-4F5A-9AAA-556EA92E8C60}" destId="{0C5CF886-3B73-414F-8C64-F47C5FAB5FFA}" srcOrd="0" destOrd="0" parTransId="{EBDC33DF-03DC-49D8-B13C-B18B33FAF514}" sibTransId="{6CA390B9-2C32-4A56-A537-EE054D1E0234}"/>
    <dgm:cxn modelId="{8C41B083-0784-4416-BAB5-7B5BD80B51EF}" type="presOf" srcId="{9D9A0DCB-2333-4B18-8C09-083A6E6E2B54}" destId="{73DF5130-013E-4130-85A3-F624493B33EA}" srcOrd="0" destOrd="0" presId="urn:microsoft.com/office/officeart/2016/7/layout/AccentHomeChevronProcess"/>
    <dgm:cxn modelId="{3436408C-C572-4384-8AD8-913A52AA8F61}" srcId="{DC5CF41E-A67C-4913-B4CF-C51729DF8339}" destId="{83B59DFE-D31F-4A1D-96A0-399239F9DC7D}" srcOrd="5" destOrd="0" parTransId="{D823E4A8-5EAD-4270-9F7E-3532FED71257}" sibTransId="{3644E9AB-AF06-4BA2-9968-69BDBF70D640}"/>
    <dgm:cxn modelId="{CB46B78D-C597-45E8-8212-4A7D0E895127}" type="presOf" srcId="{D3C6EFCD-5DB1-4F67-97C9-5374BC239B16}" destId="{50E7E23B-3C10-4D25-A92F-B99DCCB40864}" srcOrd="0" destOrd="0" presId="urn:microsoft.com/office/officeart/2016/7/layout/AccentHomeChevronProcess"/>
    <dgm:cxn modelId="{1FCEF58E-93F0-4EC3-B7DC-1FDA3200F862}" srcId="{7B71B722-E9D1-4493-83E9-2D298B5B4C60}" destId="{4ACADD58-129A-4548-82FB-C84CDDF0F2D0}" srcOrd="0" destOrd="0" parTransId="{29781841-D9A8-4631-8E38-F10437DF0D66}" sibTransId="{70F51430-2FB2-446C-8A6F-7E9D93556742}"/>
    <dgm:cxn modelId="{6BAD8C95-1B9D-4740-81EC-D0A7A4FFBE06}" srcId="{DC5CF41E-A67C-4913-B4CF-C51729DF8339}" destId="{758707D7-CF1D-42DE-B653-7366188889B5}" srcOrd="1" destOrd="0" parTransId="{CF9288CF-9E57-44F6-9738-1D8750231505}" sibTransId="{882EC5A6-DCB1-4385-B523-103EC14A6BC9}"/>
    <dgm:cxn modelId="{F658DDA0-8735-4A88-863F-6DC3C2E93126}" type="presOf" srcId="{7B71B722-E9D1-4493-83E9-2D298B5B4C60}" destId="{40249F32-EF7E-4DB2-868A-43AACFF33A7E}" srcOrd="0" destOrd="0" presId="urn:microsoft.com/office/officeart/2016/7/layout/AccentHomeChevronProcess"/>
    <dgm:cxn modelId="{EC0D73A1-AD6F-43DE-A0E5-01CDADEA8A13}" type="presOf" srcId="{D5D9A88A-8433-4538-A1EC-C0C9412CEF4C}" destId="{A8AEEDDB-72E0-4D02-BB05-8741448CA276}" srcOrd="0" destOrd="0" presId="urn:microsoft.com/office/officeart/2016/7/layout/AccentHomeChevronProcess"/>
    <dgm:cxn modelId="{B27BBDA3-A889-43A7-BAE8-784BB337B0E0}" srcId="{DC5CF41E-A67C-4913-B4CF-C51729DF8339}" destId="{F69A3DDA-E352-4FA3-A903-F117F9199BAD}" srcOrd="6" destOrd="0" parTransId="{170FFB4D-C6D2-4906-A01B-7FF52DABCA88}" sibTransId="{059AE18D-7D59-421A-A168-C8A75ADE0A86}"/>
    <dgm:cxn modelId="{8F31E8B6-CFCB-4525-88D3-2C8F01A5B96F}" type="presOf" srcId="{489452E3-ECF1-4C18-9B3B-C9393B70CCDC}" destId="{0211FA61-A84D-443A-8406-7EEFA944B9A3}" srcOrd="0" destOrd="0" presId="urn:microsoft.com/office/officeart/2016/7/layout/AccentHomeChevronProcess"/>
    <dgm:cxn modelId="{E1298EBB-F599-4CBD-844A-2B13D14C3220}" type="presOf" srcId="{758707D7-CF1D-42DE-B653-7366188889B5}" destId="{0F469968-662C-4CBE-AE1D-C9A97AC11EFB}" srcOrd="0" destOrd="0" presId="urn:microsoft.com/office/officeart/2016/7/layout/AccentHomeChevronProcess"/>
    <dgm:cxn modelId="{40B2D8C7-05FC-4F64-91BA-321BA4A79056}" srcId="{83B59DFE-D31F-4A1D-96A0-399239F9DC7D}" destId="{E053B21C-9816-4F5A-9AAA-556EA92E8C60}" srcOrd="0" destOrd="0" parTransId="{B38CBEA5-1C8E-4329-94BD-8193148AB7F3}" sibTransId="{FC3CE057-7E26-4001-A1FD-1C9FEE57ED70}"/>
    <dgm:cxn modelId="{A80323C9-5A04-436D-8609-C1CFB4D4DC31}" type="presOf" srcId="{E7DAE1C7-6289-4810-A684-67752ED134F8}" destId="{FEC64DF1-489B-4DD7-8CEE-6CAF4D13DFFC}" srcOrd="0" destOrd="0" presId="urn:microsoft.com/office/officeart/2016/7/layout/AccentHomeChevronProcess"/>
    <dgm:cxn modelId="{CCD2A0CC-0078-4C3D-AED8-41411BD89EF4}" srcId="{DC5CF41E-A67C-4913-B4CF-C51729DF8339}" destId="{9D9A0DCB-2333-4B18-8C09-083A6E6E2B54}" srcOrd="4" destOrd="0" parTransId="{A7881C6F-1D2C-41D3-BBA8-406F943598D2}" sibTransId="{85D8BF8E-01A5-458A-B6E7-0B9FD36F1581}"/>
    <dgm:cxn modelId="{71C775D0-20C5-4D78-BBAD-E014CBF68609}" type="presOf" srcId="{E053B21C-9816-4F5A-9AAA-556EA92E8C60}" destId="{96B338AE-F902-4002-89DC-B797726C1058}" srcOrd="0" destOrd="0" presId="urn:microsoft.com/office/officeart/2016/7/layout/AccentHomeChevronProcess"/>
    <dgm:cxn modelId="{C3FDFCD8-825B-47E9-8264-8B687C1476AF}" srcId="{758707D7-CF1D-42DE-B653-7366188889B5}" destId="{D3C6EFCD-5DB1-4F67-97C9-5374BC239B16}" srcOrd="0" destOrd="0" parTransId="{24B56B04-D822-4664-8D39-C8F171D22E22}" sibTransId="{30F89133-E62E-4094-A524-6381CA5D760B}"/>
    <dgm:cxn modelId="{86C78BDC-083B-4833-A0CF-805F3882EF43}" type="presOf" srcId="{0F0DF0A8-4F37-44F7-934F-04C283DD029F}" destId="{172EA3DB-0A7D-4299-AF8B-C5F0DFEDE3E3}" srcOrd="0" destOrd="0" presId="urn:microsoft.com/office/officeart/2016/7/layout/AccentHomeChevronProcess"/>
    <dgm:cxn modelId="{C15C23DF-6C3D-44B5-A0F6-FA4B5CBE48D7}" srcId="{DC5CF41E-A67C-4913-B4CF-C51729DF8339}" destId="{7B71B722-E9D1-4493-83E9-2D298B5B4C60}" srcOrd="0" destOrd="0" parTransId="{C07FF362-C53F-4C17-9086-C88B1183D2D1}" sibTransId="{297ECD6F-4A25-4735-90CD-001C1D305FD8}"/>
    <dgm:cxn modelId="{1ACDCBE5-3BA7-4665-A795-92D2C5B72326}" srcId="{E7DAE1C7-6289-4810-A684-67752ED134F8}" destId="{000E6B01-B8EE-4C3A-B85D-840DCD4291BE}" srcOrd="0" destOrd="0" parTransId="{3141E19B-FEF6-4969-AD88-392F34389CBA}" sibTransId="{587FB819-5AC7-4AA7-840D-E82F3B29772A}"/>
    <dgm:cxn modelId="{3EBAF5E8-C4F9-406B-A869-7BB063348573}" srcId="{DC5CF41E-A67C-4913-B4CF-C51729DF8339}" destId="{946B8D8B-A613-45DB-88BB-FB1B530733B9}" srcOrd="3" destOrd="0" parTransId="{38F2727B-96E1-475B-8D4E-FAE7D513DB5B}" sibTransId="{7A4414DA-EEC2-4135-90E5-0E3B1B57E70F}"/>
    <dgm:cxn modelId="{7B7276FC-2583-44E2-A43E-CDC29A483FD4}" type="presOf" srcId="{F69A3DDA-E352-4FA3-A903-F117F9199BAD}" destId="{5164FDA9-A3A6-4E97-8CEF-B92C10C3D56C}" srcOrd="0" destOrd="0" presId="urn:microsoft.com/office/officeart/2016/7/layout/AccentHomeChevronProcess"/>
    <dgm:cxn modelId="{13FF01B2-374E-4F23-8513-FEE84EB12BB1}" type="presParOf" srcId="{193CDDB9-8610-4CAF-B42A-89C4102DEC22}" destId="{99ADD4FC-B446-42E0-8ADB-FB016576A15D}" srcOrd="0" destOrd="0" presId="urn:microsoft.com/office/officeart/2016/7/layout/AccentHomeChevronProcess"/>
    <dgm:cxn modelId="{7C5A0194-652D-4982-A894-B0B00B0512FE}" type="presParOf" srcId="{99ADD4FC-B446-42E0-8ADB-FB016576A15D}" destId="{C84E8A48-662E-4AF5-A747-D61A02F12683}" srcOrd="0" destOrd="0" presId="urn:microsoft.com/office/officeart/2016/7/layout/AccentHomeChevronProcess"/>
    <dgm:cxn modelId="{5381FD60-BA86-4967-9EFD-B4A2B8A154B7}" type="presParOf" srcId="{99ADD4FC-B446-42E0-8ADB-FB016576A15D}" destId="{40249F32-EF7E-4DB2-868A-43AACFF33A7E}" srcOrd="1" destOrd="0" presId="urn:microsoft.com/office/officeart/2016/7/layout/AccentHomeChevronProcess"/>
    <dgm:cxn modelId="{89BF8C8D-F1D0-4A4A-893F-BD22C14A212C}" type="presParOf" srcId="{99ADD4FC-B446-42E0-8ADB-FB016576A15D}" destId="{1A4C3598-51A4-421A-9AA4-07984DD6A03F}" srcOrd="2" destOrd="0" presId="urn:microsoft.com/office/officeart/2016/7/layout/AccentHomeChevronProcess"/>
    <dgm:cxn modelId="{2475C7E8-9EAD-4530-897B-70D767FADABA}" type="presParOf" srcId="{99ADD4FC-B446-42E0-8ADB-FB016576A15D}" destId="{FF19B9EF-8ECB-411C-85A5-E8A1B9DEB10D}" srcOrd="3" destOrd="0" presId="urn:microsoft.com/office/officeart/2016/7/layout/AccentHomeChevronProcess"/>
    <dgm:cxn modelId="{22AD817C-A2E7-4C3D-8573-DA7E5894F231}" type="presParOf" srcId="{193CDDB9-8610-4CAF-B42A-89C4102DEC22}" destId="{778DB575-F456-4D45-B3E7-1785C53DD6D4}" srcOrd="1" destOrd="0" presId="urn:microsoft.com/office/officeart/2016/7/layout/AccentHomeChevronProcess"/>
    <dgm:cxn modelId="{EF27A2E9-BF77-490E-BB51-4DFFAE143DE2}" type="presParOf" srcId="{193CDDB9-8610-4CAF-B42A-89C4102DEC22}" destId="{5C44E662-9E22-4C8C-ADA4-0BD6DD1D471A}" srcOrd="2" destOrd="0" presId="urn:microsoft.com/office/officeart/2016/7/layout/AccentHomeChevronProcess"/>
    <dgm:cxn modelId="{4D3E2361-DE39-40FA-87DB-B5CE0E32A082}" type="presParOf" srcId="{5C44E662-9E22-4C8C-ADA4-0BD6DD1D471A}" destId="{883C6BEA-BECC-44BB-B872-5B129DF54487}" srcOrd="0" destOrd="0" presId="urn:microsoft.com/office/officeart/2016/7/layout/AccentHomeChevronProcess"/>
    <dgm:cxn modelId="{48361078-7995-4DA3-9839-6F0AA640FAD9}" type="presParOf" srcId="{5C44E662-9E22-4C8C-ADA4-0BD6DD1D471A}" destId="{0F469968-662C-4CBE-AE1D-C9A97AC11EFB}" srcOrd="1" destOrd="0" presId="urn:microsoft.com/office/officeart/2016/7/layout/AccentHomeChevronProcess"/>
    <dgm:cxn modelId="{B300C996-C1FE-420E-83B9-23A63472ACF4}" type="presParOf" srcId="{5C44E662-9E22-4C8C-ADA4-0BD6DD1D471A}" destId="{50E7E23B-3C10-4D25-A92F-B99DCCB40864}" srcOrd="2" destOrd="0" presId="urn:microsoft.com/office/officeart/2016/7/layout/AccentHomeChevronProcess"/>
    <dgm:cxn modelId="{A9520F1A-B1B1-4506-8305-B49B9EB2D3BC}" type="presParOf" srcId="{5C44E662-9E22-4C8C-ADA4-0BD6DD1D471A}" destId="{C46D1C5B-8CC0-4D08-B75E-3572A69B30C5}" srcOrd="3" destOrd="0" presId="urn:microsoft.com/office/officeart/2016/7/layout/AccentHomeChevronProcess"/>
    <dgm:cxn modelId="{C75EF3B6-7A05-4E24-BD63-5B7FAA15C85F}" type="presParOf" srcId="{193CDDB9-8610-4CAF-B42A-89C4102DEC22}" destId="{7E6C3FC4-D878-4188-82BB-84D70193A8F0}" srcOrd="3" destOrd="0" presId="urn:microsoft.com/office/officeart/2016/7/layout/AccentHomeChevronProcess"/>
    <dgm:cxn modelId="{B3B89263-A53B-4CBE-A49C-6E4A6D09BCF5}" type="presParOf" srcId="{193CDDB9-8610-4CAF-B42A-89C4102DEC22}" destId="{C0273032-42EA-45FF-8A99-B70E138A886F}" srcOrd="4" destOrd="0" presId="urn:microsoft.com/office/officeart/2016/7/layout/AccentHomeChevronProcess"/>
    <dgm:cxn modelId="{23E9A7D7-2378-4189-932E-E26391281CEC}" type="presParOf" srcId="{C0273032-42EA-45FF-8A99-B70E138A886F}" destId="{F7FD2BBD-DA81-478A-9164-3652C76E4013}" srcOrd="0" destOrd="0" presId="urn:microsoft.com/office/officeart/2016/7/layout/AccentHomeChevronProcess"/>
    <dgm:cxn modelId="{547FF094-F048-4B80-A546-038011716058}" type="presParOf" srcId="{C0273032-42EA-45FF-8A99-B70E138A886F}" destId="{0211FA61-A84D-443A-8406-7EEFA944B9A3}" srcOrd="1" destOrd="0" presId="urn:microsoft.com/office/officeart/2016/7/layout/AccentHomeChevronProcess"/>
    <dgm:cxn modelId="{478E543C-7EAD-4B46-AB36-C8D7B7EAA8F1}" type="presParOf" srcId="{C0273032-42EA-45FF-8A99-B70E138A886F}" destId="{A8AEEDDB-72E0-4D02-BB05-8741448CA276}" srcOrd="2" destOrd="0" presId="urn:microsoft.com/office/officeart/2016/7/layout/AccentHomeChevronProcess"/>
    <dgm:cxn modelId="{7986E925-3530-4002-82FC-8A4AD7DE99D7}" type="presParOf" srcId="{C0273032-42EA-45FF-8A99-B70E138A886F}" destId="{FA54E44D-3A66-488C-9A55-C65EDB0F0A36}" srcOrd="3" destOrd="0" presId="urn:microsoft.com/office/officeart/2016/7/layout/AccentHomeChevronProcess"/>
    <dgm:cxn modelId="{99D84F82-D608-49F7-98E7-3089E927ED97}" type="presParOf" srcId="{193CDDB9-8610-4CAF-B42A-89C4102DEC22}" destId="{617D15D9-8A95-4212-A9B7-17121E0D29AA}" srcOrd="5" destOrd="0" presId="urn:microsoft.com/office/officeart/2016/7/layout/AccentHomeChevronProcess"/>
    <dgm:cxn modelId="{7DCECAAC-DADD-4E43-9901-AA3C28DA452C}" type="presParOf" srcId="{193CDDB9-8610-4CAF-B42A-89C4102DEC22}" destId="{4A502A90-6AB8-4C80-9DE1-53AD50430F4A}" srcOrd="6" destOrd="0" presId="urn:microsoft.com/office/officeart/2016/7/layout/AccentHomeChevronProcess"/>
    <dgm:cxn modelId="{58138B43-0B5F-4FB0-A4E4-C5BDCD7CC272}" type="presParOf" srcId="{4A502A90-6AB8-4C80-9DE1-53AD50430F4A}" destId="{207520D3-1534-48D1-8AF7-025E78C9DB20}" srcOrd="0" destOrd="0" presId="urn:microsoft.com/office/officeart/2016/7/layout/AccentHomeChevronProcess"/>
    <dgm:cxn modelId="{F02B7F44-A5AB-486C-A614-C357FF30AC97}" type="presParOf" srcId="{4A502A90-6AB8-4C80-9DE1-53AD50430F4A}" destId="{42F4FD56-C078-42D0-A73F-E6BF65D756A9}" srcOrd="1" destOrd="0" presId="urn:microsoft.com/office/officeart/2016/7/layout/AccentHomeChevronProcess"/>
    <dgm:cxn modelId="{5DA8F638-7D27-486E-AF55-A6668C36FA78}" type="presParOf" srcId="{4A502A90-6AB8-4C80-9DE1-53AD50430F4A}" destId="{4AB1D050-94A0-4D06-94AB-2F02CF76C5D5}" srcOrd="2" destOrd="0" presId="urn:microsoft.com/office/officeart/2016/7/layout/AccentHomeChevronProcess"/>
    <dgm:cxn modelId="{9B4121BB-006E-4A75-9E09-557F29ED8272}" type="presParOf" srcId="{4A502A90-6AB8-4C80-9DE1-53AD50430F4A}" destId="{B477A102-CD82-44E6-8326-07CB57260C78}" srcOrd="3" destOrd="0" presId="urn:microsoft.com/office/officeart/2016/7/layout/AccentHomeChevronProcess"/>
    <dgm:cxn modelId="{2F02F8A3-A5D8-45F2-9588-343FE4ED50C6}" type="presParOf" srcId="{193CDDB9-8610-4CAF-B42A-89C4102DEC22}" destId="{E3910901-34B6-4026-8B4F-711B3179B3F8}" srcOrd="7" destOrd="0" presId="urn:microsoft.com/office/officeart/2016/7/layout/AccentHomeChevronProcess"/>
    <dgm:cxn modelId="{9C747C02-E8B5-4122-B90D-ED123541CA33}" type="presParOf" srcId="{193CDDB9-8610-4CAF-B42A-89C4102DEC22}" destId="{C890F081-8928-41A9-AB23-D31682298758}" srcOrd="8" destOrd="0" presId="urn:microsoft.com/office/officeart/2016/7/layout/AccentHomeChevronProcess"/>
    <dgm:cxn modelId="{4316CE34-2DE7-4C76-B5DC-A172FBE85D93}" type="presParOf" srcId="{C890F081-8928-41A9-AB23-D31682298758}" destId="{6D31735C-7C76-413F-B64F-192EB1EB6DC5}" srcOrd="0" destOrd="0" presId="urn:microsoft.com/office/officeart/2016/7/layout/AccentHomeChevronProcess"/>
    <dgm:cxn modelId="{B461B094-F342-4C9A-A45D-BF8A24ECCD32}" type="presParOf" srcId="{C890F081-8928-41A9-AB23-D31682298758}" destId="{73DF5130-013E-4130-85A3-F624493B33EA}" srcOrd="1" destOrd="0" presId="urn:microsoft.com/office/officeart/2016/7/layout/AccentHomeChevronProcess"/>
    <dgm:cxn modelId="{AA872F97-8261-4DFD-A7E1-0C62132CDBA0}" type="presParOf" srcId="{C890F081-8928-41A9-AB23-D31682298758}" destId="{FEC64DF1-489B-4DD7-8CEE-6CAF4D13DFFC}" srcOrd="2" destOrd="0" presId="urn:microsoft.com/office/officeart/2016/7/layout/AccentHomeChevronProcess"/>
    <dgm:cxn modelId="{E20CF6C9-0E7F-4D79-8B8A-AF7B866B1DC4}" type="presParOf" srcId="{C890F081-8928-41A9-AB23-D31682298758}" destId="{CED0C275-238C-4FFD-813B-F87DC1C3617F}" srcOrd="3" destOrd="0" presId="urn:microsoft.com/office/officeart/2016/7/layout/AccentHomeChevronProcess"/>
    <dgm:cxn modelId="{C1CBFD51-8B3A-4B18-BAE8-B59A171049B7}" type="presParOf" srcId="{193CDDB9-8610-4CAF-B42A-89C4102DEC22}" destId="{4A86E36B-88A7-4403-8673-C837F3F8B68F}" srcOrd="9" destOrd="0" presId="urn:microsoft.com/office/officeart/2016/7/layout/AccentHomeChevronProcess"/>
    <dgm:cxn modelId="{DD4591CD-CA71-4AE4-A8D2-0C1AD4193371}" type="presParOf" srcId="{193CDDB9-8610-4CAF-B42A-89C4102DEC22}" destId="{DC34D2C0-C06E-40A0-B7AC-D810203D983B}" srcOrd="10" destOrd="0" presId="urn:microsoft.com/office/officeart/2016/7/layout/AccentHomeChevronProcess"/>
    <dgm:cxn modelId="{6691A9E0-A866-4295-95A3-BB06C8A5206E}" type="presParOf" srcId="{DC34D2C0-C06E-40A0-B7AC-D810203D983B}" destId="{DEC34309-EFAC-44B2-9914-CF298CC965F7}" srcOrd="0" destOrd="0" presId="urn:microsoft.com/office/officeart/2016/7/layout/AccentHomeChevronProcess"/>
    <dgm:cxn modelId="{2B5D0429-745A-4D75-85B7-67104328EF58}" type="presParOf" srcId="{DC34D2C0-C06E-40A0-B7AC-D810203D983B}" destId="{CE705FAB-1E84-403F-AF9E-39755F8A977E}" srcOrd="1" destOrd="0" presId="urn:microsoft.com/office/officeart/2016/7/layout/AccentHomeChevronProcess"/>
    <dgm:cxn modelId="{3E918029-CA94-4C92-BA12-B5F700C3472E}" type="presParOf" srcId="{DC34D2C0-C06E-40A0-B7AC-D810203D983B}" destId="{96B338AE-F902-4002-89DC-B797726C1058}" srcOrd="2" destOrd="0" presId="urn:microsoft.com/office/officeart/2016/7/layout/AccentHomeChevronProcess"/>
    <dgm:cxn modelId="{CF4AC991-BFFB-4E02-AFCA-F4C005A756D0}" type="presParOf" srcId="{DC34D2C0-C06E-40A0-B7AC-D810203D983B}" destId="{4E99ED4A-8A5D-4AA4-AA6C-CCE5B55BD6D8}" srcOrd="3" destOrd="0" presId="urn:microsoft.com/office/officeart/2016/7/layout/AccentHomeChevronProcess"/>
    <dgm:cxn modelId="{BBB9F034-36A8-41EB-B8F2-5AAA3F7CDD0A}" type="presParOf" srcId="{193CDDB9-8610-4CAF-B42A-89C4102DEC22}" destId="{16C700B5-1EFE-46E4-8015-250CA7B39157}" srcOrd="11" destOrd="0" presId="urn:microsoft.com/office/officeart/2016/7/layout/AccentHomeChevronProcess"/>
    <dgm:cxn modelId="{9EEB9457-2738-4E68-8ABE-B466974CBC9A}" type="presParOf" srcId="{193CDDB9-8610-4CAF-B42A-89C4102DEC22}" destId="{6AEEACF9-CBD3-4A4E-B343-118410F889CC}" srcOrd="12" destOrd="0" presId="urn:microsoft.com/office/officeart/2016/7/layout/AccentHomeChevronProcess"/>
    <dgm:cxn modelId="{1B7671A8-BAFF-48CB-86CE-A3D9B72D5715}" type="presParOf" srcId="{6AEEACF9-CBD3-4A4E-B343-118410F889CC}" destId="{460B311D-AC06-46BB-B85C-041479F0EC59}" srcOrd="0" destOrd="0" presId="urn:microsoft.com/office/officeart/2016/7/layout/AccentHomeChevronProcess"/>
    <dgm:cxn modelId="{675D5BF6-13AF-4546-87EB-0CA12A96B486}" type="presParOf" srcId="{6AEEACF9-CBD3-4A4E-B343-118410F889CC}" destId="{5164FDA9-A3A6-4E97-8CEF-B92C10C3D56C}" srcOrd="1" destOrd="0" presId="urn:microsoft.com/office/officeart/2016/7/layout/AccentHomeChevronProcess"/>
    <dgm:cxn modelId="{3E2AC1BE-8B69-4675-88DE-4313516621EE}" type="presParOf" srcId="{6AEEACF9-CBD3-4A4E-B343-118410F889CC}" destId="{172EA3DB-0A7D-4299-AF8B-C5F0DFEDE3E3}" srcOrd="2" destOrd="0" presId="urn:microsoft.com/office/officeart/2016/7/layout/AccentHomeChevronProcess"/>
    <dgm:cxn modelId="{ED0DFDFF-6C72-4E0F-9A30-1349D63F2EEB}" type="presParOf" srcId="{6AEEACF9-CBD3-4A4E-B343-118410F889CC}" destId="{E45B77B2-C0E3-48F9-8ED3-ADC1B4E86C07}"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7144EC-3CB8-4976-85E6-A6E553D9CCE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91B03DA-3E2F-443D-9F83-0824E7643095}">
      <dgm:prSet custT="1"/>
      <dgm:spPr>
        <a:solidFill>
          <a:srgbClr val="00CC00"/>
        </a:solidFill>
      </dgm:spPr>
      <dgm:t>
        <a:bodyPr/>
        <a:lstStyle/>
        <a:p>
          <a:r>
            <a:rPr lang="en-GB" sz="3600" dirty="0">
              <a:solidFill>
                <a:schemeClr val="tx1"/>
              </a:solidFill>
            </a:rPr>
            <a:t>Positive register marks </a:t>
          </a:r>
          <a:endParaRPr lang="en-US" sz="3600" dirty="0">
            <a:solidFill>
              <a:schemeClr val="tx1"/>
            </a:solidFill>
          </a:endParaRPr>
        </a:p>
      </dgm:t>
    </dgm:pt>
    <dgm:pt modelId="{0347E2FA-90D9-4F1A-8331-71DD55242F27}" type="parTrans" cxnId="{F773517A-D582-49DF-B00B-8D901D000A16}">
      <dgm:prSet/>
      <dgm:spPr/>
      <dgm:t>
        <a:bodyPr/>
        <a:lstStyle/>
        <a:p>
          <a:endParaRPr lang="en-US"/>
        </a:p>
      </dgm:t>
    </dgm:pt>
    <dgm:pt modelId="{FBD0A689-1AC7-46D6-B673-A9F34693C54B}" type="sibTrans" cxnId="{F773517A-D582-49DF-B00B-8D901D000A16}">
      <dgm:prSet/>
      <dgm:spPr/>
      <dgm:t>
        <a:bodyPr/>
        <a:lstStyle/>
        <a:p>
          <a:endParaRPr lang="en-US"/>
        </a:p>
      </dgm:t>
    </dgm:pt>
    <dgm:pt modelId="{89986B63-E5FE-4A86-96AD-8658FE5B7F1B}">
      <dgm:prSet custT="1"/>
      <dgm:spPr>
        <a:solidFill>
          <a:srgbClr val="00CC00"/>
        </a:solidFill>
      </dgm:spPr>
      <dgm:t>
        <a:bodyPr/>
        <a:lstStyle/>
        <a:p>
          <a:r>
            <a:rPr lang="en-GB" sz="3600" dirty="0">
              <a:solidFill>
                <a:schemeClr val="tx1"/>
              </a:solidFill>
            </a:rPr>
            <a:t>Present /</a:t>
          </a:r>
          <a:endParaRPr lang="en-US" sz="3600" dirty="0">
            <a:solidFill>
              <a:schemeClr val="tx1"/>
            </a:solidFill>
          </a:endParaRPr>
        </a:p>
      </dgm:t>
    </dgm:pt>
    <dgm:pt modelId="{7369FDF0-C5BB-4449-A5BE-CB74F078DD4C}" type="parTrans" cxnId="{EA46F9C8-661B-4291-ABF4-58E1E2B7176D}">
      <dgm:prSet/>
      <dgm:spPr/>
      <dgm:t>
        <a:bodyPr/>
        <a:lstStyle/>
        <a:p>
          <a:endParaRPr lang="en-US"/>
        </a:p>
      </dgm:t>
    </dgm:pt>
    <dgm:pt modelId="{FCC29F6C-0178-4701-B995-AC74BDABA997}" type="sibTrans" cxnId="{EA46F9C8-661B-4291-ABF4-58E1E2B7176D}">
      <dgm:prSet/>
      <dgm:spPr/>
      <dgm:t>
        <a:bodyPr/>
        <a:lstStyle/>
        <a:p>
          <a:endParaRPr lang="en-US"/>
        </a:p>
      </dgm:t>
    </dgm:pt>
    <dgm:pt modelId="{C6E04972-31A6-49A9-B22C-8BE0424F2693}">
      <dgm:prSet custT="1"/>
      <dgm:spPr>
        <a:solidFill>
          <a:srgbClr val="00CC00"/>
        </a:solidFill>
      </dgm:spPr>
      <dgm:t>
        <a:bodyPr/>
        <a:lstStyle/>
        <a:p>
          <a:r>
            <a:rPr lang="en-GB" sz="3600" dirty="0">
              <a:solidFill>
                <a:schemeClr val="tx1"/>
              </a:solidFill>
            </a:rPr>
            <a:t>Distance Learning D</a:t>
          </a:r>
          <a:endParaRPr lang="en-US" sz="3600" dirty="0">
            <a:solidFill>
              <a:schemeClr val="tx1"/>
            </a:solidFill>
          </a:endParaRPr>
        </a:p>
      </dgm:t>
    </dgm:pt>
    <dgm:pt modelId="{CDDF32FA-658C-4603-8215-6D743EE7CBF5}" type="parTrans" cxnId="{E0FEE4EC-4022-4709-ADE9-4FCEFA5D4383}">
      <dgm:prSet/>
      <dgm:spPr/>
      <dgm:t>
        <a:bodyPr/>
        <a:lstStyle/>
        <a:p>
          <a:endParaRPr lang="en-US"/>
        </a:p>
      </dgm:t>
    </dgm:pt>
    <dgm:pt modelId="{341848C7-4B1F-4FD7-84CE-85D9EB6DDE2E}" type="sibTrans" cxnId="{E0FEE4EC-4022-4709-ADE9-4FCEFA5D4383}">
      <dgm:prSet/>
      <dgm:spPr/>
      <dgm:t>
        <a:bodyPr/>
        <a:lstStyle/>
        <a:p>
          <a:endParaRPr lang="en-US"/>
        </a:p>
      </dgm:t>
    </dgm:pt>
    <dgm:pt modelId="{57E588A5-F3ED-4616-9C6F-687389A63072}">
      <dgm:prSet/>
      <dgm:spPr>
        <a:solidFill>
          <a:srgbClr val="00CC00"/>
        </a:solidFill>
      </dgm:spPr>
      <dgm:t>
        <a:bodyPr/>
        <a:lstStyle/>
        <a:p>
          <a:r>
            <a:rPr lang="en-GB" dirty="0">
              <a:solidFill>
                <a:schemeClr val="tx1"/>
              </a:solidFill>
            </a:rPr>
            <a:t>Late L Left Early X</a:t>
          </a:r>
          <a:endParaRPr lang="en-US" dirty="0">
            <a:solidFill>
              <a:schemeClr val="tx1"/>
            </a:solidFill>
          </a:endParaRPr>
        </a:p>
      </dgm:t>
    </dgm:pt>
    <dgm:pt modelId="{7DB8B079-BF4A-4DBE-A840-DFC660403F53}" type="parTrans" cxnId="{4260960B-3D3A-43A8-9E03-167937BD86FB}">
      <dgm:prSet/>
      <dgm:spPr/>
      <dgm:t>
        <a:bodyPr/>
        <a:lstStyle/>
        <a:p>
          <a:endParaRPr lang="en-US"/>
        </a:p>
      </dgm:t>
    </dgm:pt>
    <dgm:pt modelId="{265B46CB-6C49-4E5F-98FA-2C598FC826A5}" type="sibTrans" cxnId="{4260960B-3D3A-43A8-9E03-167937BD86FB}">
      <dgm:prSet/>
      <dgm:spPr/>
      <dgm:t>
        <a:bodyPr/>
        <a:lstStyle/>
        <a:p>
          <a:endParaRPr lang="en-US"/>
        </a:p>
      </dgm:t>
    </dgm:pt>
    <dgm:pt modelId="{D8443803-3EEF-4CE1-BEB4-7C29DEA963F2}">
      <dgm:prSet custT="1"/>
      <dgm:spPr>
        <a:solidFill>
          <a:srgbClr val="FF3300"/>
        </a:solidFill>
      </dgm:spPr>
      <dgm:t>
        <a:bodyPr/>
        <a:lstStyle/>
        <a:p>
          <a:r>
            <a:rPr lang="en-GB" sz="3600" dirty="0">
              <a:solidFill>
                <a:schemeClr val="tx1"/>
              </a:solidFill>
            </a:rPr>
            <a:t>Negative Marks</a:t>
          </a:r>
          <a:endParaRPr lang="en-US" sz="3600" dirty="0">
            <a:solidFill>
              <a:schemeClr val="tx1"/>
            </a:solidFill>
          </a:endParaRPr>
        </a:p>
      </dgm:t>
    </dgm:pt>
    <dgm:pt modelId="{02AE4FAF-BCFD-4090-9944-D11923B6CF0E}" type="parTrans" cxnId="{5EAD857A-ACC4-4BD5-9B77-3F9C9FC4AC4F}">
      <dgm:prSet/>
      <dgm:spPr/>
      <dgm:t>
        <a:bodyPr/>
        <a:lstStyle/>
        <a:p>
          <a:endParaRPr lang="en-US"/>
        </a:p>
      </dgm:t>
    </dgm:pt>
    <dgm:pt modelId="{781CF83E-F845-41D8-B733-AD867307C653}" type="sibTrans" cxnId="{5EAD857A-ACC4-4BD5-9B77-3F9C9FC4AC4F}">
      <dgm:prSet/>
      <dgm:spPr/>
      <dgm:t>
        <a:bodyPr/>
        <a:lstStyle/>
        <a:p>
          <a:endParaRPr lang="en-US"/>
        </a:p>
      </dgm:t>
    </dgm:pt>
    <dgm:pt modelId="{4FC2F346-4627-459B-A5B4-44C2FB4371F0}">
      <dgm:prSet custT="1"/>
      <dgm:spPr>
        <a:solidFill>
          <a:srgbClr val="FF3300"/>
        </a:solidFill>
      </dgm:spPr>
      <dgm:t>
        <a:bodyPr/>
        <a:lstStyle/>
        <a:p>
          <a:r>
            <a:rPr lang="en-GB" sz="3600" dirty="0">
              <a:solidFill>
                <a:schemeClr val="tx1"/>
              </a:solidFill>
            </a:rPr>
            <a:t>Absent 0</a:t>
          </a:r>
          <a:endParaRPr lang="en-US" sz="3600" dirty="0">
            <a:solidFill>
              <a:schemeClr val="tx1"/>
            </a:solidFill>
          </a:endParaRPr>
        </a:p>
      </dgm:t>
    </dgm:pt>
    <dgm:pt modelId="{3A81964F-72BA-4525-918E-A3712AD08FC2}" type="parTrans" cxnId="{9E0BF564-B09F-4DAC-9667-582CE89EE85A}">
      <dgm:prSet/>
      <dgm:spPr/>
      <dgm:t>
        <a:bodyPr/>
        <a:lstStyle/>
        <a:p>
          <a:endParaRPr lang="en-US"/>
        </a:p>
      </dgm:t>
    </dgm:pt>
    <dgm:pt modelId="{8E0355AE-6403-4CAC-9BB0-5EFE4F293CB8}" type="sibTrans" cxnId="{9E0BF564-B09F-4DAC-9667-582CE89EE85A}">
      <dgm:prSet/>
      <dgm:spPr/>
      <dgm:t>
        <a:bodyPr/>
        <a:lstStyle/>
        <a:p>
          <a:endParaRPr lang="en-US"/>
        </a:p>
      </dgm:t>
    </dgm:pt>
    <dgm:pt modelId="{B797C898-BABF-426F-AA70-1D40CB87DAD8}">
      <dgm:prSet custT="1"/>
      <dgm:spPr>
        <a:solidFill>
          <a:srgbClr val="FF3300"/>
        </a:solidFill>
      </dgm:spPr>
      <dgm:t>
        <a:bodyPr/>
        <a:lstStyle/>
        <a:p>
          <a:r>
            <a:rPr lang="en-GB" sz="3600" dirty="0">
              <a:solidFill>
                <a:schemeClr val="tx1"/>
              </a:solidFill>
            </a:rPr>
            <a:t>Authorised Absence A</a:t>
          </a:r>
          <a:endParaRPr lang="en-US" sz="3600" dirty="0">
            <a:solidFill>
              <a:schemeClr val="tx1"/>
            </a:solidFill>
          </a:endParaRPr>
        </a:p>
      </dgm:t>
    </dgm:pt>
    <dgm:pt modelId="{7F6B4AD2-5081-47F8-A83D-8B5298D255B8}" type="parTrans" cxnId="{47225446-0A65-4D5E-99B4-8031F8A85963}">
      <dgm:prSet/>
      <dgm:spPr/>
      <dgm:t>
        <a:bodyPr/>
        <a:lstStyle/>
        <a:p>
          <a:endParaRPr lang="en-US"/>
        </a:p>
      </dgm:t>
    </dgm:pt>
    <dgm:pt modelId="{C1EEB0EB-ADFD-4923-95F3-27A622B223F6}" type="sibTrans" cxnId="{47225446-0A65-4D5E-99B4-8031F8A85963}">
      <dgm:prSet/>
      <dgm:spPr/>
      <dgm:t>
        <a:bodyPr/>
        <a:lstStyle/>
        <a:p>
          <a:endParaRPr lang="en-US"/>
        </a:p>
      </dgm:t>
    </dgm:pt>
    <dgm:pt modelId="{70816EB6-C108-4CC9-8E66-96F5E70745E2}">
      <dgm:prSet custT="1"/>
      <dgm:spPr>
        <a:solidFill>
          <a:srgbClr val="FF3300"/>
        </a:solidFill>
      </dgm:spPr>
      <dgm:t>
        <a:bodyPr/>
        <a:lstStyle/>
        <a:p>
          <a:r>
            <a:rPr lang="en-GB" sz="3600" dirty="0">
              <a:solidFill>
                <a:schemeClr val="tx1"/>
              </a:solidFill>
            </a:rPr>
            <a:t>Sickness S</a:t>
          </a:r>
          <a:endParaRPr lang="en-US" sz="3600" dirty="0">
            <a:solidFill>
              <a:schemeClr val="tx1"/>
            </a:solidFill>
          </a:endParaRPr>
        </a:p>
      </dgm:t>
    </dgm:pt>
    <dgm:pt modelId="{C9E522D9-D564-49F5-86C1-7D166990008C}" type="parTrans" cxnId="{82BB8A2F-4FC2-45FF-89DB-B9992CB508E5}">
      <dgm:prSet/>
      <dgm:spPr/>
      <dgm:t>
        <a:bodyPr/>
        <a:lstStyle/>
        <a:p>
          <a:endParaRPr lang="en-US"/>
        </a:p>
      </dgm:t>
    </dgm:pt>
    <dgm:pt modelId="{1E797BD8-DC56-46A6-ADA1-53BFF0EF4A8C}" type="sibTrans" cxnId="{82BB8A2F-4FC2-45FF-89DB-B9992CB508E5}">
      <dgm:prSet/>
      <dgm:spPr/>
      <dgm:t>
        <a:bodyPr/>
        <a:lstStyle/>
        <a:p>
          <a:endParaRPr lang="en-US"/>
        </a:p>
      </dgm:t>
    </dgm:pt>
    <dgm:pt modelId="{8F000D86-7D40-49DD-9E00-9604309FEBF0}">
      <dgm:prSet custT="1"/>
      <dgm:spPr>
        <a:solidFill>
          <a:srgbClr val="FF9900"/>
        </a:solidFill>
      </dgm:spPr>
      <dgm:t>
        <a:bodyPr/>
        <a:lstStyle/>
        <a:p>
          <a:r>
            <a:rPr lang="en-GB" sz="3600" dirty="0">
              <a:solidFill>
                <a:schemeClr val="tx1"/>
              </a:solidFill>
            </a:rPr>
            <a:t>Neutral Marks </a:t>
          </a:r>
          <a:endParaRPr lang="en-US" sz="3600" dirty="0">
            <a:solidFill>
              <a:schemeClr val="tx1"/>
            </a:solidFill>
          </a:endParaRPr>
        </a:p>
      </dgm:t>
    </dgm:pt>
    <dgm:pt modelId="{0BB572BF-758F-4C8A-94C0-6E10BB19245D}" type="parTrans" cxnId="{61E94AA0-FADF-46DF-84BF-A35060B93D9A}">
      <dgm:prSet/>
      <dgm:spPr/>
      <dgm:t>
        <a:bodyPr/>
        <a:lstStyle/>
        <a:p>
          <a:endParaRPr lang="en-US"/>
        </a:p>
      </dgm:t>
    </dgm:pt>
    <dgm:pt modelId="{419C610B-D59E-4E9F-9376-5BF7AB48D728}" type="sibTrans" cxnId="{61E94AA0-FADF-46DF-84BF-A35060B93D9A}">
      <dgm:prSet/>
      <dgm:spPr/>
      <dgm:t>
        <a:bodyPr/>
        <a:lstStyle/>
        <a:p>
          <a:endParaRPr lang="en-US"/>
        </a:p>
      </dgm:t>
    </dgm:pt>
    <dgm:pt modelId="{256FD0DA-0568-468D-9F15-097E5DB0A8A0}">
      <dgm:prSet custT="1"/>
      <dgm:spPr>
        <a:solidFill>
          <a:srgbClr val="FF9900"/>
        </a:solidFill>
      </dgm:spPr>
      <dgm:t>
        <a:bodyPr/>
        <a:lstStyle/>
        <a:p>
          <a:r>
            <a:rPr lang="en-GB" sz="3600" dirty="0">
              <a:solidFill>
                <a:schemeClr val="tx1"/>
              </a:solidFill>
            </a:rPr>
            <a:t>Exam E</a:t>
          </a:r>
          <a:endParaRPr lang="en-US" sz="3600" dirty="0">
            <a:solidFill>
              <a:schemeClr val="tx1"/>
            </a:solidFill>
          </a:endParaRPr>
        </a:p>
      </dgm:t>
    </dgm:pt>
    <dgm:pt modelId="{E4971B4C-B7D3-40B7-A7A5-46B157A3C736}" type="parTrans" cxnId="{39575BDE-0F96-43D8-8168-36A4EAD96DC2}">
      <dgm:prSet/>
      <dgm:spPr/>
      <dgm:t>
        <a:bodyPr/>
        <a:lstStyle/>
        <a:p>
          <a:endParaRPr lang="en-US"/>
        </a:p>
      </dgm:t>
    </dgm:pt>
    <dgm:pt modelId="{3AFE1597-484A-4EC1-8E59-822F911F5CCF}" type="sibTrans" cxnId="{39575BDE-0F96-43D8-8168-36A4EAD96DC2}">
      <dgm:prSet/>
      <dgm:spPr/>
      <dgm:t>
        <a:bodyPr/>
        <a:lstStyle/>
        <a:p>
          <a:endParaRPr lang="en-US"/>
        </a:p>
      </dgm:t>
    </dgm:pt>
    <dgm:pt modelId="{E8A53F90-11D3-4C08-9F1B-854CE72DC4D8}">
      <dgm:prSet custT="1"/>
      <dgm:spPr>
        <a:solidFill>
          <a:srgbClr val="FF9900"/>
        </a:solidFill>
      </dgm:spPr>
      <dgm:t>
        <a:bodyPr/>
        <a:lstStyle/>
        <a:p>
          <a:r>
            <a:rPr lang="en-GB" sz="3600" dirty="0">
              <a:solidFill>
                <a:schemeClr val="tx1"/>
              </a:solidFill>
            </a:rPr>
            <a:t>Medical M</a:t>
          </a:r>
          <a:endParaRPr lang="en-US" sz="3600" dirty="0">
            <a:solidFill>
              <a:schemeClr val="tx1"/>
            </a:solidFill>
          </a:endParaRPr>
        </a:p>
      </dgm:t>
    </dgm:pt>
    <dgm:pt modelId="{38EB3E27-2754-4225-B181-9B323E6D6A20}" type="parTrans" cxnId="{7E81378D-4358-4A60-8D5B-87A15266AAE0}">
      <dgm:prSet/>
      <dgm:spPr/>
      <dgm:t>
        <a:bodyPr/>
        <a:lstStyle/>
        <a:p>
          <a:endParaRPr lang="en-US"/>
        </a:p>
      </dgm:t>
    </dgm:pt>
    <dgm:pt modelId="{776159A8-AA5B-4FAA-8A0E-AF318A4DB478}" type="sibTrans" cxnId="{7E81378D-4358-4A60-8D5B-87A15266AAE0}">
      <dgm:prSet/>
      <dgm:spPr/>
      <dgm:t>
        <a:bodyPr/>
        <a:lstStyle/>
        <a:p>
          <a:endParaRPr lang="en-US"/>
        </a:p>
      </dgm:t>
    </dgm:pt>
    <dgm:pt modelId="{B2530951-467A-46F2-8D7B-C8ACED42EA7C}">
      <dgm:prSet custT="1"/>
      <dgm:spPr>
        <a:solidFill>
          <a:srgbClr val="FF9900"/>
        </a:solidFill>
      </dgm:spPr>
      <dgm:t>
        <a:bodyPr/>
        <a:lstStyle/>
        <a:p>
          <a:r>
            <a:rPr lang="en-GB" sz="3200" dirty="0">
              <a:solidFill>
                <a:schemeClr val="tx1"/>
              </a:solidFill>
            </a:rPr>
            <a:t>Work Experience/Placement </a:t>
          </a:r>
          <a:endParaRPr lang="en-US" sz="3200" dirty="0">
            <a:solidFill>
              <a:schemeClr val="tx1"/>
            </a:solidFill>
          </a:endParaRPr>
        </a:p>
      </dgm:t>
    </dgm:pt>
    <dgm:pt modelId="{3E8AB268-4658-48C2-9D05-01CF5945324A}" type="parTrans" cxnId="{B4532674-D544-44BE-BFA2-1CFED412C65C}">
      <dgm:prSet/>
      <dgm:spPr/>
      <dgm:t>
        <a:bodyPr/>
        <a:lstStyle/>
        <a:p>
          <a:endParaRPr lang="en-US"/>
        </a:p>
      </dgm:t>
    </dgm:pt>
    <dgm:pt modelId="{3917F5C8-DCEB-4A86-9DF4-9370346B50F1}" type="sibTrans" cxnId="{B4532674-D544-44BE-BFA2-1CFED412C65C}">
      <dgm:prSet/>
      <dgm:spPr/>
      <dgm:t>
        <a:bodyPr/>
        <a:lstStyle/>
        <a:p>
          <a:endParaRPr lang="en-US"/>
        </a:p>
      </dgm:t>
    </dgm:pt>
    <dgm:pt modelId="{AFCE699B-1FE5-48AC-B0EC-0E2908CF16C5}" type="pres">
      <dgm:prSet presAssocID="{767144EC-3CB8-4976-85E6-A6E553D9CCEA}" presName="diagram" presStyleCnt="0">
        <dgm:presLayoutVars>
          <dgm:dir/>
          <dgm:resizeHandles val="exact"/>
        </dgm:presLayoutVars>
      </dgm:prSet>
      <dgm:spPr/>
    </dgm:pt>
    <dgm:pt modelId="{AB80BC48-8CDF-422B-A809-2D4A9196DE8B}" type="pres">
      <dgm:prSet presAssocID="{391B03DA-3E2F-443D-9F83-0824E7643095}" presName="node" presStyleLbl="node1" presStyleIdx="0" presStyleCnt="12">
        <dgm:presLayoutVars>
          <dgm:bulletEnabled val="1"/>
        </dgm:presLayoutVars>
      </dgm:prSet>
      <dgm:spPr/>
    </dgm:pt>
    <dgm:pt modelId="{A58971F7-61C6-42C7-85E0-79EBB5034E8E}" type="pres">
      <dgm:prSet presAssocID="{FBD0A689-1AC7-46D6-B673-A9F34693C54B}" presName="sibTrans" presStyleCnt="0"/>
      <dgm:spPr/>
    </dgm:pt>
    <dgm:pt modelId="{7E201BF1-9F6A-455D-8793-B65E1BD46F5F}" type="pres">
      <dgm:prSet presAssocID="{89986B63-E5FE-4A86-96AD-8658FE5B7F1B}" presName="node" presStyleLbl="node1" presStyleIdx="1" presStyleCnt="12">
        <dgm:presLayoutVars>
          <dgm:bulletEnabled val="1"/>
        </dgm:presLayoutVars>
      </dgm:prSet>
      <dgm:spPr/>
    </dgm:pt>
    <dgm:pt modelId="{A3203FBB-115D-44D5-B891-04A9F7263C15}" type="pres">
      <dgm:prSet presAssocID="{FCC29F6C-0178-4701-B995-AC74BDABA997}" presName="sibTrans" presStyleCnt="0"/>
      <dgm:spPr/>
    </dgm:pt>
    <dgm:pt modelId="{C13E67BE-4246-4A0B-AA04-AB94B9A93BEE}" type="pres">
      <dgm:prSet presAssocID="{C6E04972-31A6-49A9-B22C-8BE0424F2693}" presName="node" presStyleLbl="node1" presStyleIdx="2" presStyleCnt="12">
        <dgm:presLayoutVars>
          <dgm:bulletEnabled val="1"/>
        </dgm:presLayoutVars>
      </dgm:prSet>
      <dgm:spPr/>
    </dgm:pt>
    <dgm:pt modelId="{B4A2BC4F-4DDF-4A37-9914-053C9E01010A}" type="pres">
      <dgm:prSet presAssocID="{341848C7-4B1F-4FD7-84CE-85D9EB6DDE2E}" presName="sibTrans" presStyleCnt="0"/>
      <dgm:spPr/>
    </dgm:pt>
    <dgm:pt modelId="{76AED47C-3FF5-4C03-A48D-DFFE881AE727}" type="pres">
      <dgm:prSet presAssocID="{57E588A5-F3ED-4616-9C6F-687389A63072}" presName="node" presStyleLbl="node1" presStyleIdx="3" presStyleCnt="12">
        <dgm:presLayoutVars>
          <dgm:bulletEnabled val="1"/>
        </dgm:presLayoutVars>
      </dgm:prSet>
      <dgm:spPr/>
    </dgm:pt>
    <dgm:pt modelId="{CF7F92EA-DA98-426E-A533-6DD9E38B5FF2}" type="pres">
      <dgm:prSet presAssocID="{265B46CB-6C49-4E5F-98FA-2C598FC826A5}" presName="sibTrans" presStyleCnt="0"/>
      <dgm:spPr/>
    </dgm:pt>
    <dgm:pt modelId="{D8532AEB-14EB-4A5F-9C8C-85BF336714D9}" type="pres">
      <dgm:prSet presAssocID="{D8443803-3EEF-4CE1-BEB4-7C29DEA963F2}" presName="node" presStyleLbl="node1" presStyleIdx="4" presStyleCnt="12">
        <dgm:presLayoutVars>
          <dgm:bulletEnabled val="1"/>
        </dgm:presLayoutVars>
      </dgm:prSet>
      <dgm:spPr/>
    </dgm:pt>
    <dgm:pt modelId="{2AC4CEFE-9B72-4C7B-83C1-B08C84C4D3E2}" type="pres">
      <dgm:prSet presAssocID="{781CF83E-F845-41D8-B733-AD867307C653}" presName="sibTrans" presStyleCnt="0"/>
      <dgm:spPr/>
    </dgm:pt>
    <dgm:pt modelId="{30D753D0-9A92-4660-A44F-1A8FA47E475C}" type="pres">
      <dgm:prSet presAssocID="{4FC2F346-4627-459B-A5B4-44C2FB4371F0}" presName="node" presStyleLbl="node1" presStyleIdx="5" presStyleCnt="12">
        <dgm:presLayoutVars>
          <dgm:bulletEnabled val="1"/>
        </dgm:presLayoutVars>
      </dgm:prSet>
      <dgm:spPr/>
    </dgm:pt>
    <dgm:pt modelId="{EC34ACD0-1D33-4535-955B-A07AD6F05186}" type="pres">
      <dgm:prSet presAssocID="{8E0355AE-6403-4CAC-9BB0-5EFE4F293CB8}" presName="sibTrans" presStyleCnt="0"/>
      <dgm:spPr/>
    </dgm:pt>
    <dgm:pt modelId="{45830B0E-4F8E-498B-A21C-CD7B38B33427}" type="pres">
      <dgm:prSet presAssocID="{B797C898-BABF-426F-AA70-1D40CB87DAD8}" presName="node" presStyleLbl="node1" presStyleIdx="6" presStyleCnt="12">
        <dgm:presLayoutVars>
          <dgm:bulletEnabled val="1"/>
        </dgm:presLayoutVars>
      </dgm:prSet>
      <dgm:spPr/>
    </dgm:pt>
    <dgm:pt modelId="{321E0700-798C-4D4B-A191-64D9422161A9}" type="pres">
      <dgm:prSet presAssocID="{C1EEB0EB-ADFD-4923-95F3-27A622B223F6}" presName="sibTrans" presStyleCnt="0"/>
      <dgm:spPr/>
    </dgm:pt>
    <dgm:pt modelId="{D2CC3D81-3CF8-4917-9BE3-DFB2856AD122}" type="pres">
      <dgm:prSet presAssocID="{70816EB6-C108-4CC9-8E66-96F5E70745E2}" presName="node" presStyleLbl="node1" presStyleIdx="7" presStyleCnt="12">
        <dgm:presLayoutVars>
          <dgm:bulletEnabled val="1"/>
        </dgm:presLayoutVars>
      </dgm:prSet>
      <dgm:spPr/>
    </dgm:pt>
    <dgm:pt modelId="{49008D99-FB22-4822-95C6-D631891704C6}" type="pres">
      <dgm:prSet presAssocID="{1E797BD8-DC56-46A6-ADA1-53BFF0EF4A8C}" presName="sibTrans" presStyleCnt="0"/>
      <dgm:spPr/>
    </dgm:pt>
    <dgm:pt modelId="{170195AB-9D47-4E37-8F30-3788077EE9E3}" type="pres">
      <dgm:prSet presAssocID="{8F000D86-7D40-49DD-9E00-9604309FEBF0}" presName="node" presStyleLbl="node1" presStyleIdx="8" presStyleCnt="12">
        <dgm:presLayoutVars>
          <dgm:bulletEnabled val="1"/>
        </dgm:presLayoutVars>
      </dgm:prSet>
      <dgm:spPr/>
    </dgm:pt>
    <dgm:pt modelId="{399EF506-30F3-46BA-B7E2-EDF2F0C205D8}" type="pres">
      <dgm:prSet presAssocID="{419C610B-D59E-4E9F-9376-5BF7AB48D728}" presName="sibTrans" presStyleCnt="0"/>
      <dgm:spPr/>
    </dgm:pt>
    <dgm:pt modelId="{36682FB8-89A6-4551-B4EB-C1FDA0A63860}" type="pres">
      <dgm:prSet presAssocID="{256FD0DA-0568-468D-9F15-097E5DB0A8A0}" presName="node" presStyleLbl="node1" presStyleIdx="9" presStyleCnt="12">
        <dgm:presLayoutVars>
          <dgm:bulletEnabled val="1"/>
        </dgm:presLayoutVars>
      </dgm:prSet>
      <dgm:spPr/>
    </dgm:pt>
    <dgm:pt modelId="{1F4A2E17-09BF-4696-B77D-22D8F402D0DF}" type="pres">
      <dgm:prSet presAssocID="{3AFE1597-484A-4EC1-8E59-822F911F5CCF}" presName="sibTrans" presStyleCnt="0"/>
      <dgm:spPr/>
    </dgm:pt>
    <dgm:pt modelId="{896AB39A-BCB6-4A14-A5EA-3D07D5C0536D}" type="pres">
      <dgm:prSet presAssocID="{E8A53F90-11D3-4C08-9F1B-854CE72DC4D8}" presName="node" presStyleLbl="node1" presStyleIdx="10" presStyleCnt="12">
        <dgm:presLayoutVars>
          <dgm:bulletEnabled val="1"/>
        </dgm:presLayoutVars>
      </dgm:prSet>
      <dgm:spPr/>
    </dgm:pt>
    <dgm:pt modelId="{955E5BC5-6358-4A4C-B3B8-7DC76C87FF8F}" type="pres">
      <dgm:prSet presAssocID="{776159A8-AA5B-4FAA-8A0E-AF318A4DB478}" presName="sibTrans" presStyleCnt="0"/>
      <dgm:spPr/>
    </dgm:pt>
    <dgm:pt modelId="{53E6354E-AFDC-461A-A270-714DAE874FA0}" type="pres">
      <dgm:prSet presAssocID="{B2530951-467A-46F2-8D7B-C8ACED42EA7C}" presName="node" presStyleLbl="node1" presStyleIdx="11" presStyleCnt="12">
        <dgm:presLayoutVars>
          <dgm:bulletEnabled val="1"/>
        </dgm:presLayoutVars>
      </dgm:prSet>
      <dgm:spPr/>
    </dgm:pt>
  </dgm:ptLst>
  <dgm:cxnLst>
    <dgm:cxn modelId="{7C217406-BF35-400D-AE12-9365FEAA5080}" type="presOf" srcId="{767144EC-3CB8-4976-85E6-A6E553D9CCEA}" destId="{AFCE699B-1FE5-48AC-B0EC-0E2908CF16C5}" srcOrd="0" destOrd="0" presId="urn:microsoft.com/office/officeart/2005/8/layout/default"/>
    <dgm:cxn modelId="{4260960B-3D3A-43A8-9E03-167937BD86FB}" srcId="{767144EC-3CB8-4976-85E6-A6E553D9CCEA}" destId="{57E588A5-F3ED-4616-9C6F-687389A63072}" srcOrd="3" destOrd="0" parTransId="{7DB8B079-BF4A-4DBE-A840-DFC660403F53}" sibTransId="{265B46CB-6C49-4E5F-98FA-2C598FC826A5}"/>
    <dgm:cxn modelId="{B7F26D0D-4030-42D1-8B52-3E15EF23A6A4}" type="presOf" srcId="{256FD0DA-0568-468D-9F15-097E5DB0A8A0}" destId="{36682FB8-89A6-4551-B4EB-C1FDA0A63860}" srcOrd="0" destOrd="0" presId="urn:microsoft.com/office/officeart/2005/8/layout/default"/>
    <dgm:cxn modelId="{6AACF311-9E96-4DED-B7BB-6ACF33DBE34B}" type="presOf" srcId="{C6E04972-31A6-49A9-B22C-8BE0424F2693}" destId="{C13E67BE-4246-4A0B-AA04-AB94B9A93BEE}" srcOrd="0" destOrd="0" presId="urn:microsoft.com/office/officeart/2005/8/layout/default"/>
    <dgm:cxn modelId="{F6164A1C-FE6D-4B35-A1D1-87C74E353749}" type="presOf" srcId="{B2530951-467A-46F2-8D7B-C8ACED42EA7C}" destId="{53E6354E-AFDC-461A-A270-714DAE874FA0}" srcOrd="0" destOrd="0" presId="urn:microsoft.com/office/officeart/2005/8/layout/default"/>
    <dgm:cxn modelId="{F7D9141D-2A3B-4149-BFA5-C1A0E46C0CDA}" type="presOf" srcId="{8F000D86-7D40-49DD-9E00-9604309FEBF0}" destId="{170195AB-9D47-4E37-8F30-3788077EE9E3}" srcOrd="0" destOrd="0" presId="urn:microsoft.com/office/officeart/2005/8/layout/default"/>
    <dgm:cxn modelId="{73785528-7359-4A3B-86EB-991D01536623}" type="presOf" srcId="{D8443803-3EEF-4CE1-BEB4-7C29DEA963F2}" destId="{D8532AEB-14EB-4A5F-9C8C-85BF336714D9}" srcOrd="0" destOrd="0" presId="urn:microsoft.com/office/officeart/2005/8/layout/default"/>
    <dgm:cxn modelId="{82BB8A2F-4FC2-45FF-89DB-B9992CB508E5}" srcId="{767144EC-3CB8-4976-85E6-A6E553D9CCEA}" destId="{70816EB6-C108-4CC9-8E66-96F5E70745E2}" srcOrd="7" destOrd="0" parTransId="{C9E522D9-D564-49F5-86C1-7D166990008C}" sibTransId="{1E797BD8-DC56-46A6-ADA1-53BFF0EF4A8C}"/>
    <dgm:cxn modelId="{A50E2337-0D3E-4B57-9730-7BFF37F88FBC}" type="presOf" srcId="{E8A53F90-11D3-4C08-9F1B-854CE72DC4D8}" destId="{896AB39A-BCB6-4A14-A5EA-3D07D5C0536D}" srcOrd="0" destOrd="0" presId="urn:microsoft.com/office/officeart/2005/8/layout/default"/>
    <dgm:cxn modelId="{C1544542-A6B8-4721-8371-7D3D7FA1A1D4}" type="presOf" srcId="{391B03DA-3E2F-443D-9F83-0824E7643095}" destId="{AB80BC48-8CDF-422B-A809-2D4A9196DE8B}" srcOrd="0" destOrd="0" presId="urn:microsoft.com/office/officeart/2005/8/layout/default"/>
    <dgm:cxn modelId="{9E0BF564-B09F-4DAC-9667-582CE89EE85A}" srcId="{767144EC-3CB8-4976-85E6-A6E553D9CCEA}" destId="{4FC2F346-4627-459B-A5B4-44C2FB4371F0}" srcOrd="5" destOrd="0" parTransId="{3A81964F-72BA-4525-918E-A3712AD08FC2}" sibTransId="{8E0355AE-6403-4CAC-9BB0-5EFE4F293CB8}"/>
    <dgm:cxn modelId="{47225446-0A65-4D5E-99B4-8031F8A85963}" srcId="{767144EC-3CB8-4976-85E6-A6E553D9CCEA}" destId="{B797C898-BABF-426F-AA70-1D40CB87DAD8}" srcOrd="6" destOrd="0" parTransId="{7F6B4AD2-5081-47F8-A83D-8B5298D255B8}" sibTransId="{C1EEB0EB-ADFD-4923-95F3-27A622B223F6}"/>
    <dgm:cxn modelId="{094E3B52-EAA8-4CEC-BE7C-9612F8F413F7}" type="presOf" srcId="{B797C898-BABF-426F-AA70-1D40CB87DAD8}" destId="{45830B0E-4F8E-498B-A21C-CD7B38B33427}" srcOrd="0" destOrd="0" presId="urn:microsoft.com/office/officeart/2005/8/layout/default"/>
    <dgm:cxn modelId="{B4532674-D544-44BE-BFA2-1CFED412C65C}" srcId="{767144EC-3CB8-4976-85E6-A6E553D9CCEA}" destId="{B2530951-467A-46F2-8D7B-C8ACED42EA7C}" srcOrd="11" destOrd="0" parTransId="{3E8AB268-4658-48C2-9D05-01CF5945324A}" sibTransId="{3917F5C8-DCEB-4A86-9DF4-9370346B50F1}"/>
    <dgm:cxn modelId="{F773517A-D582-49DF-B00B-8D901D000A16}" srcId="{767144EC-3CB8-4976-85E6-A6E553D9CCEA}" destId="{391B03DA-3E2F-443D-9F83-0824E7643095}" srcOrd="0" destOrd="0" parTransId="{0347E2FA-90D9-4F1A-8331-71DD55242F27}" sibTransId="{FBD0A689-1AC7-46D6-B673-A9F34693C54B}"/>
    <dgm:cxn modelId="{5EAD857A-ACC4-4BD5-9B77-3F9C9FC4AC4F}" srcId="{767144EC-3CB8-4976-85E6-A6E553D9CCEA}" destId="{D8443803-3EEF-4CE1-BEB4-7C29DEA963F2}" srcOrd="4" destOrd="0" parTransId="{02AE4FAF-BCFD-4090-9944-D11923B6CF0E}" sibTransId="{781CF83E-F845-41D8-B733-AD867307C653}"/>
    <dgm:cxn modelId="{7E81378D-4358-4A60-8D5B-87A15266AAE0}" srcId="{767144EC-3CB8-4976-85E6-A6E553D9CCEA}" destId="{E8A53F90-11D3-4C08-9F1B-854CE72DC4D8}" srcOrd="10" destOrd="0" parTransId="{38EB3E27-2754-4225-B181-9B323E6D6A20}" sibTransId="{776159A8-AA5B-4FAA-8A0E-AF318A4DB478}"/>
    <dgm:cxn modelId="{61E94AA0-FADF-46DF-84BF-A35060B93D9A}" srcId="{767144EC-3CB8-4976-85E6-A6E553D9CCEA}" destId="{8F000D86-7D40-49DD-9E00-9604309FEBF0}" srcOrd="8" destOrd="0" parTransId="{0BB572BF-758F-4C8A-94C0-6E10BB19245D}" sibTransId="{419C610B-D59E-4E9F-9376-5BF7AB48D728}"/>
    <dgm:cxn modelId="{539256A8-5B7F-4F66-A3A9-EBD907385CD0}" type="presOf" srcId="{70816EB6-C108-4CC9-8E66-96F5E70745E2}" destId="{D2CC3D81-3CF8-4917-9BE3-DFB2856AD122}" srcOrd="0" destOrd="0" presId="urn:microsoft.com/office/officeart/2005/8/layout/default"/>
    <dgm:cxn modelId="{C297A9A8-118E-4DF6-BA6D-5FEF3C16CB7B}" type="presOf" srcId="{4FC2F346-4627-459B-A5B4-44C2FB4371F0}" destId="{30D753D0-9A92-4660-A44F-1A8FA47E475C}" srcOrd="0" destOrd="0" presId="urn:microsoft.com/office/officeart/2005/8/layout/default"/>
    <dgm:cxn modelId="{DFC31AB0-98A0-4F03-96B6-B71BBFAEF3C9}" type="presOf" srcId="{89986B63-E5FE-4A86-96AD-8658FE5B7F1B}" destId="{7E201BF1-9F6A-455D-8793-B65E1BD46F5F}" srcOrd="0" destOrd="0" presId="urn:microsoft.com/office/officeart/2005/8/layout/default"/>
    <dgm:cxn modelId="{48A1BEB2-1E8D-447C-86C8-368BAE21D670}" type="presOf" srcId="{57E588A5-F3ED-4616-9C6F-687389A63072}" destId="{76AED47C-3FF5-4C03-A48D-DFFE881AE727}" srcOrd="0" destOrd="0" presId="urn:microsoft.com/office/officeart/2005/8/layout/default"/>
    <dgm:cxn modelId="{EA46F9C8-661B-4291-ABF4-58E1E2B7176D}" srcId="{767144EC-3CB8-4976-85E6-A6E553D9CCEA}" destId="{89986B63-E5FE-4A86-96AD-8658FE5B7F1B}" srcOrd="1" destOrd="0" parTransId="{7369FDF0-C5BB-4449-A5BE-CB74F078DD4C}" sibTransId="{FCC29F6C-0178-4701-B995-AC74BDABA997}"/>
    <dgm:cxn modelId="{39575BDE-0F96-43D8-8168-36A4EAD96DC2}" srcId="{767144EC-3CB8-4976-85E6-A6E553D9CCEA}" destId="{256FD0DA-0568-468D-9F15-097E5DB0A8A0}" srcOrd="9" destOrd="0" parTransId="{E4971B4C-B7D3-40B7-A7A5-46B157A3C736}" sibTransId="{3AFE1597-484A-4EC1-8E59-822F911F5CCF}"/>
    <dgm:cxn modelId="{E0FEE4EC-4022-4709-ADE9-4FCEFA5D4383}" srcId="{767144EC-3CB8-4976-85E6-A6E553D9CCEA}" destId="{C6E04972-31A6-49A9-B22C-8BE0424F2693}" srcOrd="2" destOrd="0" parTransId="{CDDF32FA-658C-4603-8215-6D743EE7CBF5}" sibTransId="{341848C7-4B1F-4FD7-84CE-85D9EB6DDE2E}"/>
    <dgm:cxn modelId="{98D7171F-83BB-4AFF-A083-9847E00F5E29}" type="presParOf" srcId="{AFCE699B-1FE5-48AC-B0EC-0E2908CF16C5}" destId="{AB80BC48-8CDF-422B-A809-2D4A9196DE8B}" srcOrd="0" destOrd="0" presId="urn:microsoft.com/office/officeart/2005/8/layout/default"/>
    <dgm:cxn modelId="{3588ED36-9787-4891-A524-2FADDC679618}" type="presParOf" srcId="{AFCE699B-1FE5-48AC-B0EC-0E2908CF16C5}" destId="{A58971F7-61C6-42C7-85E0-79EBB5034E8E}" srcOrd="1" destOrd="0" presId="urn:microsoft.com/office/officeart/2005/8/layout/default"/>
    <dgm:cxn modelId="{3D7B9573-0775-4D93-B749-D1243E1D05B7}" type="presParOf" srcId="{AFCE699B-1FE5-48AC-B0EC-0E2908CF16C5}" destId="{7E201BF1-9F6A-455D-8793-B65E1BD46F5F}" srcOrd="2" destOrd="0" presId="urn:microsoft.com/office/officeart/2005/8/layout/default"/>
    <dgm:cxn modelId="{37BC9CBC-9FE9-4E41-9107-0C4BDAEA8BA2}" type="presParOf" srcId="{AFCE699B-1FE5-48AC-B0EC-0E2908CF16C5}" destId="{A3203FBB-115D-44D5-B891-04A9F7263C15}" srcOrd="3" destOrd="0" presId="urn:microsoft.com/office/officeart/2005/8/layout/default"/>
    <dgm:cxn modelId="{C114ADCD-0FE2-4611-ADA5-1427275BFCAB}" type="presParOf" srcId="{AFCE699B-1FE5-48AC-B0EC-0E2908CF16C5}" destId="{C13E67BE-4246-4A0B-AA04-AB94B9A93BEE}" srcOrd="4" destOrd="0" presId="urn:microsoft.com/office/officeart/2005/8/layout/default"/>
    <dgm:cxn modelId="{BD39D1CD-C4F1-4166-9F55-77854431BEC1}" type="presParOf" srcId="{AFCE699B-1FE5-48AC-B0EC-0E2908CF16C5}" destId="{B4A2BC4F-4DDF-4A37-9914-053C9E01010A}" srcOrd="5" destOrd="0" presId="urn:microsoft.com/office/officeart/2005/8/layout/default"/>
    <dgm:cxn modelId="{FED5C354-A26C-460C-B3F3-3B3BA71974B0}" type="presParOf" srcId="{AFCE699B-1FE5-48AC-B0EC-0E2908CF16C5}" destId="{76AED47C-3FF5-4C03-A48D-DFFE881AE727}" srcOrd="6" destOrd="0" presId="urn:microsoft.com/office/officeart/2005/8/layout/default"/>
    <dgm:cxn modelId="{7ABE866F-F49C-4DF4-BA06-BBAE7A047B34}" type="presParOf" srcId="{AFCE699B-1FE5-48AC-B0EC-0E2908CF16C5}" destId="{CF7F92EA-DA98-426E-A533-6DD9E38B5FF2}" srcOrd="7" destOrd="0" presId="urn:microsoft.com/office/officeart/2005/8/layout/default"/>
    <dgm:cxn modelId="{BB05E67F-8EDA-42B0-97C2-1B6D31240048}" type="presParOf" srcId="{AFCE699B-1FE5-48AC-B0EC-0E2908CF16C5}" destId="{D8532AEB-14EB-4A5F-9C8C-85BF336714D9}" srcOrd="8" destOrd="0" presId="urn:microsoft.com/office/officeart/2005/8/layout/default"/>
    <dgm:cxn modelId="{CE7D0365-B20A-4ED2-A8C2-84DBE77593F7}" type="presParOf" srcId="{AFCE699B-1FE5-48AC-B0EC-0E2908CF16C5}" destId="{2AC4CEFE-9B72-4C7B-83C1-B08C84C4D3E2}" srcOrd="9" destOrd="0" presId="urn:microsoft.com/office/officeart/2005/8/layout/default"/>
    <dgm:cxn modelId="{C833C25C-7845-468D-A942-3D3296B781F7}" type="presParOf" srcId="{AFCE699B-1FE5-48AC-B0EC-0E2908CF16C5}" destId="{30D753D0-9A92-4660-A44F-1A8FA47E475C}" srcOrd="10" destOrd="0" presId="urn:microsoft.com/office/officeart/2005/8/layout/default"/>
    <dgm:cxn modelId="{B9EA78D8-0C52-4A1A-90BD-1760B3B14368}" type="presParOf" srcId="{AFCE699B-1FE5-48AC-B0EC-0E2908CF16C5}" destId="{EC34ACD0-1D33-4535-955B-A07AD6F05186}" srcOrd="11" destOrd="0" presId="urn:microsoft.com/office/officeart/2005/8/layout/default"/>
    <dgm:cxn modelId="{8B563699-C063-4720-9FCF-8B17B790FA1D}" type="presParOf" srcId="{AFCE699B-1FE5-48AC-B0EC-0E2908CF16C5}" destId="{45830B0E-4F8E-498B-A21C-CD7B38B33427}" srcOrd="12" destOrd="0" presId="urn:microsoft.com/office/officeart/2005/8/layout/default"/>
    <dgm:cxn modelId="{F7046A5C-3D40-4FAF-9045-37EB1D1547BD}" type="presParOf" srcId="{AFCE699B-1FE5-48AC-B0EC-0E2908CF16C5}" destId="{321E0700-798C-4D4B-A191-64D9422161A9}" srcOrd="13" destOrd="0" presId="urn:microsoft.com/office/officeart/2005/8/layout/default"/>
    <dgm:cxn modelId="{F0C0EC2A-156D-488C-81F1-A677CE0AD02F}" type="presParOf" srcId="{AFCE699B-1FE5-48AC-B0EC-0E2908CF16C5}" destId="{D2CC3D81-3CF8-4917-9BE3-DFB2856AD122}" srcOrd="14" destOrd="0" presId="urn:microsoft.com/office/officeart/2005/8/layout/default"/>
    <dgm:cxn modelId="{7107FBCC-CEDB-43C6-B097-578EED29A303}" type="presParOf" srcId="{AFCE699B-1FE5-48AC-B0EC-0E2908CF16C5}" destId="{49008D99-FB22-4822-95C6-D631891704C6}" srcOrd="15" destOrd="0" presId="urn:microsoft.com/office/officeart/2005/8/layout/default"/>
    <dgm:cxn modelId="{0C25413E-DA62-49ED-99F7-70979A2A3326}" type="presParOf" srcId="{AFCE699B-1FE5-48AC-B0EC-0E2908CF16C5}" destId="{170195AB-9D47-4E37-8F30-3788077EE9E3}" srcOrd="16" destOrd="0" presId="urn:microsoft.com/office/officeart/2005/8/layout/default"/>
    <dgm:cxn modelId="{B979E898-6E59-4E13-A7F9-A95A31CEFBCA}" type="presParOf" srcId="{AFCE699B-1FE5-48AC-B0EC-0E2908CF16C5}" destId="{399EF506-30F3-46BA-B7E2-EDF2F0C205D8}" srcOrd="17" destOrd="0" presId="urn:microsoft.com/office/officeart/2005/8/layout/default"/>
    <dgm:cxn modelId="{D6DAF702-D4F6-405B-965A-4F06C4D2375A}" type="presParOf" srcId="{AFCE699B-1FE5-48AC-B0EC-0E2908CF16C5}" destId="{36682FB8-89A6-4551-B4EB-C1FDA0A63860}" srcOrd="18" destOrd="0" presId="urn:microsoft.com/office/officeart/2005/8/layout/default"/>
    <dgm:cxn modelId="{581DDBA6-7944-46CB-8298-0DE37C95D214}" type="presParOf" srcId="{AFCE699B-1FE5-48AC-B0EC-0E2908CF16C5}" destId="{1F4A2E17-09BF-4696-B77D-22D8F402D0DF}" srcOrd="19" destOrd="0" presId="urn:microsoft.com/office/officeart/2005/8/layout/default"/>
    <dgm:cxn modelId="{612C55FB-38D2-4883-B79C-C53BF7D5EDE1}" type="presParOf" srcId="{AFCE699B-1FE5-48AC-B0EC-0E2908CF16C5}" destId="{896AB39A-BCB6-4A14-A5EA-3D07D5C0536D}" srcOrd="20" destOrd="0" presId="urn:microsoft.com/office/officeart/2005/8/layout/default"/>
    <dgm:cxn modelId="{D69C7CCE-BD5D-47B9-85DA-585251944F06}" type="presParOf" srcId="{AFCE699B-1FE5-48AC-B0EC-0E2908CF16C5}" destId="{955E5BC5-6358-4A4C-B3B8-7DC76C87FF8F}" srcOrd="21" destOrd="0" presId="urn:microsoft.com/office/officeart/2005/8/layout/default"/>
    <dgm:cxn modelId="{50F22C64-4CEC-4B66-9512-89187876E034}" type="presParOf" srcId="{AFCE699B-1FE5-48AC-B0EC-0E2908CF16C5}" destId="{53E6354E-AFDC-461A-A270-714DAE874FA0}"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FCA26D-3383-4F72-B209-2155DA1B6CCE}"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AE92115-3D7B-43C9-8D95-540FFA70558E}">
      <dgm:prSet custT="1"/>
      <dgm:spPr/>
      <dgm:t>
        <a:bodyPr/>
        <a:lstStyle/>
        <a:p>
          <a:r>
            <a:rPr lang="en-GB" sz="2400" dirty="0"/>
            <a:t>Full induction timetables for weeks 1 and 2 can be found on the Starting In September information from the beginning of August</a:t>
          </a:r>
          <a:endParaRPr lang="en-US" sz="2400" dirty="0"/>
        </a:p>
      </dgm:t>
    </dgm:pt>
    <dgm:pt modelId="{C4105AB8-54A4-4CA2-B6CB-B6CD269E5548}" type="parTrans" cxnId="{2AE4013B-A3FC-4A43-BD6F-1D4FDDA6A183}">
      <dgm:prSet/>
      <dgm:spPr/>
      <dgm:t>
        <a:bodyPr/>
        <a:lstStyle/>
        <a:p>
          <a:endParaRPr lang="en-US"/>
        </a:p>
      </dgm:t>
    </dgm:pt>
    <dgm:pt modelId="{2EB786AD-073A-434D-A60D-D68E34B23850}" type="sibTrans" cxnId="{2AE4013B-A3FC-4A43-BD6F-1D4FDDA6A183}">
      <dgm:prSet/>
      <dgm:spPr/>
      <dgm:t>
        <a:bodyPr/>
        <a:lstStyle/>
        <a:p>
          <a:endParaRPr lang="en-US"/>
        </a:p>
      </dgm:t>
    </dgm:pt>
    <dgm:pt modelId="{6D3AD4DB-364F-482F-B803-3E8E7F2877BB}">
      <dgm:prSet custT="1"/>
      <dgm:spPr/>
      <dgm:t>
        <a:bodyPr/>
        <a:lstStyle/>
        <a:p>
          <a:r>
            <a:rPr lang="en-GB" sz="2400" dirty="0"/>
            <a:t>Permanent timetables will not be available until the end of induction week All timetables are subject to change throughout the year.</a:t>
          </a:r>
          <a:endParaRPr lang="en-US" sz="2400" dirty="0"/>
        </a:p>
      </dgm:t>
    </dgm:pt>
    <dgm:pt modelId="{6FE40AEC-50D2-4BD8-BB16-6A9366C7E8DB}" type="parTrans" cxnId="{4ACDD3FF-68C1-4231-BA29-37483460C8F8}">
      <dgm:prSet/>
      <dgm:spPr/>
      <dgm:t>
        <a:bodyPr/>
        <a:lstStyle/>
        <a:p>
          <a:endParaRPr lang="en-US"/>
        </a:p>
      </dgm:t>
    </dgm:pt>
    <dgm:pt modelId="{DBF9A47C-F21D-4946-ADF7-4E9556151DBB}" type="sibTrans" cxnId="{4ACDD3FF-68C1-4231-BA29-37483460C8F8}">
      <dgm:prSet/>
      <dgm:spPr/>
      <dgm:t>
        <a:bodyPr/>
        <a:lstStyle/>
        <a:p>
          <a:endParaRPr lang="en-US"/>
        </a:p>
      </dgm:t>
    </dgm:pt>
    <dgm:pt modelId="{5A8DAC12-E672-4FA9-94C2-428451ED6BFD}">
      <dgm:prSet/>
      <dgm:spPr/>
      <dgm:t>
        <a:bodyPr/>
        <a:lstStyle/>
        <a:p>
          <a:r>
            <a:rPr lang="en-GB" dirty="0"/>
            <a:t>The hospitality day begins at 8.30am and can finish at 9pm if there is evening service. Your lessons will be held within this time and will include practical and theory lessons and math and English if you do not already have a grade 4 or above</a:t>
          </a:r>
          <a:endParaRPr lang="en-US" dirty="0"/>
        </a:p>
      </dgm:t>
    </dgm:pt>
    <dgm:pt modelId="{50125E7E-7908-404B-AC26-6E61E280BF56}" type="parTrans" cxnId="{1F1BF11B-948F-4179-A6DB-2766C524670B}">
      <dgm:prSet/>
      <dgm:spPr/>
      <dgm:t>
        <a:bodyPr/>
        <a:lstStyle/>
        <a:p>
          <a:endParaRPr lang="en-US"/>
        </a:p>
      </dgm:t>
    </dgm:pt>
    <dgm:pt modelId="{A9A141C4-9F53-4419-979C-0CFC3C8AAA0C}" type="sibTrans" cxnId="{1F1BF11B-948F-4179-A6DB-2766C524670B}">
      <dgm:prSet/>
      <dgm:spPr/>
      <dgm:t>
        <a:bodyPr/>
        <a:lstStyle/>
        <a:p>
          <a:endParaRPr lang="en-US"/>
        </a:p>
      </dgm:t>
    </dgm:pt>
    <dgm:pt modelId="{A425A88E-C74C-4032-9C48-2375FE6F6B3F}" type="pres">
      <dgm:prSet presAssocID="{03FCA26D-3383-4F72-B209-2155DA1B6CCE}" presName="linear" presStyleCnt="0">
        <dgm:presLayoutVars>
          <dgm:animLvl val="lvl"/>
          <dgm:resizeHandles val="exact"/>
        </dgm:presLayoutVars>
      </dgm:prSet>
      <dgm:spPr/>
    </dgm:pt>
    <dgm:pt modelId="{348E393E-3246-4756-B081-7B3B12D350A4}" type="pres">
      <dgm:prSet presAssocID="{3AE92115-3D7B-43C9-8D95-540FFA70558E}" presName="parentText" presStyleLbl="node1" presStyleIdx="0" presStyleCnt="3">
        <dgm:presLayoutVars>
          <dgm:chMax val="0"/>
          <dgm:bulletEnabled val="1"/>
        </dgm:presLayoutVars>
      </dgm:prSet>
      <dgm:spPr/>
    </dgm:pt>
    <dgm:pt modelId="{6B1547F9-781A-459F-8594-5557F3CD1E26}" type="pres">
      <dgm:prSet presAssocID="{2EB786AD-073A-434D-A60D-D68E34B23850}" presName="spacer" presStyleCnt="0"/>
      <dgm:spPr/>
    </dgm:pt>
    <dgm:pt modelId="{744C6E4D-8826-4001-9A6E-24E78F4EC7FF}" type="pres">
      <dgm:prSet presAssocID="{6D3AD4DB-364F-482F-B803-3E8E7F2877BB}" presName="parentText" presStyleLbl="node1" presStyleIdx="1" presStyleCnt="3">
        <dgm:presLayoutVars>
          <dgm:chMax val="0"/>
          <dgm:bulletEnabled val="1"/>
        </dgm:presLayoutVars>
      </dgm:prSet>
      <dgm:spPr/>
    </dgm:pt>
    <dgm:pt modelId="{A7BC16AD-9FB8-4C90-B1ED-A5276E94EE6E}" type="pres">
      <dgm:prSet presAssocID="{DBF9A47C-F21D-4946-ADF7-4E9556151DBB}" presName="spacer" presStyleCnt="0"/>
      <dgm:spPr/>
    </dgm:pt>
    <dgm:pt modelId="{97C63167-5392-46B6-9FD5-F081B1EE0D3D}" type="pres">
      <dgm:prSet presAssocID="{5A8DAC12-E672-4FA9-94C2-428451ED6BFD}" presName="parentText" presStyleLbl="node1" presStyleIdx="2" presStyleCnt="3" custScaleY="144418">
        <dgm:presLayoutVars>
          <dgm:chMax val="0"/>
          <dgm:bulletEnabled val="1"/>
        </dgm:presLayoutVars>
      </dgm:prSet>
      <dgm:spPr/>
    </dgm:pt>
  </dgm:ptLst>
  <dgm:cxnLst>
    <dgm:cxn modelId="{1F1BF11B-948F-4179-A6DB-2766C524670B}" srcId="{03FCA26D-3383-4F72-B209-2155DA1B6CCE}" destId="{5A8DAC12-E672-4FA9-94C2-428451ED6BFD}" srcOrd="2" destOrd="0" parTransId="{50125E7E-7908-404B-AC26-6E61E280BF56}" sibTransId="{A9A141C4-9F53-4419-979C-0CFC3C8AAA0C}"/>
    <dgm:cxn modelId="{8875F42E-89F0-46FA-B3D0-5884D073D92C}" type="presOf" srcId="{6D3AD4DB-364F-482F-B803-3E8E7F2877BB}" destId="{744C6E4D-8826-4001-9A6E-24E78F4EC7FF}" srcOrd="0" destOrd="0" presId="urn:microsoft.com/office/officeart/2005/8/layout/vList2"/>
    <dgm:cxn modelId="{2AE4013B-A3FC-4A43-BD6F-1D4FDDA6A183}" srcId="{03FCA26D-3383-4F72-B209-2155DA1B6CCE}" destId="{3AE92115-3D7B-43C9-8D95-540FFA70558E}" srcOrd="0" destOrd="0" parTransId="{C4105AB8-54A4-4CA2-B6CB-B6CD269E5548}" sibTransId="{2EB786AD-073A-434D-A60D-D68E34B23850}"/>
    <dgm:cxn modelId="{B0E3D760-4AE3-42FA-9488-D292AD68734F}" type="presOf" srcId="{5A8DAC12-E672-4FA9-94C2-428451ED6BFD}" destId="{97C63167-5392-46B6-9FD5-F081B1EE0D3D}" srcOrd="0" destOrd="0" presId="urn:microsoft.com/office/officeart/2005/8/layout/vList2"/>
    <dgm:cxn modelId="{160A56A6-656A-4C9E-9F72-3C3258AB14B3}" type="presOf" srcId="{03FCA26D-3383-4F72-B209-2155DA1B6CCE}" destId="{A425A88E-C74C-4032-9C48-2375FE6F6B3F}" srcOrd="0" destOrd="0" presId="urn:microsoft.com/office/officeart/2005/8/layout/vList2"/>
    <dgm:cxn modelId="{985BB4EF-BB2B-44DC-9DE1-72DB1CE31223}" type="presOf" srcId="{3AE92115-3D7B-43C9-8D95-540FFA70558E}" destId="{348E393E-3246-4756-B081-7B3B12D350A4}" srcOrd="0" destOrd="0" presId="urn:microsoft.com/office/officeart/2005/8/layout/vList2"/>
    <dgm:cxn modelId="{4ACDD3FF-68C1-4231-BA29-37483460C8F8}" srcId="{03FCA26D-3383-4F72-B209-2155DA1B6CCE}" destId="{6D3AD4DB-364F-482F-B803-3E8E7F2877BB}" srcOrd="1" destOrd="0" parTransId="{6FE40AEC-50D2-4BD8-BB16-6A9366C7E8DB}" sibTransId="{DBF9A47C-F21D-4946-ADF7-4E9556151DBB}"/>
    <dgm:cxn modelId="{9F48E64E-A316-49D6-86BF-3F4696AC7A47}" type="presParOf" srcId="{A425A88E-C74C-4032-9C48-2375FE6F6B3F}" destId="{348E393E-3246-4756-B081-7B3B12D350A4}" srcOrd="0" destOrd="0" presId="urn:microsoft.com/office/officeart/2005/8/layout/vList2"/>
    <dgm:cxn modelId="{A2C9B78B-BB3C-45B1-832B-F79C35474517}" type="presParOf" srcId="{A425A88E-C74C-4032-9C48-2375FE6F6B3F}" destId="{6B1547F9-781A-459F-8594-5557F3CD1E26}" srcOrd="1" destOrd="0" presId="urn:microsoft.com/office/officeart/2005/8/layout/vList2"/>
    <dgm:cxn modelId="{CA752D61-FC24-4D29-ADFE-AC9A7ABFFF1C}" type="presParOf" srcId="{A425A88E-C74C-4032-9C48-2375FE6F6B3F}" destId="{744C6E4D-8826-4001-9A6E-24E78F4EC7FF}" srcOrd="2" destOrd="0" presId="urn:microsoft.com/office/officeart/2005/8/layout/vList2"/>
    <dgm:cxn modelId="{F7C96C39-7D39-4B29-BC4D-2037CDE7CF44}" type="presParOf" srcId="{A425A88E-C74C-4032-9C48-2375FE6F6B3F}" destId="{A7BC16AD-9FB8-4C90-B1ED-A5276E94EE6E}" srcOrd="3" destOrd="0" presId="urn:microsoft.com/office/officeart/2005/8/layout/vList2"/>
    <dgm:cxn modelId="{EB7CB9B2-97B0-42AF-ADC1-7299AF941152}" type="presParOf" srcId="{A425A88E-C74C-4032-9C48-2375FE6F6B3F}" destId="{97C63167-5392-46B6-9FD5-F081B1EE0D3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D53382-09FE-4F0F-8B42-697818225953}" type="doc">
      <dgm:prSet loTypeId="urn:microsoft.com/office/officeart/2016/7/layout/BasicTimeline" loCatId="process" qsTypeId="urn:microsoft.com/office/officeart/2005/8/quickstyle/simple1" qsCatId="simple" csTypeId="urn:microsoft.com/office/officeart/2005/8/colors/colorful2" csCatId="colorful" phldr="1"/>
      <dgm:spPr/>
      <dgm:t>
        <a:bodyPr/>
        <a:lstStyle/>
        <a:p>
          <a:endParaRPr lang="en-US"/>
        </a:p>
      </dgm:t>
    </dgm:pt>
    <dgm:pt modelId="{FA11A6AD-4C76-4F61-9C38-AA7F8D91D7AA}">
      <dgm:prSet/>
      <dgm:spPr/>
      <dgm:t>
        <a:bodyPr/>
        <a:lstStyle/>
        <a:p>
          <a:pPr>
            <a:defRPr b="1"/>
          </a:pPr>
          <a:r>
            <a:rPr lang="en-US" dirty="0"/>
            <a:t>Wed. 27 Aug.</a:t>
          </a:r>
        </a:p>
      </dgm:t>
    </dgm:pt>
    <dgm:pt modelId="{9FF91C95-D80F-4568-847D-13A8C99FE4EB}" type="parTrans" cxnId="{B16CF555-EC0B-4DCE-83C1-84C4C8D6FF3D}">
      <dgm:prSet/>
      <dgm:spPr/>
      <dgm:t>
        <a:bodyPr/>
        <a:lstStyle/>
        <a:p>
          <a:endParaRPr lang="en-US"/>
        </a:p>
      </dgm:t>
    </dgm:pt>
    <dgm:pt modelId="{DB3500D0-E8D9-4F30-8C5F-F39E8C1DFA95}" type="sibTrans" cxnId="{B16CF555-EC0B-4DCE-83C1-84C4C8D6FF3D}">
      <dgm:prSet/>
      <dgm:spPr/>
      <dgm:t>
        <a:bodyPr/>
        <a:lstStyle/>
        <a:p>
          <a:endParaRPr lang="en-US"/>
        </a:p>
      </dgm:t>
    </dgm:pt>
    <dgm:pt modelId="{39E16731-8528-4E59-B6EB-92ECCD2DA013}">
      <dgm:prSet custT="1"/>
      <dgm:spPr/>
      <dgm:t>
        <a:bodyPr/>
        <a:lstStyle/>
        <a:p>
          <a:r>
            <a:rPr lang="en-US" sz="1800" dirty="0"/>
            <a:t>Enrolment for all students will be on Wednesday 27th August.</a:t>
          </a:r>
        </a:p>
      </dgm:t>
    </dgm:pt>
    <dgm:pt modelId="{6835ABC4-5321-4544-A6AC-5C24DD0F72F9}" type="parTrans" cxnId="{FE9F1B9A-3F81-4E3F-88EF-4673ED2211A7}">
      <dgm:prSet/>
      <dgm:spPr/>
      <dgm:t>
        <a:bodyPr/>
        <a:lstStyle/>
        <a:p>
          <a:endParaRPr lang="en-US"/>
        </a:p>
      </dgm:t>
    </dgm:pt>
    <dgm:pt modelId="{872A7E4B-6888-4742-AC25-F55FE4B84409}" type="sibTrans" cxnId="{FE9F1B9A-3F81-4E3F-88EF-4673ED2211A7}">
      <dgm:prSet/>
      <dgm:spPr/>
      <dgm:t>
        <a:bodyPr/>
        <a:lstStyle/>
        <a:p>
          <a:endParaRPr lang="en-US"/>
        </a:p>
      </dgm:t>
    </dgm:pt>
    <dgm:pt modelId="{FB31BA97-0911-4C55-8DE1-7E31E976558D}">
      <dgm:prSet/>
      <dgm:spPr/>
      <dgm:t>
        <a:bodyPr/>
        <a:lstStyle/>
        <a:p>
          <a:pPr>
            <a:defRPr b="1"/>
          </a:pPr>
          <a:r>
            <a:rPr lang="en-US"/>
            <a:t>September</a:t>
          </a:r>
        </a:p>
      </dgm:t>
    </dgm:pt>
    <dgm:pt modelId="{FB24DCBE-774D-4AA9-ABCC-57FED0447245}" type="parTrans" cxnId="{4BAAE37E-6EA6-40B9-8863-3C057AED94A7}">
      <dgm:prSet/>
      <dgm:spPr/>
      <dgm:t>
        <a:bodyPr/>
        <a:lstStyle/>
        <a:p>
          <a:endParaRPr lang="en-US"/>
        </a:p>
      </dgm:t>
    </dgm:pt>
    <dgm:pt modelId="{C7FBA246-E80E-413B-A71C-3B7320CFF0E5}" type="sibTrans" cxnId="{4BAAE37E-6EA6-40B9-8863-3C057AED94A7}">
      <dgm:prSet/>
      <dgm:spPr/>
      <dgm:t>
        <a:bodyPr/>
        <a:lstStyle/>
        <a:p>
          <a:endParaRPr lang="en-US"/>
        </a:p>
      </dgm:t>
    </dgm:pt>
    <dgm:pt modelId="{1634C0D3-D86B-4717-9255-7A6425DDEF5D}">
      <dgm:prSet custT="1"/>
      <dgm:spPr/>
      <dgm:t>
        <a:bodyPr/>
        <a:lstStyle/>
        <a:p>
          <a:r>
            <a:rPr lang="en-US" sz="1800" dirty="0"/>
            <a:t>Induction timetables will be available to view from the 1st August on the Chichester College Starting in September Hospitality Page</a:t>
          </a:r>
        </a:p>
      </dgm:t>
    </dgm:pt>
    <dgm:pt modelId="{A9262CFA-FE9C-4020-BC95-B8964A93ED4C}" type="parTrans" cxnId="{26ACBFBC-65CF-4D45-93FB-E000EE468D4B}">
      <dgm:prSet/>
      <dgm:spPr/>
      <dgm:t>
        <a:bodyPr/>
        <a:lstStyle/>
        <a:p>
          <a:endParaRPr lang="en-US"/>
        </a:p>
      </dgm:t>
    </dgm:pt>
    <dgm:pt modelId="{186F327E-1E81-4EF8-A9F1-F0FE69368C00}" type="sibTrans" cxnId="{26ACBFBC-65CF-4D45-93FB-E000EE468D4B}">
      <dgm:prSet/>
      <dgm:spPr/>
      <dgm:t>
        <a:bodyPr/>
        <a:lstStyle/>
        <a:p>
          <a:endParaRPr lang="en-US"/>
        </a:p>
      </dgm:t>
    </dgm:pt>
    <dgm:pt modelId="{35E985B0-6701-4416-9417-92389106643C}">
      <dgm:prSet/>
      <dgm:spPr/>
      <dgm:t>
        <a:bodyPr/>
        <a:lstStyle/>
        <a:p>
          <a:pPr>
            <a:defRPr b="1"/>
          </a:pPr>
          <a:r>
            <a:rPr lang="en-US" dirty="0"/>
            <a:t>Tue. 2 and Wed. 3 Sep.</a:t>
          </a:r>
        </a:p>
      </dgm:t>
    </dgm:pt>
    <dgm:pt modelId="{942037F7-B0FE-496D-B4A6-D58F7D1D390D}" type="parTrans" cxnId="{512AB5D1-62C9-4D01-8006-88254E28FC10}">
      <dgm:prSet/>
      <dgm:spPr/>
      <dgm:t>
        <a:bodyPr/>
        <a:lstStyle/>
        <a:p>
          <a:endParaRPr lang="en-US"/>
        </a:p>
      </dgm:t>
    </dgm:pt>
    <dgm:pt modelId="{54B4DA1A-76CD-4030-A1D8-B70D8F56396D}" type="sibTrans" cxnId="{512AB5D1-62C9-4D01-8006-88254E28FC10}">
      <dgm:prSet/>
      <dgm:spPr/>
      <dgm:t>
        <a:bodyPr/>
        <a:lstStyle/>
        <a:p>
          <a:endParaRPr lang="en-US"/>
        </a:p>
      </dgm:t>
    </dgm:pt>
    <dgm:pt modelId="{D887D27D-DF87-49C6-B77E-F6BEB4C33BB2}">
      <dgm:prSet custT="1"/>
      <dgm:spPr/>
      <dgm:t>
        <a:bodyPr/>
        <a:lstStyle/>
        <a:p>
          <a:r>
            <a:rPr lang="en-US" sz="1800" dirty="0"/>
            <a:t>For all level 1 and 2 programs and level 3 hospitality your induction days will be Tuesday 2nd and Wednesday 3rd September</a:t>
          </a:r>
        </a:p>
      </dgm:t>
    </dgm:pt>
    <dgm:pt modelId="{4B015492-F221-4FF3-B9C3-EFCC493C3C1F}" type="parTrans" cxnId="{7D351018-C65D-416B-928F-5FF6AFEC21AB}">
      <dgm:prSet/>
      <dgm:spPr/>
      <dgm:t>
        <a:bodyPr/>
        <a:lstStyle/>
        <a:p>
          <a:endParaRPr lang="en-US"/>
        </a:p>
      </dgm:t>
    </dgm:pt>
    <dgm:pt modelId="{A9B3887E-853A-4C56-B216-8794E31290B4}" type="sibTrans" cxnId="{7D351018-C65D-416B-928F-5FF6AFEC21AB}">
      <dgm:prSet/>
      <dgm:spPr/>
      <dgm:t>
        <a:bodyPr/>
        <a:lstStyle/>
        <a:p>
          <a:endParaRPr lang="en-US"/>
        </a:p>
      </dgm:t>
    </dgm:pt>
    <dgm:pt modelId="{F6C6CBB9-44D8-4DED-A131-CEE0060E7FF9}">
      <dgm:prSet/>
      <dgm:spPr/>
      <dgm:t>
        <a:bodyPr/>
        <a:lstStyle/>
        <a:p>
          <a:pPr>
            <a:defRPr b="1"/>
          </a:pPr>
          <a:r>
            <a:rPr lang="en-US" dirty="0"/>
            <a:t>Thu. 4 Sep.</a:t>
          </a:r>
        </a:p>
      </dgm:t>
    </dgm:pt>
    <dgm:pt modelId="{80B10A49-B9AF-46E9-894B-F920B85ED1FD}" type="parTrans" cxnId="{1D526F41-2566-473C-BD1E-6CD6C46FE7B2}">
      <dgm:prSet/>
      <dgm:spPr/>
      <dgm:t>
        <a:bodyPr/>
        <a:lstStyle/>
        <a:p>
          <a:endParaRPr lang="en-US"/>
        </a:p>
      </dgm:t>
    </dgm:pt>
    <dgm:pt modelId="{8DF83E6E-2D76-4BF6-9628-0D157CBBE618}" type="sibTrans" cxnId="{1D526F41-2566-473C-BD1E-6CD6C46FE7B2}">
      <dgm:prSet/>
      <dgm:spPr/>
      <dgm:t>
        <a:bodyPr/>
        <a:lstStyle/>
        <a:p>
          <a:endParaRPr lang="en-US"/>
        </a:p>
      </dgm:t>
    </dgm:pt>
    <dgm:pt modelId="{8C66F325-CC56-4AF0-8FA5-C81300094AA5}">
      <dgm:prSet custT="1"/>
      <dgm:spPr/>
      <dgm:t>
        <a:bodyPr/>
        <a:lstStyle/>
        <a:p>
          <a:r>
            <a:rPr lang="en-US" sz="1800" dirty="0"/>
            <a:t>For returning level 3 students there will be a 1-day induction on Thursday 4th September.</a:t>
          </a:r>
        </a:p>
      </dgm:t>
    </dgm:pt>
    <dgm:pt modelId="{EA88EAFA-5167-40B0-85DA-B6A134B52B81}" type="parTrans" cxnId="{DF084F98-6B1A-44A5-BBAC-ED98BC557460}">
      <dgm:prSet/>
      <dgm:spPr/>
      <dgm:t>
        <a:bodyPr/>
        <a:lstStyle/>
        <a:p>
          <a:endParaRPr lang="en-US"/>
        </a:p>
      </dgm:t>
    </dgm:pt>
    <dgm:pt modelId="{8DC14A63-1C1A-4341-B731-D4C111CBF481}" type="sibTrans" cxnId="{DF084F98-6B1A-44A5-BBAC-ED98BC557460}">
      <dgm:prSet/>
      <dgm:spPr/>
      <dgm:t>
        <a:bodyPr/>
        <a:lstStyle/>
        <a:p>
          <a:endParaRPr lang="en-US"/>
        </a:p>
      </dgm:t>
    </dgm:pt>
    <dgm:pt modelId="{44BE56CB-0CFE-4CAE-9530-75E129AAD117}" type="pres">
      <dgm:prSet presAssocID="{EFD53382-09FE-4F0F-8B42-697818225953}" presName="root" presStyleCnt="0">
        <dgm:presLayoutVars>
          <dgm:chMax/>
          <dgm:chPref/>
          <dgm:animLvl val="lvl"/>
        </dgm:presLayoutVars>
      </dgm:prSet>
      <dgm:spPr/>
    </dgm:pt>
    <dgm:pt modelId="{6A8D0EC4-3664-427D-8AA7-27AA1A63DC80}" type="pres">
      <dgm:prSet presAssocID="{EFD53382-09FE-4F0F-8B42-697818225953}" presName="divider" presStyleLbl="fgAccFollowNode1" presStyleIdx="0" presStyleCnt="1"/>
      <dgm:spPr>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tailEnd type="triangle" w="lg" len="lg"/>
        </a:ln>
        <a:effectLst/>
      </dgm:spPr>
    </dgm:pt>
    <dgm:pt modelId="{9CFD8B0D-24E0-417A-9AAD-87FEA80B0560}" type="pres">
      <dgm:prSet presAssocID="{EFD53382-09FE-4F0F-8B42-697818225953}" presName="nodes" presStyleCnt="0">
        <dgm:presLayoutVars>
          <dgm:chMax/>
          <dgm:chPref/>
          <dgm:animLvl val="lvl"/>
        </dgm:presLayoutVars>
      </dgm:prSet>
      <dgm:spPr/>
    </dgm:pt>
    <dgm:pt modelId="{0D6A555D-E54E-48AE-8CC7-C344BAA719D1}" type="pres">
      <dgm:prSet presAssocID="{FA11A6AD-4C76-4F61-9C38-AA7F8D91D7AA}" presName="composite" presStyleCnt="0"/>
      <dgm:spPr/>
    </dgm:pt>
    <dgm:pt modelId="{CA0222BF-BD47-4659-A229-A8BD2DA7B899}" type="pres">
      <dgm:prSet presAssocID="{FA11A6AD-4C76-4F61-9C38-AA7F8D91D7AA}" presName="L1TextContainer" presStyleLbl="revTx" presStyleIdx="0" presStyleCnt="4">
        <dgm:presLayoutVars>
          <dgm:chMax val="1"/>
          <dgm:chPref val="1"/>
          <dgm:bulletEnabled val="1"/>
        </dgm:presLayoutVars>
      </dgm:prSet>
      <dgm:spPr/>
    </dgm:pt>
    <dgm:pt modelId="{AC4A7371-82C8-499E-A43C-188E95FB91A2}" type="pres">
      <dgm:prSet presAssocID="{FA11A6AD-4C76-4F61-9C38-AA7F8D91D7AA}" presName="L2TextContainerWrapper" presStyleCnt="0">
        <dgm:presLayoutVars>
          <dgm:chMax val="0"/>
          <dgm:chPref val="0"/>
          <dgm:bulletEnabled val="1"/>
        </dgm:presLayoutVars>
      </dgm:prSet>
      <dgm:spPr/>
    </dgm:pt>
    <dgm:pt modelId="{2BC8E78B-3420-4623-BDBC-F624E6305845}" type="pres">
      <dgm:prSet presAssocID="{FA11A6AD-4C76-4F61-9C38-AA7F8D91D7AA}" presName="L2TextContainer" presStyleLbl="bgAcc1" presStyleIdx="0" presStyleCnt="4"/>
      <dgm:spPr/>
    </dgm:pt>
    <dgm:pt modelId="{E87759DB-9D69-4D28-8B13-F716A83A08D6}" type="pres">
      <dgm:prSet presAssocID="{FA11A6AD-4C76-4F61-9C38-AA7F8D91D7AA}" presName="FlexibleEmptyPlaceHolder" presStyleCnt="0"/>
      <dgm:spPr/>
    </dgm:pt>
    <dgm:pt modelId="{855F40B0-4439-4CD9-B25C-08D3CA8BADE5}" type="pres">
      <dgm:prSet presAssocID="{FA11A6AD-4C76-4F61-9C38-AA7F8D91D7AA}" presName="ConnectLine" presStyleLbl="sibTrans1D1" presStyleIdx="0" presStyleCnt="4"/>
      <dgm:spPr>
        <a:noFill/>
        <a:ln w="12700" cap="flat" cmpd="sng" algn="ctr">
          <a:solidFill>
            <a:schemeClr val="accent2">
              <a:hueOff val="0"/>
              <a:satOff val="0"/>
              <a:lumOff val="0"/>
              <a:alphaOff val="0"/>
            </a:schemeClr>
          </a:solidFill>
          <a:prstDash val="dash"/>
          <a:miter lim="800000"/>
        </a:ln>
        <a:effectLst/>
      </dgm:spPr>
    </dgm:pt>
    <dgm:pt modelId="{CDC2EFB5-88BB-4B0B-85BD-CB8BE7FF7484}" type="pres">
      <dgm:prSet presAssocID="{FA11A6AD-4C76-4F61-9C38-AA7F8D91D7AA}" presName="ConnectorPoint" presStyleLbl="alignNode1" presStyleIdx="0" presStyleCnt="4"/>
      <dgm:spPr/>
    </dgm:pt>
    <dgm:pt modelId="{649B2A75-96C5-4F1D-A31E-DE1911B379F3}" type="pres">
      <dgm:prSet presAssocID="{FA11A6AD-4C76-4F61-9C38-AA7F8D91D7AA}" presName="EmptyPlaceHolder" presStyleCnt="0"/>
      <dgm:spPr/>
    </dgm:pt>
    <dgm:pt modelId="{3AE48445-A4BF-4774-9F90-14F35638CB62}" type="pres">
      <dgm:prSet presAssocID="{DB3500D0-E8D9-4F30-8C5F-F39E8C1DFA95}" presName="spaceBetweenRectangles" presStyleCnt="0"/>
      <dgm:spPr/>
    </dgm:pt>
    <dgm:pt modelId="{3624EF7E-B0FF-4C1B-9199-82B073241F80}" type="pres">
      <dgm:prSet presAssocID="{FB31BA97-0911-4C55-8DE1-7E31E976558D}" presName="composite" presStyleCnt="0"/>
      <dgm:spPr/>
    </dgm:pt>
    <dgm:pt modelId="{C665C41D-4284-417B-8862-E025E7F27B80}" type="pres">
      <dgm:prSet presAssocID="{FB31BA97-0911-4C55-8DE1-7E31E976558D}" presName="L1TextContainer" presStyleLbl="revTx" presStyleIdx="1" presStyleCnt="4">
        <dgm:presLayoutVars>
          <dgm:chMax val="1"/>
          <dgm:chPref val="1"/>
          <dgm:bulletEnabled val="1"/>
        </dgm:presLayoutVars>
      </dgm:prSet>
      <dgm:spPr/>
    </dgm:pt>
    <dgm:pt modelId="{2A952BEB-42E2-4A81-92BF-582C76ACA30E}" type="pres">
      <dgm:prSet presAssocID="{FB31BA97-0911-4C55-8DE1-7E31E976558D}" presName="L2TextContainerWrapper" presStyleCnt="0">
        <dgm:presLayoutVars>
          <dgm:chMax val="0"/>
          <dgm:chPref val="0"/>
          <dgm:bulletEnabled val="1"/>
        </dgm:presLayoutVars>
      </dgm:prSet>
      <dgm:spPr/>
    </dgm:pt>
    <dgm:pt modelId="{42048822-8258-4A7A-A453-E4EB2BEDED72}" type="pres">
      <dgm:prSet presAssocID="{FB31BA97-0911-4C55-8DE1-7E31E976558D}" presName="L2TextContainer" presStyleLbl="bgAcc1" presStyleIdx="1" presStyleCnt="4"/>
      <dgm:spPr/>
    </dgm:pt>
    <dgm:pt modelId="{73734CFA-8586-42C3-B474-C04CE140FFB4}" type="pres">
      <dgm:prSet presAssocID="{FB31BA97-0911-4C55-8DE1-7E31E976558D}" presName="FlexibleEmptyPlaceHolder" presStyleCnt="0"/>
      <dgm:spPr/>
    </dgm:pt>
    <dgm:pt modelId="{BFD9C328-9102-434E-94B8-837AA3C95280}" type="pres">
      <dgm:prSet presAssocID="{FB31BA97-0911-4C55-8DE1-7E31E976558D}" presName="ConnectLine" presStyleLbl="sibTrans1D1" presStyleIdx="1" presStyleCnt="4"/>
      <dgm:spPr>
        <a:noFill/>
        <a:ln w="12700" cap="flat" cmpd="sng" algn="ctr">
          <a:solidFill>
            <a:schemeClr val="accent2">
              <a:hueOff val="2147871"/>
              <a:satOff val="-6164"/>
              <a:lumOff val="-9870"/>
              <a:alphaOff val="0"/>
            </a:schemeClr>
          </a:solidFill>
          <a:prstDash val="dash"/>
          <a:miter lim="800000"/>
        </a:ln>
        <a:effectLst/>
      </dgm:spPr>
    </dgm:pt>
    <dgm:pt modelId="{B4C0038E-A197-4A5E-A994-35762BB81BA1}" type="pres">
      <dgm:prSet presAssocID="{FB31BA97-0911-4C55-8DE1-7E31E976558D}" presName="ConnectorPoint" presStyleLbl="alignNode1" presStyleIdx="1" presStyleCnt="4"/>
      <dgm:spPr/>
    </dgm:pt>
    <dgm:pt modelId="{7A10345D-ECA6-4F95-A208-BEACEBBEEECA}" type="pres">
      <dgm:prSet presAssocID="{FB31BA97-0911-4C55-8DE1-7E31E976558D}" presName="EmptyPlaceHolder" presStyleCnt="0"/>
      <dgm:spPr/>
    </dgm:pt>
    <dgm:pt modelId="{28BF6F56-245E-4DE8-AE69-F399DC32CB6D}" type="pres">
      <dgm:prSet presAssocID="{C7FBA246-E80E-413B-A71C-3B7320CFF0E5}" presName="spaceBetweenRectangles" presStyleCnt="0"/>
      <dgm:spPr/>
    </dgm:pt>
    <dgm:pt modelId="{DA12209F-920C-4EDD-89AC-7FBF6B2AF806}" type="pres">
      <dgm:prSet presAssocID="{35E985B0-6701-4416-9417-92389106643C}" presName="composite" presStyleCnt="0"/>
      <dgm:spPr/>
    </dgm:pt>
    <dgm:pt modelId="{5A1B87F9-05F9-44BC-A5AB-79AED889F43B}" type="pres">
      <dgm:prSet presAssocID="{35E985B0-6701-4416-9417-92389106643C}" presName="L1TextContainer" presStyleLbl="revTx" presStyleIdx="2" presStyleCnt="4">
        <dgm:presLayoutVars>
          <dgm:chMax val="1"/>
          <dgm:chPref val="1"/>
          <dgm:bulletEnabled val="1"/>
        </dgm:presLayoutVars>
      </dgm:prSet>
      <dgm:spPr/>
    </dgm:pt>
    <dgm:pt modelId="{B32997A2-444C-4E36-A937-87E29C00C080}" type="pres">
      <dgm:prSet presAssocID="{35E985B0-6701-4416-9417-92389106643C}" presName="L2TextContainerWrapper" presStyleCnt="0">
        <dgm:presLayoutVars>
          <dgm:chMax val="0"/>
          <dgm:chPref val="0"/>
          <dgm:bulletEnabled val="1"/>
        </dgm:presLayoutVars>
      </dgm:prSet>
      <dgm:spPr/>
    </dgm:pt>
    <dgm:pt modelId="{FD91B3F1-4A90-429A-8BBB-B6B35067CF76}" type="pres">
      <dgm:prSet presAssocID="{35E985B0-6701-4416-9417-92389106643C}" presName="L2TextContainer" presStyleLbl="bgAcc1" presStyleIdx="2" presStyleCnt="4"/>
      <dgm:spPr/>
    </dgm:pt>
    <dgm:pt modelId="{96D9DAB2-2A96-45B7-90B3-6B15B5125CF3}" type="pres">
      <dgm:prSet presAssocID="{35E985B0-6701-4416-9417-92389106643C}" presName="FlexibleEmptyPlaceHolder" presStyleCnt="0"/>
      <dgm:spPr/>
    </dgm:pt>
    <dgm:pt modelId="{95A8AEF0-0CF8-4CEB-B2AA-0F3416E45DEF}" type="pres">
      <dgm:prSet presAssocID="{35E985B0-6701-4416-9417-92389106643C}" presName="ConnectLine" presStyleLbl="sibTrans1D1" presStyleIdx="2" presStyleCnt="4"/>
      <dgm:spPr>
        <a:noFill/>
        <a:ln w="12700" cap="flat" cmpd="sng" algn="ctr">
          <a:solidFill>
            <a:schemeClr val="accent2">
              <a:hueOff val="4295743"/>
              <a:satOff val="-12329"/>
              <a:lumOff val="-19739"/>
              <a:alphaOff val="0"/>
            </a:schemeClr>
          </a:solidFill>
          <a:prstDash val="dash"/>
          <a:miter lim="800000"/>
        </a:ln>
        <a:effectLst/>
      </dgm:spPr>
    </dgm:pt>
    <dgm:pt modelId="{1F5B3F4B-A5E9-41B8-92FE-02EBC0CBBB3D}" type="pres">
      <dgm:prSet presAssocID="{35E985B0-6701-4416-9417-92389106643C}" presName="ConnectorPoint" presStyleLbl="alignNode1" presStyleIdx="2" presStyleCnt="4"/>
      <dgm:spPr/>
    </dgm:pt>
    <dgm:pt modelId="{9F6B8E02-9A0C-4AE5-B72A-2D7ED5D7DFF9}" type="pres">
      <dgm:prSet presAssocID="{35E985B0-6701-4416-9417-92389106643C}" presName="EmptyPlaceHolder" presStyleCnt="0"/>
      <dgm:spPr/>
    </dgm:pt>
    <dgm:pt modelId="{F49F2695-ABFF-47E8-8677-2ED7C2A290EC}" type="pres">
      <dgm:prSet presAssocID="{54B4DA1A-76CD-4030-A1D8-B70D8F56396D}" presName="spaceBetweenRectangles" presStyleCnt="0"/>
      <dgm:spPr/>
    </dgm:pt>
    <dgm:pt modelId="{8CB960B2-24C2-401A-8196-6D96249F107C}" type="pres">
      <dgm:prSet presAssocID="{F6C6CBB9-44D8-4DED-A131-CEE0060E7FF9}" presName="composite" presStyleCnt="0"/>
      <dgm:spPr/>
    </dgm:pt>
    <dgm:pt modelId="{7D7EE4C5-C172-48A2-BD9A-9F57973BD67F}" type="pres">
      <dgm:prSet presAssocID="{F6C6CBB9-44D8-4DED-A131-CEE0060E7FF9}" presName="L1TextContainer" presStyleLbl="revTx" presStyleIdx="3" presStyleCnt="4">
        <dgm:presLayoutVars>
          <dgm:chMax val="1"/>
          <dgm:chPref val="1"/>
          <dgm:bulletEnabled val="1"/>
        </dgm:presLayoutVars>
      </dgm:prSet>
      <dgm:spPr/>
    </dgm:pt>
    <dgm:pt modelId="{B660B554-F851-43EC-A11E-856FF27F3EF0}" type="pres">
      <dgm:prSet presAssocID="{F6C6CBB9-44D8-4DED-A131-CEE0060E7FF9}" presName="L2TextContainerWrapper" presStyleCnt="0">
        <dgm:presLayoutVars>
          <dgm:chMax val="0"/>
          <dgm:chPref val="0"/>
          <dgm:bulletEnabled val="1"/>
        </dgm:presLayoutVars>
      </dgm:prSet>
      <dgm:spPr/>
    </dgm:pt>
    <dgm:pt modelId="{EAC269A1-A95C-4E56-832D-EC1F67CCF421}" type="pres">
      <dgm:prSet presAssocID="{F6C6CBB9-44D8-4DED-A131-CEE0060E7FF9}" presName="L2TextContainer" presStyleLbl="bgAcc1" presStyleIdx="3" presStyleCnt="4"/>
      <dgm:spPr/>
    </dgm:pt>
    <dgm:pt modelId="{B2D8CC7D-8007-4935-AB6D-CDE237A3F5D9}" type="pres">
      <dgm:prSet presAssocID="{F6C6CBB9-44D8-4DED-A131-CEE0060E7FF9}" presName="FlexibleEmptyPlaceHolder" presStyleCnt="0"/>
      <dgm:spPr/>
    </dgm:pt>
    <dgm:pt modelId="{2CAF3FEB-4E65-441A-AD56-D6681BF42578}" type="pres">
      <dgm:prSet presAssocID="{F6C6CBB9-44D8-4DED-A131-CEE0060E7FF9}" presName="ConnectLine" presStyleLbl="sibTrans1D1" presStyleIdx="3" presStyleCnt="4"/>
      <dgm:spPr>
        <a:noFill/>
        <a:ln w="12700" cap="flat" cmpd="sng" algn="ctr">
          <a:solidFill>
            <a:schemeClr val="accent2">
              <a:hueOff val="6443614"/>
              <a:satOff val="-18493"/>
              <a:lumOff val="-29609"/>
              <a:alphaOff val="0"/>
            </a:schemeClr>
          </a:solidFill>
          <a:prstDash val="dash"/>
          <a:miter lim="800000"/>
        </a:ln>
        <a:effectLst/>
      </dgm:spPr>
    </dgm:pt>
    <dgm:pt modelId="{DA8B15D9-1682-4D02-9205-3A8E1492F459}" type="pres">
      <dgm:prSet presAssocID="{F6C6CBB9-44D8-4DED-A131-CEE0060E7FF9}" presName="ConnectorPoint" presStyleLbl="alignNode1" presStyleIdx="3" presStyleCnt="4"/>
      <dgm:spPr/>
    </dgm:pt>
    <dgm:pt modelId="{4A10DA26-B4F2-46F7-ABBE-4A005F291805}" type="pres">
      <dgm:prSet presAssocID="{F6C6CBB9-44D8-4DED-A131-CEE0060E7FF9}" presName="EmptyPlaceHolder" presStyleCnt="0"/>
      <dgm:spPr/>
    </dgm:pt>
  </dgm:ptLst>
  <dgm:cxnLst>
    <dgm:cxn modelId="{7D351018-C65D-416B-928F-5FF6AFEC21AB}" srcId="{35E985B0-6701-4416-9417-92389106643C}" destId="{D887D27D-DF87-49C6-B77E-F6BEB4C33BB2}" srcOrd="0" destOrd="0" parTransId="{4B015492-F221-4FF3-B9C3-EFCC493C3C1F}" sibTransId="{A9B3887E-853A-4C56-B216-8794E31290B4}"/>
    <dgm:cxn modelId="{31EAF832-79DB-4A69-82EC-BF445D0B83B8}" type="presOf" srcId="{1634C0D3-D86B-4717-9255-7A6425DDEF5D}" destId="{42048822-8258-4A7A-A453-E4EB2BEDED72}" srcOrd="0" destOrd="0" presId="urn:microsoft.com/office/officeart/2016/7/layout/BasicTimeline"/>
    <dgm:cxn modelId="{87C4243F-2CD6-46C3-A4B5-C8FD77E77456}" type="presOf" srcId="{8C66F325-CC56-4AF0-8FA5-C81300094AA5}" destId="{EAC269A1-A95C-4E56-832D-EC1F67CCF421}" srcOrd="0" destOrd="0" presId="urn:microsoft.com/office/officeart/2016/7/layout/BasicTimeline"/>
    <dgm:cxn modelId="{1D526F41-2566-473C-BD1E-6CD6C46FE7B2}" srcId="{EFD53382-09FE-4F0F-8B42-697818225953}" destId="{F6C6CBB9-44D8-4DED-A131-CEE0060E7FF9}" srcOrd="3" destOrd="0" parTransId="{80B10A49-B9AF-46E9-894B-F920B85ED1FD}" sibTransId="{8DF83E6E-2D76-4BF6-9628-0D157CBBE618}"/>
    <dgm:cxn modelId="{8118616F-82AB-4B9F-8F36-F6E888307E2B}" type="presOf" srcId="{39E16731-8528-4E59-B6EB-92ECCD2DA013}" destId="{2BC8E78B-3420-4623-BDBC-F624E6305845}" srcOrd="0" destOrd="0" presId="urn:microsoft.com/office/officeart/2016/7/layout/BasicTimeline"/>
    <dgm:cxn modelId="{06C86170-C66D-40E1-AE68-B12F1332D907}" type="presOf" srcId="{FB31BA97-0911-4C55-8DE1-7E31E976558D}" destId="{C665C41D-4284-417B-8862-E025E7F27B80}" srcOrd="0" destOrd="0" presId="urn:microsoft.com/office/officeart/2016/7/layout/BasicTimeline"/>
    <dgm:cxn modelId="{B16CF555-EC0B-4DCE-83C1-84C4C8D6FF3D}" srcId="{EFD53382-09FE-4F0F-8B42-697818225953}" destId="{FA11A6AD-4C76-4F61-9C38-AA7F8D91D7AA}" srcOrd="0" destOrd="0" parTransId="{9FF91C95-D80F-4568-847D-13A8C99FE4EB}" sibTransId="{DB3500D0-E8D9-4F30-8C5F-F39E8C1DFA95}"/>
    <dgm:cxn modelId="{4BAAE37E-6EA6-40B9-8863-3C057AED94A7}" srcId="{EFD53382-09FE-4F0F-8B42-697818225953}" destId="{FB31BA97-0911-4C55-8DE1-7E31E976558D}" srcOrd="1" destOrd="0" parTransId="{FB24DCBE-774D-4AA9-ABCC-57FED0447245}" sibTransId="{C7FBA246-E80E-413B-A71C-3B7320CFF0E5}"/>
    <dgm:cxn modelId="{CDEBF97E-E8CD-4407-A92B-D89BAE1BF50B}" type="presOf" srcId="{35E985B0-6701-4416-9417-92389106643C}" destId="{5A1B87F9-05F9-44BC-A5AB-79AED889F43B}" srcOrd="0" destOrd="0" presId="urn:microsoft.com/office/officeart/2016/7/layout/BasicTimeline"/>
    <dgm:cxn modelId="{DF084F98-6B1A-44A5-BBAC-ED98BC557460}" srcId="{F6C6CBB9-44D8-4DED-A131-CEE0060E7FF9}" destId="{8C66F325-CC56-4AF0-8FA5-C81300094AA5}" srcOrd="0" destOrd="0" parTransId="{EA88EAFA-5167-40B0-85DA-B6A134B52B81}" sibTransId="{8DC14A63-1C1A-4341-B731-D4C111CBF481}"/>
    <dgm:cxn modelId="{FE9F1B9A-3F81-4E3F-88EF-4673ED2211A7}" srcId="{FA11A6AD-4C76-4F61-9C38-AA7F8D91D7AA}" destId="{39E16731-8528-4E59-B6EB-92ECCD2DA013}" srcOrd="0" destOrd="0" parTransId="{6835ABC4-5321-4544-A6AC-5C24DD0F72F9}" sibTransId="{872A7E4B-6888-4742-AC25-F55FE4B84409}"/>
    <dgm:cxn modelId="{20E8D3B5-7752-4B28-906C-6E96972BB44A}" type="presOf" srcId="{FA11A6AD-4C76-4F61-9C38-AA7F8D91D7AA}" destId="{CA0222BF-BD47-4659-A229-A8BD2DA7B899}" srcOrd="0" destOrd="0" presId="urn:microsoft.com/office/officeart/2016/7/layout/BasicTimeline"/>
    <dgm:cxn modelId="{26ACBFBC-65CF-4D45-93FB-E000EE468D4B}" srcId="{FB31BA97-0911-4C55-8DE1-7E31E976558D}" destId="{1634C0D3-D86B-4717-9255-7A6425DDEF5D}" srcOrd="0" destOrd="0" parTransId="{A9262CFA-FE9C-4020-BC95-B8964A93ED4C}" sibTransId="{186F327E-1E81-4EF8-A9F1-F0FE69368C00}"/>
    <dgm:cxn modelId="{DDF3A9BE-2BD2-4345-9B96-99E4055455C5}" type="presOf" srcId="{F6C6CBB9-44D8-4DED-A131-CEE0060E7FF9}" destId="{7D7EE4C5-C172-48A2-BD9A-9F57973BD67F}" srcOrd="0" destOrd="0" presId="urn:microsoft.com/office/officeart/2016/7/layout/BasicTimeline"/>
    <dgm:cxn modelId="{512AB5D1-62C9-4D01-8006-88254E28FC10}" srcId="{EFD53382-09FE-4F0F-8B42-697818225953}" destId="{35E985B0-6701-4416-9417-92389106643C}" srcOrd="2" destOrd="0" parTransId="{942037F7-B0FE-496D-B4A6-D58F7D1D390D}" sibTransId="{54B4DA1A-76CD-4030-A1D8-B70D8F56396D}"/>
    <dgm:cxn modelId="{6879D4E5-CE91-4851-852F-6E5403B35A81}" type="presOf" srcId="{D887D27D-DF87-49C6-B77E-F6BEB4C33BB2}" destId="{FD91B3F1-4A90-429A-8BBB-B6B35067CF76}" srcOrd="0" destOrd="0" presId="urn:microsoft.com/office/officeart/2016/7/layout/BasicTimeline"/>
    <dgm:cxn modelId="{221F6CF8-B396-4A2C-8AEA-ECAF8E91DD0F}" type="presOf" srcId="{EFD53382-09FE-4F0F-8B42-697818225953}" destId="{44BE56CB-0CFE-4CAE-9530-75E129AAD117}" srcOrd="0" destOrd="0" presId="urn:microsoft.com/office/officeart/2016/7/layout/BasicTimeline"/>
    <dgm:cxn modelId="{547EE87A-DFF4-4D00-9079-4C669566DFA3}" type="presParOf" srcId="{44BE56CB-0CFE-4CAE-9530-75E129AAD117}" destId="{6A8D0EC4-3664-427D-8AA7-27AA1A63DC80}" srcOrd="0" destOrd="0" presId="urn:microsoft.com/office/officeart/2016/7/layout/BasicTimeline"/>
    <dgm:cxn modelId="{5A47FA61-F1A0-416C-9F3D-ED9099006E42}" type="presParOf" srcId="{44BE56CB-0CFE-4CAE-9530-75E129AAD117}" destId="{9CFD8B0D-24E0-417A-9AAD-87FEA80B0560}" srcOrd="1" destOrd="0" presId="urn:microsoft.com/office/officeart/2016/7/layout/BasicTimeline"/>
    <dgm:cxn modelId="{42D86F86-9635-40B0-8AA8-61BB54FCD1E6}" type="presParOf" srcId="{9CFD8B0D-24E0-417A-9AAD-87FEA80B0560}" destId="{0D6A555D-E54E-48AE-8CC7-C344BAA719D1}" srcOrd="0" destOrd="0" presId="urn:microsoft.com/office/officeart/2016/7/layout/BasicTimeline"/>
    <dgm:cxn modelId="{F14BD992-249A-4E0F-BB41-3C9341477BA7}" type="presParOf" srcId="{0D6A555D-E54E-48AE-8CC7-C344BAA719D1}" destId="{CA0222BF-BD47-4659-A229-A8BD2DA7B899}" srcOrd="0" destOrd="0" presId="urn:microsoft.com/office/officeart/2016/7/layout/BasicTimeline"/>
    <dgm:cxn modelId="{B9C8B7F7-AA1F-44FE-B381-301C81D50E3E}" type="presParOf" srcId="{0D6A555D-E54E-48AE-8CC7-C344BAA719D1}" destId="{AC4A7371-82C8-499E-A43C-188E95FB91A2}" srcOrd="1" destOrd="0" presId="urn:microsoft.com/office/officeart/2016/7/layout/BasicTimeline"/>
    <dgm:cxn modelId="{485F6B08-EC23-493F-8C58-4F30A5E946C7}" type="presParOf" srcId="{AC4A7371-82C8-499E-A43C-188E95FB91A2}" destId="{2BC8E78B-3420-4623-BDBC-F624E6305845}" srcOrd="0" destOrd="0" presId="urn:microsoft.com/office/officeart/2016/7/layout/BasicTimeline"/>
    <dgm:cxn modelId="{367E55C2-BAC4-4244-AA22-187F5E8DFFA0}" type="presParOf" srcId="{AC4A7371-82C8-499E-A43C-188E95FB91A2}" destId="{E87759DB-9D69-4D28-8B13-F716A83A08D6}" srcOrd="1" destOrd="0" presId="urn:microsoft.com/office/officeart/2016/7/layout/BasicTimeline"/>
    <dgm:cxn modelId="{86F25C28-B1C8-4EB8-AF6D-242725E8F8C0}" type="presParOf" srcId="{0D6A555D-E54E-48AE-8CC7-C344BAA719D1}" destId="{855F40B0-4439-4CD9-B25C-08D3CA8BADE5}" srcOrd="2" destOrd="0" presId="urn:microsoft.com/office/officeart/2016/7/layout/BasicTimeline"/>
    <dgm:cxn modelId="{3C191B28-6DC0-4F63-BD9C-8C28363BADBC}" type="presParOf" srcId="{0D6A555D-E54E-48AE-8CC7-C344BAA719D1}" destId="{CDC2EFB5-88BB-4B0B-85BD-CB8BE7FF7484}" srcOrd="3" destOrd="0" presId="urn:microsoft.com/office/officeart/2016/7/layout/BasicTimeline"/>
    <dgm:cxn modelId="{FC59EC60-0790-41F5-B001-1C6470EE4C95}" type="presParOf" srcId="{0D6A555D-E54E-48AE-8CC7-C344BAA719D1}" destId="{649B2A75-96C5-4F1D-A31E-DE1911B379F3}" srcOrd="4" destOrd="0" presId="urn:microsoft.com/office/officeart/2016/7/layout/BasicTimeline"/>
    <dgm:cxn modelId="{52ECDAFA-3406-4AAD-964A-A0EB0336A009}" type="presParOf" srcId="{9CFD8B0D-24E0-417A-9AAD-87FEA80B0560}" destId="{3AE48445-A4BF-4774-9F90-14F35638CB62}" srcOrd="1" destOrd="0" presId="urn:microsoft.com/office/officeart/2016/7/layout/BasicTimeline"/>
    <dgm:cxn modelId="{5CE42434-5DF7-4142-B5C4-788A6920A971}" type="presParOf" srcId="{9CFD8B0D-24E0-417A-9AAD-87FEA80B0560}" destId="{3624EF7E-B0FF-4C1B-9199-82B073241F80}" srcOrd="2" destOrd="0" presId="urn:microsoft.com/office/officeart/2016/7/layout/BasicTimeline"/>
    <dgm:cxn modelId="{686A099E-BC7D-4C1A-82AE-35EB93DD3CEB}" type="presParOf" srcId="{3624EF7E-B0FF-4C1B-9199-82B073241F80}" destId="{C665C41D-4284-417B-8862-E025E7F27B80}" srcOrd="0" destOrd="0" presId="urn:microsoft.com/office/officeart/2016/7/layout/BasicTimeline"/>
    <dgm:cxn modelId="{7A46922E-3E65-49A9-8AD0-57A5F7FEF8F4}" type="presParOf" srcId="{3624EF7E-B0FF-4C1B-9199-82B073241F80}" destId="{2A952BEB-42E2-4A81-92BF-582C76ACA30E}" srcOrd="1" destOrd="0" presId="urn:microsoft.com/office/officeart/2016/7/layout/BasicTimeline"/>
    <dgm:cxn modelId="{69F3FDFA-33E0-4912-BAE5-80A1D5227092}" type="presParOf" srcId="{2A952BEB-42E2-4A81-92BF-582C76ACA30E}" destId="{42048822-8258-4A7A-A453-E4EB2BEDED72}" srcOrd="0" destOrd="0" presId="urn:microsoft.com/office/officeart/2016/7/layout/BasicTimeline"/>
    <dgm:cxn modelId="{1099DB46-2634-4445-A86F-E0A206A7A5AA}" type="presParOf" srcId="{2A952BEB-42E2-4A81-92BF-582C76ACA30E}" destId="{73734CFA-8586-42C3-B474-C04CE140FFB4}" srcOrd="1" destOrd="0" presId="urn:microsoft.com/office/officeart/2016/7/layout/BasicTimeline"/>
    <dgm:cxn modelId="{8763C14F-CF7E-465D-AA15-D689DD9FD1BF}" type="presParOf" srcId="{3624EF7E-B0FF-4C1B-9199-82B073241F80}" destId="{BFD9C328-9102-434E-94B8-837AA3C95280}" srcOrd="2" destOrd="0" presId="urn:microsoft.com/office/officeart/2016/7/layout/BasicTimeline"/>
    <dgm:cxn modelId="{5EADC5FB-0918-41C7-A52A-EBC56901E9FC}" type="presParOf" srcId="{3624EF7E-B0FF-4C1B-9199-82B073241F80}" destId="{B4C0038E-A197-4A5E-A994-35762BB81BA1}" srcOrd="3" destOrd="0" presId="urn:microsoft.com/office/officeart/2016/7/layout/BasicTimeline"/>
    <dgm:cxn modelId="{0FD3B0BF-0379-45FA-B66A-4D37B27E9C31}" type="presParOf" srcId="{3624EF7E-B0FF-4C1B-9199-82B073241F80}" destId="{7A10345D-ECA6-4F95-A208-BEACEBBEEECA}" srcOrd="4" destOrd="0" presId="urn:microsoft.com/office/officeart/2016/7/layout/BasicTimeline"/>
    <dgm:cxn modelId="{D3A4C4B8-740C-4272-B051-DC67D580FFC6}" type="presParOf" srcId="{9CFD8B0D-24E0-417A-9AAD-87FEA80B0560}" destId="{28BF6F56-245E-4DE8-AE69-F399DC32CB6D}" srcOrd="3" destOrd="0" presId="urn:microsoft.com/office/officeart/2016/7/layout/BasicTimeline"/>
    <dgm:cxn modelId="{5BA8E635-EDFA-4735-9534-B2CC45288E4D}" type="presParOf" srcId="{9CFD8B0D-24E0-417A-9AAD-87FEA80B0560}" destId="{DA12209F-920C-4EDD-89AC-7FBF6B2AF806}" srcOrd="4" destOrd="0" presId="urn:microsoft.com/office/officeart/2016/7/layout/BasicTimeline"/>
    <dgm:cxn modelId="{A208BF84-E62C-48CA-AE6F-93D58DFF4EA8}" type="presParOf" srcId="{DA12209F-920C-4EDD-89AC-7FBF6B2AF806}" destId="{5A1B87F9-05F9-44BC-A5AB-79AED889F43B}" srcOrd="0" destOrd="0" presId="urn:microsoft.com/office/officeart/2016/7/layout/BasicTimeline"/>
    <dgm:cxn modelId="{D1D81705-579A-4BF5-B54F-AFF870B74BF5}" type="presParOf" srcId="{DA12209F-920C-4EDD-89AC-7FBF6B2AF806}" destId="{B32997A2-444C-4E36-A937-87E29C00C080}" srcOrd="1" destOrd="0" presId="urn:microsoft.com/office/officeart/2016/7/layout/BasicTimeline"/>
    <dgm:cxn modelId="{4E0D094B-A66E-423F-AE10-2F3671731693}" type="presParOf" srcId="{B32997A2-444C-4E36-A937-87E29C00C080}" destId="{FD91B3F1-4A90-429A-8BBB-B6B35067CF76}" srcOrd="0" destOrd="0" presId="urn:microsoft.com/office/officeart/2016/7/layout/BasicTimeline"/>
    <dgm:cxn modelId="{B360A57E-B185-4417-84EF-888BCF400735}" type="presParOf" srcId="{B32997A2-444C-4E36-A937-87E29C00C080}" destId="{96D9DAB2-2A96-45B7-90B3-6B15B5125CF3}" srcOrd="1" destOrd="0" presId="urn:microsoft.com/office/officeart/2016/7/layout/BasicTimeline"/>
    <dgm:cxn modelId="{581530E6-0D16-46BA-BDB4-9C102ED9643E}" type="presParOf" srcId="{DA12209F-920C-4EDD-89AC-7FBF6B2AF806}" destId="{95A8AEF0-0CF8-4CEB-B2AA-0F3416E45DEF}" srcOrd="2" destOrd="0" presId="urn:microsoft.com/office/officeart/2016/7/layout/BasicTimeline"/>
    <dgm:cxn modelId="{50CB333A-76EA-41DF-95D6-444547E75FCB}" type="presParOf" srcId="{DA12209F-920C-4EDD-89AC-7FBF6B2AF806}" destId="{1F5B3F4B-A5E9-41B8-92FE-02EBC0CBBB3D}" srcOrd="3" destOrd="0" presId="urn:microsoft.com/office/officeart/2016/7/layout/BasicTimeline"/>
    <dgm:cxn modelId="{24F77765-0B31-4D0B-93BC-E063F7829D09}" type="presParOf" srcId="{DA12209F-920C-4EDD-89AC-7FBF6B2AF806}" destId="{9F6B8E02-9A0C-4AE5-B72A-2D7ED5D7DFF9}" srcOrd="4" destOrd="0" presId="urn:microsoft.com/office/officeart/2016/7/layout/BasicTimeline"/>
    <dgm:cxn modelId="{1326E4DD-B07B-43E2-BBA7-6D943A34F4D5}" type="presParOf" srcId="{9CFD8B0D-24E0-417A-9AAD-87FEA80B0560}" destId="{F49F2695-ABFF-47E8-8677-2ED7C2A290EC}" srcOrd="5" destOrd="0" presId="urn:microsoft.com/office/officeart/2016/7/layout/BasicTimeline"/>
    <dgm:cxn modelId="{5A43EAA2-C203-4279-8048-21078CA11254}" type="presParOf" srcId="{9CFD8B0D-24E0-417A-9AAD-87FEA80B0560}" destId="{8CB960B2-24C2-401A-8196-6D96249F107C}" srcOrd="6" destOrd="0" presId="urn:microsoft.com/office/officeart/2016/7/layout/BasicTimeline"/>
    <dgm:cxn modelId="{CD61CFFF-6DC6-47B1-B87F-B0CD6F337CA7}" type="presParOf" srcId="{8CB960B2-24C2-401A-8196-6D96249F107C}" destId="{7D7EE4C5-C172-48A2-BD9A-9F57973BD67F}" srcOrd="0" destOrd="0" presId="urn:microsoft.com/office/officeart/2016/7/layout/BasicTimeline"/>
    <dgm:cxn modelId="{08C15B68-BA4C-4D43-BAF3-DCB07501257F}" type="presParOf" srcId="{8CB960B2-24C2-401A-8196-6D96249F107C}" destId="{B660B554-F851-43EC-A11E-856FF27F3EF0}" srcOrd="1" destOrd="0" presId="urn:microsoft.com/office/officeart/2016/7/layout/BasicTimeline"/>
    <dgm:cxn modelId="{E5876CF6-9B16-4527-A41A-0F4FB6271640}" type="presParOf" srcId="{B660B554-F851-43EC-A11E-856FF27F3EF0}" destId="{EAC269A1-A95C-4E56-832D-EC1F67CCF421}" srcOrd="0" destOrd="0" presId="urn:microsoft.com/office/officeart/2016/7/layout/BasicTimeline"/>
    <dgm:cxn modelId="{9F06A0AF-6129-41F9-97F9-A0A4A44FAD68}" type="presParOf" srcId="{B660B554-F851-43EC-A11E-856FF27F3EF0}" destId="{B2D8CC7D-8007-4935-AB6D-CDE237A3F5D9}" srcOrd="1" destOrd="0" presId="urn:microsoft.com/office/officeart/2016/7/layout/BasicTimeline"/>
    <dgm:cxn modelId="{180D42AE-A8A4-4ABA-BE43-A982EF025E5E}" type="presParOf" srcId="{8CB960B2-24C2-401A-8196-6D96249F107C}" destId="{2CAF3FEB-4E65-441A-AD56-D6681BF42578}" srcOrd="2" destOrd="0" presId="urn:microsoft.com/office/officeart/2016/7/layout/BasicTimeline"/>
    <dgm:cxn modelId="{4D25B367-B55E-467F-9FD5-2E38A43C1AEA}" type="presParOf" srcId="{8CB960B2-24C2-401A-8196-6D96249F107C}" destId="{DA8B15D9-1682-4D02-9205-3A8E1492F459}" srcOrd="3" destOrd="0" presId="urn:microsoft.com/office/officeart/2016/7/layout/BasicTimeline"/>
    <dgm:cxn modelId="{FAA0ADC0-2487-4CBE-9E6F-533B38F71C94}" type="presParOf" srcId="{8CB960B2-24C2-401A-8196-6D96249F107C}" destId="{4A10DA26-B4F2-46F7-ABBE-4A005F291805}"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3523F3-18A6-40F1-9B21-C1E3148AFF2E}"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D3C2CDDC-EF9D-403A-9DFC-D3398558F3D9}">
      <dgm:prSet/>
      <dgm:spPr/>
      <dgm:t>
        <a:bodyPr/>
        <a:lstStyle/>
        <a:p>
          <a:pPr>
            <a:defRPr cap="all"/>
          </a:pPr>
          <a:r>
            <a:rPr lang="en-GB"/>
            <a:t>Main Qualification</a:t>
          </a:r>
          <a:endParaRPr lang="en-US"/>
        </a:p>
      </dgm:t>
    </dgm:pt>
    <dgm:pt modelId="{3046561A-5F12-440C-A07E-1A1059D1F440}" type="parTrans" cxnId="{28D439E6-4004-44E7-85EA-BE05FD358A6E}">
      <dgm:prSet/>
      <dgm:spPr/>
      <dgm:t>
        <a:bodyPr/>
        <a:lstStyle/>
        <a:p>
          <a:endParaRPr lang="en-US"/>
        </a:p>
      </dgm:t>
    </dgm:pt>
    <dgm:pt modelId="{F22971FA-6422-497A-BD6B-E32DA2D01308}" type="sibTrans" cxnId="{28D439E6-4004-44E7-85EA-BE05FD358A6E}">
      <dgm:prSet/>
      <dgm:spPr/>
      <dgm:t>
        <a:bodyPr/>
        <a:lstStyle/>
        <a:p>
          <a:endParaRPr lang="en-US"/>
        </a:p>
      </dgm:t>
    </dgm:pt>
    <dgm:pt modelId="{CC772019-7881-4938-9675-A602043209A6}">
      <dgm:prSet/>
      <dgm:spPr/>
      <dgm:t>
        <a:bodyPr/>
        <a:lstStyle/>
        <a:p>
          <a:pPr>
            <a:defRPr cap="all"/>
          </a:pPr>
          <a:r>
            <a:rPr lang="en-GB" dirty="0"/>
            <a:t>Food Safety/BII Qualification</a:t>
          </a:r>
          <a:endParaRPr lang="en-US" dirty="0"/>
        </a:p>
      </dgm:t>
    </dgm:pt>
    <dgm:pt modelId="{C95674C2-7DF3-40EE-9463-480ABEF35224}" type="parTrans" cxnId="{4A684137-9928-421F-9406-469D5A111103}">
      <dgm:prSet/>
      <dgm:spPr/>
      <dgm:t>
        <a:bodyPr/>
        <a:lstStyle/>
        <a:p>
          <a:endParaRPr lang="en-US"/>
        </a:p>
      </dgm:t>
    </dgm:pt>
    <dgm:pt modelId="{B1B35306-4B9C-40F7-B723-DA4871717841}" type="sibTrans" cxnId="{4A684137-9928-421F-9406-469D5A111103}">
      <dgm:prSet/>
      <dgm:spPr/>
      <dgm:t>
        <a:bodyPr/>
        <a:lstStyle/>
        <a:p>
          <a:endParaRPr lang="en-US"/>
        </a:p>
      </dgm:t>
    </dgm:pt>
    <dgm:pt modelId="{C9125571-F314-47F3-BCB8-8D55294FFE75}">
      <dgm:prSet/>
      <dgm:spPr/>
      <dgm:t>
        <a:bodyPr/>
        <a:lstStyle/>
        <a:p>
          <a:pPr>
            <a:defRPr cap="all"/>
          </a:pPr>
          <a:r>
            <a:rPr lang="en-GB"/>
            <a:t>Math and English</a:t>
          </a:r>
          <a:endParaRPr lang="en-US"/>
        </a:p>
      </dgm:t>
    </dgm:pt>
    <dgm:pt modelId="{5AE94C30-67A9-4D20-970D-64E04AB33F1B}" type="parTrans" cxnId="{910856F9-5699-4C28-8E5C-FB44E6B7F484}">
      <dgm:prSet/>
      <dgm:spPr/>
      <dgm:t>
        <a:bodyPr/>
        <a:lstStyle/>
        <a:p>
          <a:endParaRPr lang="en-US"/>
        </a:p>
      </dgm:t>
    </dgm:pt>
    <dgm:pt modelId="{7A445701-15A9-48DE-BD7D-094A8938EDD9}" type="sibTrans" cxnId="{910856F9-5699-4C28-8E5C-FB44E6B7F484}">
      <dgm:prSet/>
      <dgm:spPr/>
      <dgm:t>
        <a:bodyPr/>
        <a:lstStyle/>
        <a:p>
          <a:endParaRPr lang="en-US"/>
        </a:p>
      </dgm:t>
    </dgm:pt>
    <dgm:pt modelId="{22E77E98-ECC9-4579-A169-ABFA6CD8EF64}">
      <dgm:prSet/>
      <dgm:spPr/>
      <dgm:t>
        <a:bodyPr/>
        <a:lstStyle/>
        <a:p>
          <a:pPr>
            <a:defRPr cap="all"/>
          </a:pPr>
          <a:r>
            <a:rPr lang="en-GB"/>
            <a:t>Work Experience</a:t>
          </a:r>
          <a:endParaRPr lang="en-US"/>
        </a:p>
      </dgm:t>
    </dgm:pt>
    <dgm:pt modelId="{24FEB948-BF5F-4505-BC47-076E489B9252}" type="parTrans" cxnId="{843B4114-CF15-4C79-88CB-514ED18B6A59}">
      <dgm:prSet/>
      <dgm:spPr/>
      <dgm:t>
        <a:bodyPr/>
        <a:lstStyle/>
        <a:p>
          <a:endParaRPr lang="en-US"/>
        </a:p>
      </dgm:t>
    </dgm:pt>
    <dgm:pt modelId="{2141A40D-7DE6-44A2-A37B-BD701FD4F4AA}" type="sibTrans" cxnId="{843B4114-CF15-4C79-88CB-514ED18B6A59}">
      <dgm:prSet/>
      <dgm:spPr/>
      <dgm:t>
        <a:bodyPr/>
        <a:lstStyle/>
        <a:p>
          <a:endParaRPr lang="en-US"/>
        </a:p>
      </dgm:t>
    </dgm:pt>
    <dgm:pt modelId="{1C803821-8F6F-4CC9-8579-F3E91E1AA344}" type="pres">
      <dgm:prSet presAssocID="{883523F3-18A6-40F1-9B21-C1E3148AFF2E}" presName="root" presStyleCnt="0">
        <dgm:presLayoutVars>
          <dgm:dir/>
          <dgm:resizeHandles val="exact"/>
        </dgm:presLayoutVars>
      </dgm:prSet>
      <dgm:spPr/>
    </dgm:pt>
    <dgm:pt modelId="{DA84FDD2-F71F-4CC5-997F-AB9BCEAAD083}" type="pres">
      <dgm:prSet presAssocID="{D3C2CDDC-EF9D-403A-9DFC-D3398558F3D9}" presName="compNode" presStyleCnt="0"/>
      <dgm:spPr/>
    </dgm:pt>
    <dgm:pt modelId="{2FD3A21A-2295-41E7-B33A-AB009F401E00}" type="pres">
      <dgm:prSet presAssocID="{D3C2CDDC-EF9D-403A-9DFC-D3398558F3D9}" presName="iconBgRect" presStyleLbl="bgShp" presStyleIdx="0" presStyleCnt="4"/>
      <dgm:spPr/>
    </dgm:pt>
    <dgm:pt modelId="{FD380574-1A3D-411B-A2C1-B9002A80F736}" type="pres">
      <dgm:prSet presAssocID="{D3C2CDDC-EF9D-403A-9DFC-D3398558F3D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56D90379-57DD-432D-9BC9-B251599C5E45}" type="pres">
      <dgm:prSet presAssocID="{D3C2CDDC-EF9D-403A-9DFC-D3398558F3D9}" presName="spaceRect" presStyleCnt="0"/>
      <dgm:spPr/>
    </dgm:pt>
    <dgm:pt modelId="{A9B6D630-2B8E-49AF-B4AD-FAD1AF2942BE}" type="pres">
      <dgm:prSet presAssocID="{D3C2CDDC-EF9D-403A-9DFC-D3398558F3D9}" presName="textRect" presStyleLbl="revTx" presStyleIdx="0" presStyleCnt="4">
        <dgm:presLayoutVars>
          <dgm:chMax val="1"/>
          <dgm:chPref val="1"/>
        </dgm:presLayoutVars>
      </dgm:prSet>
      <dgm:spPr/>
    </dgm:pt>
    <dgm:pt modelId="{248D2698-582E-4844-98DA-FE918EC4BBD2}" type="pres">
      <dgm:prSet presAssocID="{F22971FA-6422-497A-BD6B-E32DA2D01308}" presName="sibTrans" presStyleCnt="0"/>
      <dgm:spPr/>
    </dgm:pt>
    <dgm:pt modelId="{2F0D6322-5746-4401-BA5F-0A7747F24EFE}" type="pres">
      <dgm:prSet presAssocID="{CC772019-7881-4938-9675-A602043209A6}" presName="compNode" presStyleCnt="0"/>
      <dgm:spPr/>
    </dgm:pt>
    <dgm:pt modelId="{6924A839-A940-4CCA-BB7B-9CDC838D013C}" type="pres">
      <dgm:prSet presAssocID="{CC772019-7881-4938-9675-A602043209A6}" presName="iconBgRect" presStyleLbl="bgShp" presStyleIdx="1" presStyleCnt="4"/>
      <dgm:spPr/>
    </dgm:pt>
    <dgm:pt modelId="{FE7940D1-9BD1-41D0-93B8-EA06B426AEBD}" type="pres">
      <dgm:prSet presAssocID="{CC772019-7881-4938-9675-A602043209A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k and knife"/>
        </a:ext>
      </dgm:extLst>
    </dgm:pt>
    <dgm:pt modelId="{548566E0-83A0-4DE4-A6BD-5365E2068D0D}" type="pres">
      <dgm:prSet presAssocID="{CC772019-7881-4938-9675-A602043209A6}" presName="spaceRect" presStyleCnt="0"/>
      <dgm:spPr/>
    </dgm:pt>
    <dgm:pt modelId="{CC0CE9DD-1DED-4507-B48E-D22DF97D0F81}" type="pres">
      <dgm:prSet presAssocID="{CC772019-7881-4938-9675-A602043209A6}" presName="textRect" presStyleLbl="revTx" presStyleIdx="1" presStyleCnt="4">
        <dgm:presLayoutVars>
          <dgm:chMax val="1"/>
          <dgm:chPref val="1"/>
        </dgm:presLayoutVars>
      </dgm:prSet>
      <dgm:spPr/>
    </dgm:pt>
    <dgm:pt modelId="{BE2E4F32-FED8-42AC-B21B-B4FD9898648A}" type="pres">
      <dgm:prSet presAssocID="{B1B35306-4B9C-40F7-B723-DA4871717841}" presName="sibTrans" presStyleCnt="0"/>
      <dgm:spPr/>
    </dgm:pt>
    <dgm:pt modelId="{D0B354FF-7EE2-4B40-8444-966B2F5EE957}" type="pres">
      <dgm:prSet presAssocID="{C9125571-F314-47F3-BCB8-8D55294FFE75}" presName="compNode" presStyleCnt="0"/>
      <dgm:spPr/>
    </dgm:pt>
    <dgm:pt modelId="{2711A0E7-5B1E-4692-A1DE-76E3DA753779}" type="pres">
      <dgm:prSet presAssocID="{C9125571-F314-47F3-BCB8-8D55294FFE75}" presName="iconBgRect" presStyleLbl="bgShp" presStyleIdx="2" presStyleCnt="4"/>
      <dgm:spPr/>
    </dgm:pt>
    <dgm:pt modelId="{E24A4261-917F-475B-A684-94CF68D87F00}" type="pres">
      <dgm:prSet presAssocID="{C9125571-F314-47F3-BCB8-8D55294FFE7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3F16D250-1C96-4DB2-8B0D-1E04057B81AD}" type="pres">
      <dgm:prSet presAssocID="{C9125571-F314-47F3-BCB8-8D55294FFE75}" presName="spaceRect" presStyleCnt="0"/>
      <dgm:spPr/>
    </dgm:pt>
    <dgm:pt modelId="{19CE49B7-6898-4C83-A9DD-411C73E5AFA4}" type="pres">
      <dgm:prSet presAssocID="{C9125571-F314-47F3-BCB8-8D55294FFE75}" presName="textRect" presStyleLbl="revTx" presStyleIdx="2" presStyleCnt="4">
        <dgm:presLayoutVars>
          <dgm:chMax val="1"/>
          <dgm:chPref val="1"/>
        </dgm:presLayoutVars>
      </dgm:prSet>
      <dgm:spPr/>
    </dgm:pt>
    <dgm:pt modelId="{3C566B0F-5DD5-4E5C-BAB6-24849E39569C}" type="pres">
      <dgm:prSet presAssocID="{7A445701-15A9-48DE-BD7D-094A8938EDD9}" presName="sibTrans" presStyleCnt="0"/>
      <dgm:spPr/>
    </dgm:pt>
    <dgm:pt modelId="{990FDC39-D53D-44EB-9738-81BFC926D082}" type="pres">
      <dgm:prSet presAssocID="{22E77E98-ECC9-4579-A169-ABFA6CD8EF64}" presName="compNode" presStyleCnt="0"/>
      <dgm:spPr/>
    </dgm:pt>
    <dgm:pt modelId="{2355EB7C-6A80-4A30-9D0F-714261192B19}" type="pres">
      <dgm:prSet presAssocID="{22E77E98-ECC9-4579-A169-ABFA6CD8EF64}" presName="iconBgRect" presStyleLbl="bgShp" presStyleIdx="3" presStyleCnt="4"/>
      <dgm:spPr/>
    </dgm:pt>
    <dgm:pt modelId="{786BB6EB-AD8B-402C-BE95-CBBA612C70C4}" type="pres">
      <dgm:prSet presAssocID="{22E77E98-ECC9-4579-A169-ABFA6CD8EF6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iefcase"/>
        </a:ext>
      </dgm:extLst>
    </dgm:pt>
    <dgm:pt modelId="{68E0C91A-ACF2-4717-9E0B-4231E7F8CC19}" type="pres">
      <dgm:prSet presAssocID="{22E77E98-ECC9-4579-A169-ABFA6CD8EF64}" presName="spaceRect" presStyleCnt="0"/>
      <dgm:spPr/>
    </dgm:pt>
    <dgm:pt modelId="{C30DA5D7-5F1D-4E6A-A927-B71A8171C952}" type="pres">
      <dgm:prSet presAssocID="{22E77E98-ECC9-4579-A169-ABFA6CD8EF64}" presName="textRect" presStyleLbl="revTx" presStyleIdx="3" presStyleCnt="4">
        <dgm:presLayoutVars>
          <dgm:chMax val="1"/>
          <dgm:chPref val="1"/>
        </dgm:presLayoutVars>
      </dgm:prSet>
      <dgm:spPr/>
    </dgm:pt>
  </dgm:ptLst>
  <dgm:cxnLst>
    <dgm:cxn modelId="{7A5F3903-808E-458E-B196-3C62933187E1}" type="presOf" srcId="{22E77E98-ECC9-4579-A169-ABFA6CD8EF64}" destId="{C30DA5D7-5F1D-4E6A-A927-B71A8171C952}" srcOrd="0" destOrd="0" presId="urn:microsoft.com/office/officeart/2018/5/layout/IconCircleLabelList"/>
    <dgm:cxn modelId="{843B4114-CF15-4C79-88CB-514ED18B6A59}" srcId="{883523F3-18A6-40F1-9B21-C1E3148AFF2E}" destId="{22E77E98-ECC9-4579-A169-ABFA6CD8EF64}" srcOrd="3" destOrd="0" parTransId="{24FEB948-BF5F-4505-BC47-076E489B9252}" sibTransId="{2141A40D-7DE6-44A2-A37B-BD701FD4F4AA}"/>
    <dgm:cxn modelId="{9F4F2022-0AEA-4FBF-9AFA-143B36FF7882}" type="presOf" srcId="{C9125571-F314-47F3-BCB8-8D55294FFE75}" destId="{19CE49B7-6898-4C83-A9DD-411C73E5AFA4}" srcOrd="0" destOrd="0" presId="urn:microsoft.com/office/officeart/2018/5/layout/IconCircleLabelList"/>
    <dgm:cxn modelId="{4A684137-9928-421F-9406-469D5A111103}" srcId="{883523F3-18A6-40F1-9B21-C1E3148AFF2E}" destId="{CC772019-7881-4938-9675-A602043209A6}" srcOrd="1" destOrd="0" parTransId="{C95674C2-7DF3-40EE-9463-480ABEF35224}" sibTransId="{B1B35306-4B9C-40F7-B723-DA4871717841}"/>
    <dgm:cxn modelId="{BC93D961-A735-415E-923C-F505A1E401D1}" type="presOf" srcId="{883523F3-18A6-40F1-9B21-C1E3148AFF2E}" destId="{1C803821-8F6F-4CC9-8579-F3E91E1AA344}" srcOrd="0" destOrd="0" presId="urn:microsoft.com/office/officeart/2018/5/layout/IconCircleLabelList"/>
    <dgm:cxn modelId="{3A14D4DE-08A7-417E-BC3F-836E81924F33}" type="presOf" srcId="{D3C2CDDC-EF9D-403A-9DFC-D3398558F3D9}" destId="{A9B6D630-2B8E-49AF-B4AD-FAD1AF2942BE}" srcOrd="0" destOrd="0" presId="urn:microsoft.com/office/officeart/2018/5/layout/IconCircleLabelList"/>
    <dgm:cxn modelId="{28D439E6-4004-44E7-85EA-BE05FD358A6E}" srcId="{883523F3-18A6-40F1-9B21-C1E3148AFF2E}" destId="{D3C2CDDC-EF9D-403A-9DFC-D3398558F3D9}" srcOrd="0" destOrd="0" parTransId="{3046561A-5F12-440C-A07E-1A1059D1F440}" sibTransId="{F22971FA-6422-497A-BD6B-E32DA2D01308}"/>
    <dgm:cxn modelId="{910856F9-5699-4C28-8E5C-FB44E6B7F484}" srcId="{883523F3-18A6-40F1-9B21-C1E3148AFF2E}" destId="{C9125571-F314-47F3-BCB8-8D55294FFE75}" srcOrd="2" destOrd="0" parTransId="{5AE94C30-67A9-4D20-970D-64E04AB33F1B}" sibTransId="{7A445701-15A9-48DE-BD7D-094A8938EDD9}"/>
    <dgm:cxn modelId="{2FECBBF9-ECE2-4F8C-AB12-D02AFBC8B003}" type="presOf" srcId="{CC772019-7881-4938-9675-A602043209A6}" destId="{CC0CE9DD-1DED-4507-B48E-D22DF97D0F81}" srcOrd="0" destOrd="0" presId="urn:microsoft.com/office/officeart/2018/5/layout/IconCircleLabelList"/>
    <dgm:cxn modelId="{785E06AB-C348-4E2C-A55E-F96F8EB890AF}" type="presParOf" srcId="{1C803821-8F6F-4CC9-8579-F3E91E1AA344}" destId="{DA84FDD2-F71F-4CC5-997F-AB9BCEAAD083}" srcOrd="0" destOrd="0" presId="urn:microsoft.com/office/officeart/2018/5/layout/IconCircleLabelList"/>
    <dgm:cxn modelId="{897C57ED-FE39-4933-A73A-4511632E9B4E}" type="presParOf" srcId="{DA84FDD2-F71F-4CC5-997F-AB9BCEAAD083}" destId="{2FD3A21A-2295-41E7-B33A-AB009F401E00}" srcOrd="0" destOrd="0" presId="urn:microsoft.com/office/officeart/2018/5/layout/IconCircleLabelList"/>
    <dgm:cxn modelId="{AF40E720-9F91-4D47-94DE-1FCDEBE467E9}" type="presParOf" srcId="{DA84FDD2-F71F-4CC5-997F-AB9BCEAAD083}" destId="{FD380574-1A3D-411B-A2C1-B9002A80F736}" srcOrd="1" destOrd="0" presId="urn:microsoft.com/office/officeart/2018/5/layout/IconCircleLabelList"/>
    <dgm:cxn modelId="{EEE2CA52-8314-4496-8BD4-874B18204CC2}" type="presParOf" srcId="{DA84FDD2-F71F-4CC5-997F-AB9BCEAAD083}" destId="{56D90379-57DD-432D-9BC9-B251599C5E45}" srcOrd="2" destOrd="0" presId="urn:microsoft.com/office/officeart/2018/5/layout/IconCircleLabelList"/>
    <dgm:cxn modelId="{76360DE2-E2B5-48C0-B3EF-EEF38857FDCE}" type="presParOf" srcId="{DA84FDD2-F71F-4CC5-997F-AB9BCEAAD083}" destId="{A9B6D630-2B8E-49AF-B4AD-FAD1AF2942BE}" srcOrd="3" destOrd="0" presId="urn:microsoft.com/office/officeart/2018/5/layout/IconCircleLabelList"/>
    <dgm:cxn modelId="{030DC570-650D-4355-B8B7-4BEF8933EB7C}" type="presParOf" srcId="{1C803821-8F6F-4CC9-8579-F3E91E1AA344}" destId="{248D2698-582E-4844-98DA-FE918EC4BBD2}" srcOrd="1" destOrd="0" presId="urn:microsoft.com/office/officeart/2018/5/layout/IconCircleLabelList"/>
    <dgm:cxn modelId="{E5D915F7-D76A-4E6B-A376-C8131AD840A8}" type="presParOf" srcId="{1C803821-8F6F-4CC9-8579-F3E91E1AA344}" destId="{2F0D6322-5746-4401-BA5F-0A7747F24EFE}" srcOrd="2" destOrd="0" presId="urn:microsoft.com/office/officeart/2018/5/layout/IconCircleLabelList"/>
    <dgm:cxn modelId="{DD9C9557-40A8-48EC-871F-C5DC830E3FE9}" type="presParOf" srcId="{2F0D6322-5746-4401-BA5F-0A7747F24EFE}" destId="{6924A839-A940-4CCA-BB7B-9CDC838D013C}" srcOrd="0" destOrd="0" presId="urn:microsoft.com/office/officeart/2018/5/layout/IconCircleLabelList"/>
    <dgm:cxn modelId="{A4C0E426-3117-49CB-8AD2-67F68F7926E6}" type="presParOf" srcId="{2F0D6322-5746-4401-BA5F-0A7747F24EFE}" destId="{FE7940D1-9BD1-41D0-93B8-EA06B426AEBD}" srcOrd="1" destOrd="0" presId="urn:microsoft.com/office/officeart/2018/5/layout/IconCircleLabelList"/>
    <dgm:cxn modelId="{F1318995-C5A2-4634-BCE5-D6AB21143789}" type="presParOf" srcId="{2F0D6322-5746-4401-BA5F-0A7747F24EFE}" destId="{548566E0-83A0-4DE4-A6BD-5365E2068D0D}" srcOrd="2" destOrd="0" presId="urn:microsoft.com/office/officeart/2018/5/layout/IconCircleLabelList"/>
    <dgm:cxn modelId="{A623EA7B-CB99-4CB6-9988-4A8887C48C58}" type="presParOf" srcId="{2F0D6322-5746-4401-BA5F-0A7747F24EFE}" destId="{CC0CE9DD-1DED-4507-B48E-D22DF97D0F81}" srcOrd="3" destOrd="0" presId="urn:microsoft.com/office/officeart/2018/5/layout/IconCircleLabelList"/>
    <dgm:cxn modelId="{FA9AACC6-A517-4914-ACBC-53487A5F4A1C}" type="presParOf" srcId="{1C803821-8F6F-4CC9-8579-F3E91E1AA344}" destId="{BE2E4F32-FED8-42AC-B21B-B4FD9898648A}" srcOrd="3" destOrd="0" presId="urn:microsoft.com/office/officeart/2018/5/layout/IconCircleLabelList"/>
    <dgm:cxn modelId="{319E4B70-E2C4-46E2-82EC-7376BDBA9677}" type="presParOf" srcId="{1C803821-8F6F-4CC9-8579-F3E91E1AA344}" destId="{D0B354FF-7EE2-4B40-8444-966B2F5EE957}" srcOrd="4" destOrd="0" presId="urn:microsoft.com/office/officeart/2018/5/layout/IconCircleLabelList"/>
    <dgm:cxn modelId="{48DBEADE-8641-44B3-B13E-E1E122E1460C}" type="presParOf" srcId="{D0B354FF-7EE2-4B40-8444-966B2F5EE957}" destId="{2711A0E7-5B1E-4692-A1DE-76E3DA753779}" srcOrd="0" destOrd="0" presId="urn:microsoft.com/office/officeart/2018/5/layout/IconCircleLabelList"/>
    <dgm:cxn modelId="{95F8EA9D-A579-488A-B8A5-F3FC90AB08C4}" type="presParOf" srcId="{D0B354FF-7EE2-4B40-8444-966B2F5EE957}" destId="{E24A4261-917F-475B-A684-94CF68D87F00}" srcOrd="1" destOrd="0" presId="urn:microsoft.com/office/officeart/2018/5/layout/IconCircleLabelList"/>
    <dgm:cxn modelId="{4B68DD59-86D5-4F80-9A38-EA2FFD0360B0}" type="presParOf" srcId="{D0B354FF-7EE2-4B40-8444-966B2F5EE957}" destId="{3F16D250-1C96-4DB2-8B0D-1E04057B81AD}" srcOrd="2" destOrd="0" presId="urn:microsoft.com/office/officeart/2018/5/layout/IconCircleLabelList"/>
    <dgm:cxn modelId="{BC4F70E4-ACD3-409D-99D1-829D0C115F0D}" type="presParOf" srcId="{D0B354FF-7EE2-4B40-8444-966B2F5EE957}" destId="{19CE49B7-6898-4C83-A9DD-411C73E5AFA4}" srcOrd="3" destOrd="0" presId="urn:microsoft.com/office/officeart/2018/5/layout/IconCircleLabelList"/>
    <dgm:cxn modelId="{4C27B6B9-D51B-4FFE-8316-7039AC0211B0}" type="presParOf" srcId="{1C803821-8F6F-4CC9-8579-F3E91E1AA344}" destId="{3C566B0F-5DD5-4E5C-BAB6-24849E39569C}" srcOrd="5" destOrd="0" presId="urn:microsoft.com/office/officeart/2018/5/layout/IconCircleLabelList"/>
    <dgm:cxn modelId="{989A6378-CE3F-4390-8229-CCBBF8FDA175}" type="presParOf" srcId="{1C803821-8F6F-4CC9-8579-F3E91E1AA344}" destId="{990FDC39-D53D-44EB-9738-81BFC926D082}" srcOrd="6" destOrd="0" presId="urn:microsoft.com/office/officeart/2018/5/layout/IconCircleLabelList"/>
    <dgm:cxn modelId="{86E554B1-2F1A-4A14-B066-8F6213DCA67E}" type="presParOf" srcId="{990FDC39-D53D-44EB-9738-81BFC926D082}" destId="{2355EB7C-6A80-4A30-9D0F-714261192B19}" srcOrd="0" destOrd="0" presId="urn:microsoft.com/office/officeart/2018/5/layout/IconCircleLabelList"/>
    <dgm:cxn modelId="{20E025D1-7895-4FE9-9B0D-F85026C2C471}" type="presParOf" srcId="{990FDC39-D53D-44EB-9738-81BFC926D082}" destId="{786BB6EB-AD8B-402C-BE95-CBBA612C70C4}" srcOrd="1" destOrd="0" presId="urn:microsoft.com/office/officeart/2018/5/layout/IconCircleLabelList"/>
    <dgm:cxn modelId="{FDC86913-E4D5-4AED-B285-1710C292D5E5}" type="presParOf" srcId="{990FDC39-D53D-44EB-9738-81BFC926D082}" destId="{68E0C91A-ACF2-4717-9E0B-4231E7F8CC19}" srcOrd="2" destOrd="0" presId="urn:microsoft.com/office/officeart/2018/5/layout/IconCircleLabelList"/>
    <dgm:cxn modelId="{4F0A0F31-9590-406F-AB74-4403E4A488FB}" type="presParOf" srcId="{990FDC39-D53D-44EB-9738-81BFC926D082}" destId="{C30DA5D7-5F1D-4E6A-A927-B71A8171C95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D03632-D89F-4EFB-9705-50DF8B13E128}"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38D64507-86CD-4040-A262-A140B55C014A}">
      <dgm:prSet custT="1"/>
      <dgm:spPr>
        <a:solidFill>
          <a:srgbClr val="FFCC66"/>
        </a:solidFill>
      </dgm:spPr>
      <dgm:t>
        <a:bodyPr/>
        <a:lstStyle/>
        <a:p>
          <a:r>
            <a:rPr lang="en-GB" sz="1600" b="1" dirty="0">
              <a:solidFill>
                <a:schemeClr val="tx1"/>
              </a:solidFill>
              <a:latin typeface="Arial Black" panose="020B0A04020102020204" pitchFamily="34" charset="0"/>
              <a:ea typeface="ADLaM Display" panose="020F0502020204030204" pitchFamily="2" charset="0"/>
              <a:cs typeface="Aharoni" panose="020F0502020204030204" pitchFamily="2" charset="-79"/>
            </a:rPr>
            <a:t>All learners will build a portfolio throughout the year</a:t>
          </a:r>
          <a:endParaRPr lang="en-US" sz="1600" b="1" dirty="0">
            <a:solidFill>
              <a:schemeClr val="tx1"/>
            </a:solidFill>
            <a:latin typeface="Arial Black" panose="020B0A04020102020204" pitchFamily="34" charset="0"/>
            <a:ea typeface="ADLaM Display" panose="020F0502020204030204" pitchFamily="2" charset="0"/>
            <a:cs typeface="Aharoni" panose="020F0502020204030204" pitchFamily="2" charset="-79"/>
          </a:endParaRPr>
        </a:p>
      </dgm:t>
    </dgm:pt>
    <dgm:pt modelId="{FCA4D31C-D0C1-4087-B28E-EEA9DDC0C3E7}" type="parTrans" cxnId="{69965E29-A049-4281-A7E4-DA70BE8D136D}">
      <dgm:prSet/>
      <dgm:spPr/>
      <dgm:t>
        <a:bodyPr/>
        <a:lstStyle/>
        <a:p>
          <a:endParaRPr lang="en-US"/>
        </a:p>
      </dgm:t>
    </dgm:pt>
    <dgm:pt modelId="{2917E95C-8B80-4A48-BD37-E17A2BD1BB3B}" type="sibTrans" cxnId="{69965E29-A049-4281-A7E4-DA70BE8D136D}">
      <dgm:prSet/>
      <dgm:spPr/>
      <dgm:t>
        <a:bodyPr/>
        <a:lstStyle/>
        <a:p>
          <a:endParaRPr lang="en-US"/>
        </a:p>
      </dgm:t>
    </dgm:pt>
    <dgm:pt modelId="{089C53F3-6BA0-4398-8669-9E2F1CD3E3D8}">
      <dgm:prSet custT="1"/>
      <dgm:spPr>
        <a:solidFill>
          <a:schemeClr val="accent6">
            <a:lumMod val="40000"/>
            <a:lumOff val="60000"/>
          </a:schemeClr>
        </a:solidFill>
      </dgm:spPr>
      <dgm:t>
        <a:bodyPr/>
        <a:lstStyle/>
        <a:p>
          <a:r>
            <a:rPr lang="en-GB" sz="1600" dirty="0">
              <a:solidFill>
                <a:schemeClr val="tx1"/>
              </a:solidFill>
              <a:latin typeface="Arial Black" panose="020B0A04020102020204" pitchFamily="34" charset="0"/>
            </a:rPr>
            <a:t>The portfolio is made up from practical assessments, knowledge exams, work products and assignments</a:t>
          </a:r>
          <a:endParaRPr lang="en-US" sz="1600" dirty="0">
            <a:solidFill>
              <a:schemeClr val="tx1"/>
            </a:solidFill>
            <a:latin typeface="Arial Black" panose="020B0A04020102020204" pitchFamily="34" charset="0"/>
          </a:endParaRPr>
        </a:p>
      </dgm:t>
    </dgm:pt>
    <dgm:pt modelId="{1964EA58-0A7A-4AEA-B85C-182E006EF90F}" type="parTrans" cxnId="{8D0C469F-8A5F-4FCD-81C8-2F2C20B916D8}">
      <dgm:prSet/>
      <dgm:spPr/>
      <dgm:t>
        <a:bodyPr/>
        <a:lstStyle/>
        <a:p>
          <a:endParaRPr lang="en-US"/>
        </a:p>
      </dgm:t>
    </dgm:pt>
    <dgm:pt modelId="{D3561302-445E-4C98-A110-618E779BFC66}" type="sibTrans" cxnId="{8D0C469F-8A5F-4FCD-81C8-2F2C20B916D8}">
      <dgm:prSet/>
      <dgm:spPr/>
      <dgm:t>
        <a:bodyPr/>
        <a:lstStyle/>
        <a:p>
          <a:endParaRPr lang="en-US"/>
        </a:p>
      </dgm:t>
    </dgm:pt>
    <dgm:pt modelId="{8FFFEAC4-6602-4000-8AA2-279FB5BB4A79}">
      <dgm:prSet custT="1"/>
      <dgm:spPr>
        <a:solidFill>
          <a:schemeClr val="tx2">
            <a:lumMod val="25000"/>
            <a:lumOff val="75000"/>
          </a:schemeClr>
        </a:solidFill>
      </dgm:spPr>
      <dgm:t>
        <a:bodyPr/>
        <a:lstStyle/>
        <a:p>
          <a:r>
            <a:rPr lang="en-GB" sz="1600" dirty="0">
              <a:solidFill>
                <a:schemeClr val="tx1"/>
              </a:solidFill>
              <a:latin typeface="Arial Black" panose="020B0A04020102020204" pitchFamily="34" charset="0"/>
            </a:rPr>
            <a:t>This is assessed by the lecturer and some units from every learner will be submitted for internal quality assurance. Units are not signed off until this process has been completed</a:t>
          </a:r>
          <a:endParaRPr lang="en-US" sz="1600" dirty="0">
            <a:solidFill>
              <a:schemeClr val="tx1"/>
            </a:solidFill>
            <a:latin typeface="Arial Black" panose="020B0A04020102020204" pitchFamily="34" charset="0"/>
          </a:endParaRPr>
        </a:p>
      </dgm:t>
    </dgm:pt>
    <dgm:pt modelId="{D9F0FAE4-F3D5-4B27-A9F6-84ACA270DD4D}" type="parTrans" cxnId="{A0371086-8446-47D2-A1F3-0DEB5FFEED82}">
      <dgm:prSet/>
      <dgm:spPr/>
      <dgm:t>
        <a:bodyPr/>
        <a:lstStyle/>
        <a:p>
          <a:endParaRPr lang="en-US"/>
        </a:p>
      </dgm:t>
    </dgm:pt>
    <dgm:pt modelId="{C9BFB552-B331-4BC9-B8BA-693C9D611428}" type="sibTrans" cxnId="{A0371086-8446-47D2-A1F3-0DEB5FFEED82}">
      <dgm:prSet/>
      <dgm:spPr/>
      <dgm:t>
        <a:bodyPr/>
        <a:lstStyle/>
        <a:p>
          <a:endParaRPr lang="en-US"/>
        </a:p>
      </dgm:t>
    </dgm:pt>
    <dgm:pt modelId="{864EE7DA-C1F5-4046-890A-43855E7E3CEB}">
      <dgm:prSet custT="1"/>
      <dgm:spPr>
        <a:solidFill>
          <a:schemeClr val="accent5">
            <a:lumMod val="40000"/>
            <a:lumOff val="60000"/>
          </a:schemeClr>
        </a:solidFill>
      </dgm:spPr>
      <dgm:t>
        <a:bodyPr/>
        <a:lstStyle/>
        <a:p>
          <a:pPr>
            <a:lnSpc>
              <a:spcPct val="100000"/>
            </a:lnSpc>
          </a:pPr>
          <a:r>
            <a:rPr lang="en-GB" sz="1600" dirty="0">
              <a:solidFill>
                <a:schemeClr val="tx1"/>
              </a:solidFill>
              <a:latin typeface="Arial Black" panose="020B0A04020102020204" pitchFamily="34" charset="0"/>
            </a:rPr>
            <a:t>Once a year, we have an external quality assurance visit from the exam board. This is to ensure that the college is following all protocols and is not to assess the students individually although she will look at portfolios and speak to students</a:t>
          </a:r>
          <a:endParaRPr lang="en-US" sz="1600" dirty="0">
            <a:solidFill>
              <a:schemeClr val="tx1"/>
            </a:solidFill>
            <a:latin typeface="Arial Black" panose="020B0A04020102020204" pitchFamily="34" charset="0"/>
          </a:endParaRPr>
        </a:p>
      </dgm:t>
    </dgm:pt>
    <dgm:pt modelId="{FDD24EA3-51F2-45B9-ACCC-43FF2EA372B4}" type="parTrans" cxnId="{F565C0E5-53BB-4615-8A99-503A96FDC4E1}">
      <dgm:prSet/>
      <dgm:spPr/>
      <dgm:t>
        <a:bodyPr/>
        <a:lstStyle/>
        <a:p>
          <a:endParaRPr lang="en-US"/>
        </a:p>
      </dgm:t>
    </dgm:pt>
    <dgm:pt modelId="{CB8018BF-7E18-4B01-80E2-931FC25A5854}" type="sibTrans" cxnId="{F565C0E5-53BB-4615-8A99-503A96FDC4E1}">
      <dgm:prSet/>
      <dgm:spPr/>
      <dgm:t>
        <a:bodyPr/>
        <a:lstStyle/>
        <a:p>
          <a:endParaRPr lang="en-US"/>
        </a:p>
      </dgm:t>
    </dgm:pt>
    <dgm:pt modelId="{545EABDF-41B8-42BB-AFDA-C0EA9F516D8A}" type="pres">
      <dgm:prSet presAssocID="{60D03632-D89F-4EFB-9705-50DF8B13E128}" presName="outerComposite" presStyleCnt="0">
        <dgm:presLayoutVars>
          <dgm:chMax val="5"/>
          <dgm:dir/>
          <dgm:resizeHandles val="exact"/>
        </dgm:presLayoutVars>
      </dgm:prSet>
      <dgm:spPr/>
    </dgm:pt>
    <dgm:pt modelId="{D1FC0BD2-6EE6-494A-A17B-3D8A0736A914}" type="pres">
      <dgm:prSet presAssocID="{60D03632-D89F-4EFB-9705-50DF8B13E128}" presName="dummyMaxCanvas" presStyleCnt="0">
        <dgm:presLayoutVars/>
      </dgm:prSet>
      <dgm:spPr/>
    </dgm:pt>
    <dgm:pt modelId="{ABECDAD0-33AF-450E-A250-A91B78B57534}" type="pres">
      <dgm:prSet presAssocID="{60D03632-D89F-4EFB-9705-50DF8B13E128}" presName="FourNodes_1" presStyleLbl="node1" presStyleIdx="0" presStyleCnt="4" custLinFactNeighborX="-894" custLinFactNeighborY="-1000">
        <dgm:presLayoutVars>
          <dgm:bulletEnabled val="1"/>
        </dgm:presLayoutVars>
      </dgm:prSet>
      <dgm:spPr/>
    </dgm:pt>
    <dgm:pt modelId="{169887DA-0DDA-4E7B-A072-5D8616DB48DF}" type="pres">
      <dgm:prSet presAssocID="{60D03632-D89F-4EFB-9705-50DF8B13E128}" presName="FourNodes_2" presStyleLbl="node1" presStyleIdx="1" presStyleCnt="4" custLinFactNeighborX="-768" custLinFactNeighborY="-13691">
        <dgm:presLayoutVars>
          <dgm:bulletEnabled val="1"/>
        </dgm:presLayoutVars>
      </dgm:prSet>
      <dgm:spPr/>
    </dgm:pt>
    <dgm:pt modelId="{4D204F4D-47C0-4068-8C6F-3A7CBEA1B047}" type="pres">
      <dgm:prSet presAssocID="{60D03632-D89F-4EFB-9705-50DF8B13E128}" presName="FourNodes_3" presStyleLbl="node1" presStyleIdx="2" presStyleCnt="4" custLinFactNeighborX="67" custLinFactNeighborY="-32344">
        <dgm:presLayoutVars>
          <dgm:bulletEnabled val="1"/>
        </dgm:presLayoutVars>
      </dgm:prSet>
      <dgm:spPr/>
    </dgm:pt>
    <dgm:pt modelId="{F5F2EF00-F1BA-49C2-A16B-56E690954206}" type="pres">
      <dgm:prSet presAssocID="{60D03632-D89F-4EFB-9705-50DF8B13E128}" presName="FourNodes_4" presStyleLbl="node1" presStyleIdx="3" presStyleCnt="4" custScaleX="104732" custScaleY="176135" custLinFactNeighborX="-1256" custLinFactNeighborY="-8718">
        <dgm:presLayoutVars>
          <dgm:bulletEnabled val="1"/>
        </dgm:presLayoutVars>
      </dgm:prSet>
      <dgm:spPr/>
    </dgm:pt>
    <dgm:pt modelId="{3F4949C2-A326-4B7A-8914-4EDE5F9E4632}" type="pres">
      <dgm:prSet presAssocID="{60D03632-D89F-4EFB-9705-50DF8B13E128}" presName="FourConn_1-2" presStyleLbl="fgAccFollowNode1" presStyleIdx="0" presStyleCnt="3">
        <dgm:presLayoutVars>
          <dgm:bulletEnabled val="1"/>
        </dgm:presLayoutVars>
      </dgm:prSet>
      <dgm:spPr/>
    </dgm:pt>
    <dgm:pt modelId="{F3B85325-F2A5-404A-AA66-C36867942B81}" type="pres">
      <dgm:prSet presAssocID="{60D03632-D89F-4EFB-9705-50DF8B13E128}" presName="FourConn_2-3" presStyleLbl="fgAccFollowNode1" presStyleIdx="1" presStyleCnt="3">
        <dgm:presLayoutVars>
          <dgm:bulletEnabled val="1"/>
        </dgm:presLayoutVars>
      </dgm:prSet>
      <dgm:spPr/>
    </dgm:pt>
    <dgm:pt modelId="{8E7AE613-568A-43FB-8CD4-DC48DD826D2A}" type="pres">
      <dgm:prSet presAssocID="{60D03632-D89F-4EFB-9705-50DF8B13E128}" presName="FourConn_3-4" presStyleLbl="fgAccFollowNode1" presStyleIdx="2" presStyleCnt="3">
        <dgm:presLayoutVars>
          <dgm:bulletEnabled val="1"/>
        </dgm:presLayoutVars>
      </dgm:prSet>
      <dgm:spPr/>
    </dgm:pt>
    <dgm:pt modelId="{26B1D457-A62D-4E00-B466-A72898EFC0FB}" type="pres">
      <dgm:prSet presAssocID="{60D03632-D89F-4EFB-9705-50DF8B13E128}" presName="FourNodes_1_text" presStyleLbl="node1" presStyleIdx="3" presStyleCnt="4">
        <dgm:presLayoutVars>
          <dgm:bulletEnabled val="1"/>
        </dgm:presLayoutVars>
      </dgm:prSet>
      <dgm:spPr/>
    </dgm:pt>
    <dgm:pt modelId="{D954A40C-47FB-476A-9CF9-426B9F4FC1EE}" type="pres">
      <dgm:prSet presAssocID="{60D03632-D89F-4EFB-9705-50DF8B13E128}" presName="FourNodes_2_text" presStyleLbl="node1" presStyleIdx="3" presStyleCnt="4">
        <dgm:presLayoutVars>
          <dgm:bulletEnabled val="1"/>
        </dgm:presLayoutVars>
      </dgm:prSet>
      <dgm:spPr/>
    </dgm:pt>
    <dgm:pt modelId="{4ED975FF-738B-4EEA-9A05-C822A371454B}" type="pres">
      <dgm:prSet presAssocID="{60D03632-D89F-4EFB-9705-50DF8B13E128}" presName="FourNodes_3_text" presStyleLbl="node1" presStyleIdx="3" presStyleCnt="4">
        <dgm:presLayoutVars>
          <dgm:bulletEnabled val="1"/>
        </dgm:presLayoutVars>
      </dgm:prSet>
      <dgm:spPr/>
    </dgm:pt>
    <dgm:pt modelId="{91B734A9-D684-4297-9EB0-599E3BD5E00D}" type="pres">
      <dgm:prSet presAssocID="{60D03632-D89F-4EFB-9705-50DF8B13E128}" presName="FourNodes_4_text" presStyleLbl="node1" presStyleIdx="3" presStyleCnt="4">
        <dgm:presLayoutVars>
          <dgm:bulletEnabled val="1"/>
        </dgm:presLayoutVars>
      </dgm:prSet>
      <dgm:spPr/>
    </dgm:pt>
  </dgm:ptLst>
  <dgm:cxnLst>
    <dgm:cxn modelId="{5112CB21-B259-480E-B066-E116C70A58EF}" type="presOf" srcId="{8FFFEAC4-6602-4000-8AA2-279FB5BB4A79}" destId="{4ED975FF-738B-4EEA-9A05-C822A371454B}" srcOrd="1" destOrd="0" presId="urn:microsoft.com/office/officeart/2005/8/layout/vProcess5"/>
    <dgm:cxn modelId="{7B2DD121-E6D5-482D-AE82-79036A278FE0}" type="presOf" srcId="{D3561302-445E-4C98-A110-618E779BFC66}" destId="{F3B85325-F2A5-404A-AA66-C36867942B81}" srcOrd="0" destOrd="0" presId="urn:microsoft.com/office/officeart/2005/8/layout/vProcess5"/>
    <dgm:cxn modelId="{1739D921-F9D2-432F-8879-8788D895E271}" type="presOf" srcId="{089C53F3-6BA0-4398-8669-9E2F1CD3E3D8}" destId="{D954A40C-47FB-476A-9CF9-426B9F4FC1EE}" srcOrd="1" destOrd="0" presId="urn:microsoft.com/office/officeart/2005/8/layout/vProcess5"/>
    <dgm:cxn modelId="{69965E29-A049-4281-A7E4-DA70BE8D136D}" srcId="{60D03632-D89F-4EFB-9705-50DF8B13E128}" destId="{38D64507-86CD-4040-A262-A140B55C014A}" srcOrd="0" destOrd="0" parTransId="{FCA4D31C-D0C1-4087-B28E-EEA9DDC0C3E7}" sibTransId="{2917E95C-8B80-4A48-BD37-E17A2BD1BB3B}"/>
    <dgm:cxn modelId="{E322BF65-5E19-4694-94AD-E24752D17718}" type="presOf" srcId="{089C53F3-6BA0-4398-8669-9E2F1CD3E3D8}" destId="{169887DA-0DDA-4E7B-A072-5D8616DB48DF}" srcOrd="0" destOrd="0" presId="urn:microsoft.com/office/officeart/2005/8/layout/vProcess5"/>
    <dgm:cxn modelId="{B2829578-B0EA-46E7-A776-1F50DF39F4D7}" type="presOf" srcId="{864EE7DA-C1F5-4046-890A-43855E7E3CEB}" destId="{91B734A9-D684-4297-9EB0-599E3BD5E00D}" srcOrd="1" destOrd="0" presId="urn:microsoft.com/office/officeart/2005/8/layout/vProcess5"/>
    <dgm:cxn modelId="{75E6847C-575D-4622-BE66-F098B5D92A0B}" type="presOf" srcId="{864EE7DA-C1F5-4046-890A-43855E7E3CEB}" destId="{F5F2EF00-F1BA-49C2-A16B-56E690954206}" srcOrd="0" destOrd="0" presId="urn:microsoft.com/office/officeart/2005/8/layout/vProcess5"/>
    <dgm:cxn modelId="{A0371086-8446-47D2-A1F3-0DEB5FFEED82}" srcId="{60D03632-D89F-4EFB-9705-50DF8B13E128}" destId="{8FFFEAC4-6602-4000-8AA2-279FB5BB4A79}" srcOrd="2" destOrd="0" parTransId="{D9F0FAE4-F3D5-4B27-A9F6-84ACA270DD4D}" sibTransId="{C9BFB552-B331-4BC9-B8BA-693C9D611428}"/>
    <dgm:cxn modelId="{7B6FE694-1145-4EDA-9817-C2477BA49574}" type="presOf" srcId="{60D03632-D89F-4EFB-9705-50DF8B13E128}" destId="{545EABDF-41B8-42BB-AFDA-C0EA9F516D8A}" srcOrd="0" destOrd="0" presId="urn:microsoft.com/office/officeart/2005/8/layout/vProcess5"/>
    <dgm:cxn modelId="{8D0C469F-8A5F-4FCD-81C8-2F2C20B916D8}" srcId="{60D03632-D89F-4EFB-9705-50DF8B13E128}" destId="{089C53F3-6BA0-4398-8669-9E2F1CD3E3D8}" srcOrd="1" destOrd="0" parTransId="{1964EA58-0A7A-4AEA-B85C-182E006EF90F}" sibTransId="{D3561302-445E-4C98-A110-618E779BFC66}"/>
    <dgm:cxn modelId="{51FE48A8-BB56-488C-92C1-C3D4578EA9A9}" type="presOf" srcId="{8FFFEAC4-6602-4000-8AA2-279FB5BB4A79}" destId="{4D204F4D-47C0-4068-8C6F-3A7CBEA1B047}" srcOrd="0" destOrd="0" presId="urn:microsoft.com/office/officeart/2005/8/layout/vProcess5"/>
    <dgm:cxn modelId="{F38400B6-C2CC-43CA-858C-CA61411C7E07}" type="presOf" srcId="{38D64507-86CD-4040-A262-A140B55C014A}" destId="{26B1D457-A62D-4E00-B466-A72898EFC0FB}" srcOrd="1" destOrd="0" presId="urn:microsoft.com/office/officeart/2005/8/layout/vProcess5"/>
    <dgm:cxn modelId="{7F17C4D6-0ED1-4498-B352-D54F49B125E6}" type="presOf" srcId="{C9BFB552-B331-4BC9-B8BA-693C9D611428}" destId="{8E7AE613-568A-43FB-8CD4-DC48DD826D2A}" srcOrd="0" destOrd="0" presId="urn:microsoft.com/office/officeart/2005/8/layout/vProcess5"/>
    <dgm:cxn modelId="{0BBDB1D9-7825-4773-8632-F33088C4A21B}" type="presOf" srcId="{2917E95C-8B80-4A48-BD37-E17A2BD1BB3B}" destId="{3F4949C2-A326-4B7A-8914-4EDE5F9E4632}" srcOrd="0" destOrd="0" presId="urn:microsoft.com/office/officeart/2005/8/layout/vProcess5"/>
    <dgm:cxn modelId="{20EB64DA-0E81-4DD9-B125-C05A4EAEF582}" type="presOf" srcId="{38D64507-86CD-4040-A262-A140B55C014A}" destId="{ABECDAD0-33AF-450E-A250-A91B78B57534}" srcOrd="0" destOrd="0" presId="urn:microsoft.com/office/officeart/2005/8/layout/vProcess5"/>
    <dgm:cxn modelId="{F565C0E5-53BB-4615-8A99-503A96FDC4E1}" srcId="{60D03632-D89F-4EFB-9705-50DF8B13E128}" destId="{864EE7DA-C1F5-4046-890A-43855E7E3CEB}" srcOrd="3" destOrd="0" parTransId="{FDD24EA3-51F2-45B9-ACCC-43FF2EA372B4}" sibTransId="{CB8018BF-7E18-4B01-80E2-931FC25A5854}"/>
    <dgm:cxn modelId="{30D7CF82-2761-4BBE-8580-B352613D4B8E}" type="presParOf" srcId="{545EABDF-41B8-42BB-AFDA-C0EA9F516D8A}" destId="{D1FC0BD2-6EE6-494A-A17B-3D8A0736A914}" srcOrd="0" destOrd="0" presId="urn:microsoft.com/office/officeart/2005/8/layout/vProcess5"/>
    <dgm:cxn modelId="{46F8EE4A-F940-4E06-B838-02D99380C41C}" type="presParOf" srcId="{545EABDF-41B8-42BB-AFDA-C0EA9F516D8A}" destId="{ABECDAD0-33AF-450E-A250-A91B78B57534}" srcOrd="1" destOrd="0" presId="urn:microsoft.com/office/officeart/2005/8/layout/vProcess5"/>
    <dgm:cxn modelId="{C9802B3B-FA15-40F4-863D-A4F9E66CEC09}" type="presParOf" srcId="{545EABDF-41B8-42BB-AFDA-C0EA9F516D8A}" destId="{169887DA-0DDA-4E7B-A072-5D8616DB48DF}" srcOrd="2" destOrd="0" presId="urn:microsoft.com/office/officeart/2005/8/layout/vProcess5"/>
    <dgm:cxn modelId="{D941BEDD-7C96-4D8B-B9D3-955A7B634079}" type="presParOf" srcId="{545EABDF-41B8-42BB-AFDA-C0EA9F516D8A}" destId="{4D204F4D-47C0-4068-8C6F-3A7CBEA1B047}" srcOrd="3" destOrd="0" presId="urn:microsoft.com/office/officeart/2005/8/layout/vProcess5"/>
    <dgm:cxn modelId="{53BE6BBA-79B9-49F7-9AD1-41F226FEA85A}" type="presParOf" srcId="{545EABDF-41B8-42BB-AFDA-C0EA9F516D8A}" destId="{F5F2EF00-F1BA-49C2-A16B-56E690954206}" srcOrd="4" destOrd="0" presId="urn:microsoft.com/office/officeart/2005/8/layout/vProcess5"/>
    <dgm:cxn modelId="{F3DA10F3-2CB2-459D-9AC2-7251F82542EB}" type="presParOf" srcId="{545EABDF-41B8-42BB-AFDA-C0EA9F516D8A}" destId="{3F4949C2-A326-4B7A-8914-4EDE5F9E4632}" srcOrd="5" destOrd="0" presId="urn:microsoft.com/office/officeart/2005/8/layout/vProcess5"/>
    <dgm:cxn modelId="{9F2B736F-729F-49CA-A7E8-5AB4200D4A1D}" type="presParOf" srcId="{545EABDF-41B8-42BB-AFDA-C0EA9F516D8A}" destId="{F3B85325-F2A5-404A-AA66-C36867942B81}" srcOrd="6" destOrd="0" presId="urn:microsoft.com/office/officeart/2005/8/layout/vProcess5"/>
    <dgm:cxn modelId="{581CF693-AACC-4896-94E7-66C763622837}" type="presParOf" srcId="{545EABDF-41B8-42BB-AFDA-C0EA9F516D8A}" destId="{8E7AE613-568A-43FB-8CD4-DC48DD826D2A}" srcOrd="7" destOrd="0" presId="urn:microsoft.com/office/officeart/2005/8/layout/vProcess5"/>
    <dgm:cxn modelId="{2B373A00-21AF-4915-97C9-3FD31D5E295F}" type="presParOf" srcId="{545EABDF-41B8-42BB-AFDA-C0EA9F516D8A}" destId="{26B1D457-A62D-4E00-B466-A72898EFC0FB}" srcOrd="8" destOrd="0" presId="urn:microsoft.com/office/officeart/2005/8/layout/vProcess5"/>
    <dgm:cxn modelId="{BFA69BBC-638F-4CDF-A1AA-0E3F37201ADA}" type="presParOf" srcId="{545EABDF-41B8-42BB-AFDA-C0EA9F516D8A}" destId="{D954A40C-47FB-476A-9CF9-426B9F4FC1EE}" srcOrd="9" destOrd="0" presId="urn:microsoft.com/office/officeart/2005/8/layout/vProcess5"/>
    <dgm:cxn modelId="{23181A94-8CC4-4BD6-90A8-F666A31C4CEB}" type="presParOf" srcId="{545EABDF-41B8-42BB-AFDA-C0EA9F516D8A}" destId="{4ED975FF-738B-4EEA-9A05-C822A371454B}" srcOrd="10" destOrd="0" presId="urn:microsoft.com/office/officeart/2005/8/layout/vProcess5"/>
    <dgm:cxn modelId="{4A9834D0-08E1-4F8E-982A-F72ED6713670}" type="presParOf" srcId="{545EABDF-41B8-42BB-AFDA-C0EA9F516D8A}" destId="{91B734A9-D684-4297-9EB0-599E3BD5E00D}"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2C3D4FE-72FF-424F-A203-EC522E5B9D4D}" type="doc">
      <dgm:prSet loTypeId="urn:microsoft.com/office/officeart/2008/layout/LinedList" loCatId="list" qsTypeId="urn:microsoft.com/office/officeart/2005/8/quickstyle/simple4" qsCatId="simple" csTypeId="urn:microsoft.com/office/officeart/2005/8/colors/accent0_3" csCatId="mainScheme"/>
      <dgm:spPr/>
      <dgm:t>
        <a:bodyPr/>
        <a:lstStyle/>
        <a:p>
          <a:endParaRPr lang="en-US"/>
        </a:p>
      </dgm:t>
    </dgm:pt>
    <dgm:pt modelId="{D3ADB23C-9A32-472E-BCC2-04CFEB235587}">
      <dgm:prSet/>
      <dgm:spPr/>
      <dgm:t>
        <a:bodyPr/>
        <a:lstStyle/>
        <a:p>
          <a:r>
            <a:rPr lang="en-GB"/>
            <a:t>We encourage all students to gain employment within the hospitality industry. We have a dedicated TEAMS page where job adverts are posted</a:t>
          </a:r>
          <a:endParaRPr lang="en-US"/>
        </a:p>
      </dgm:t>
    </dgm:pt>
    <dgm:pt modelId="{16DC2EFF-F84F-4CD9-8997-6BA3858B0811}" type="parTrans" cxnId="{D8C23DC7-127F-4B47-A456-1F94847E0CA3}">
      <dgm:prSet/>
      <dgm:spPr/>
      <dgm:t>
        <a:bodyPr/>
        <a:lstStyle/>
        <a:p>
          <a:endParaRPr lang="en-US"/>
        </a:p>
      </dgm:t>
    </dgm:pt>
    <dgm:pt modelId="{E90CDFC4-F7EA-47D8-8C67-C08F2ACB80FD}" type="sibTrans" cxnId="{D8C23DC7-127F-4B47-A456-1F94847E0CA3}">
      <dgm:prSet/>
      <dgm:spPr/>
      <dgm:t>
        <a:bodyPr/>
        <a:lstStyle/>
        <a:p>
          <a:endParaRPr lang="en-US"/>
        </a:p>
      </dgm:t>
    </dgm:pt>
    <dgm:pt modelId="{9CBD64E6-7E53-4248-8E2A-0FD9F51EFE16}">
      <dgm:prSet/>
      <dgm:spPr/>
      <dgm:t>
        <a:bodyPr/>
        <a:lstStyle/>
        <a:p>
          <a:r>
            <a:rPr lang="en-GB"/>
            <a:t>All students will be required to find a minimum of 1 day a week work experience throughout the year</a:t>
          </a:r>
          <a:endParaRPr lang="en-US"/>
        </a:p>
      </dgm:t>
    </dgm:pt>
    <dgm:pt modelId="{B610C6C3-704D-48FD-ADF3-20400C382223}" type="parTrans" cxnId="{B9208CDD-26C8-466C-B3CE-E1229900B161}">
      <dgm:prSet/>
      <dgm:spPr/>
      <dgm:t>
        <a:bodyPr/>
        <a:lstStyle/>
        <a:p>
          <a:endParaRPr lang="en-US"/>
        </a:p>
      </dgm:t>
    </dgm:pt>
    <dgm:pt modelId="{2C3D3180-C7EB-45CA-BFAA-027C2E860314}" type="sibTrans" cxnId="{B9208CDD-26C8-466C-B3CE-E1229900B161}">
      <dgm:prSet/>
      <dgm:spPr/>
      <dgm:t>
        <a:bodyPr/>
        <a:lstStyle/>
        <a:p>
          <a:endParaRPr lang="en-US"/>
        </a:p>
      </dgm:t>
    </dgm:pt>
    <dgm:pt modelId="{E7A1201A-8A0C-44D4-97A5-3A0026D25307}">
      <dgm:prSet/>
      <dgm:spPr/>
      <dgm:t>
        <a:bodyPr/>
        <a:lstStyle/>
        <a:p>
          <a:r>
            <a:rPr lang="en-GB"/>
            <a:t>Additional experiences will take place throughout the year where we take the students off site, please ensure that you fill in the required consent forms and return them during induction week</a:t>
          </a:r>
          <a:endParaRPr lang="en-US"/>
        </a:p>
      </dgm:t>
    </dgm:pt>
    <dgm:pt modelId="{80FAAE51-25AB-44C0-A1F1-52CC060BF6AD}" type="parTrans" cxnId="{69EB4C90-696B-4EB7-BE91-33FFA5B18A62}">
      <dgm:prSet/>
      <dgm:spPr/>
      <dgm:t>
        <a:bodyPr/>
        <a:lstStyle/>
        <a:p>
          <a:endParaRPr lang="en-US"/>
        </a:p>
      </dgm:t>
    </dgm:pt>
    <dgm:pt modelId="{CAB29750-511F-4ADF-9749-AACAC2E1085C}" type="sibTrans" cxnId="{69EB4C90-696B-4EB7-BE91-33FFA5B18A62}">
      <dgm:prSet/>
      <dgm:spPr/>
      <dgm:t>
        <a:bodyPr/>
        <a:lstStyle/>
        <a:p>
          <a:endParaRPr lang="en-US"/>
        </a:p>
      </dgm:t>
    </dgm:pt>
    <dgm:pt modelId="{A2B853DE-8B6A-4815-8A86-396FCDD8C46A}" type="pres">
      <dgm:prSet presAssocID="{12C3D4FE-72FF-424F-A203-EC522E5B9D4D}" presName="vert0" presStyleCnt="0">
        <dgm:presLayoutVars>
          <dgm:dir/>
          <dgm:animOne val="branch"/>
          <dgm:animLvl val="lvl"/>
        </dgm:presLayoutVars>
      </dgm:prSet>
      <dgm:spPr/>
    </dgm:pt>
    <dgm:pt modelId="{EA5EFE53-47F5-4869-A122-3180B7E08BF0}" type="pres">
      <dgm:prSet presAssocID="{D3ADB23C-9A32-472E-BCC2-04CFEB235587}" presName="thickLine" presStyleLbl="alignNode1" presStyleIdx="0" presStyleCnt="3"/>
      <dgm:spPr/>
    </dgm:pt>
    <dgm:pt modelId="{C428B10E-E5B4-4D13-A681-6E419ADE16F9}" type="pres">
      <dgm:prSet presAssocID="{D3ADB23C-9A32-472E-BCC2-04CFEB235587}" presName="horz1" presStyleCnt="0"/>
      <dgm:spPr/>
    </dgm:pt>
    <dgm:pt modelId="{F0CF8BFE-50B6-480F-B751-AA96E9D19214}" type="pres">
      <dgm:prSet presAssocID="{D3ADB23C-9A32-472E-BCC2-04CFEB235587}" presName="tx1" presStyleLbl="revTx" presStyleIdx="0" presStyleCnt="3"/>
      <dgm:spPr/>
    </dgm:pt>
    <dgm:pt modelId="{34BB4529-586A-4461-BE02-383BC3F95269}" type="pres">
      <dgm:prSet presAssocID="{D3ADB23C-9A32-472E-BCC2-04CFEB235587}" presName="vert1" presStyleCnt="0"/>
      <dgm:spPr/>
    </dgm:pt>
    <dgm:pt modelId="{5060FCE8-1056-4CE3-93DF-29A08A1E7772}" type="pres">
      <dgm:prSet presAssocID="{9CBD64E6-7E53-4248-8E2A-0FD9F51EFE16}" presName="thickLine" presStyleLbl="alignNode1" presStyleIdx="1" presStyleCnt="3"/>
      <dgm:spPr/>
    </dgm:pt>
    <dgm:pt modelId="{D12F9828-D2A8-42D7-BF2B-3CED4AAD9A32}" type="pres">
      <dgm:prSet presAssocID="{9CBD64E6-7E53-4248-8E2A-0FD9F51EFE16}" presName="horz1" presStyleCnt="0"/>
      <dgm:spPr/>
    </dgm:pt>
    <dgm:pt modelId="{9B745D48-F4AB-41BC-A5C1-6B7183BF0E62}" type="pres">
      <dgm:prSet presAssocID="{9CBD64E6-7E53-4248-8E2A-0FD9F51EFE16}" presName="tx1" presStyleLbl="revTx" presStyleIdx="1" presStyleCnt="3"/>
      <dgm:spPr/>
    </dgm:pt>
    <dgm:pt modelId="{BA1E2B13-072D-4043-9947-630CF6916442}" type="pres">
      <dgm:prSet presAssocID="{9CBD64E6-7E53-4248-8E2A-0FD9F51EFE16}" presName="vert1" presStyleCnt="0"/>
      <dgm:spPr/>
    </dgm:pt>
    <dgm:pt modelId="{D121E579-717E-476A-96EA-F34CB6FF9EA0}" type="pres">
      <dgm:prSet presAssocID="{E7A1201A-8A0C-44D4-97A5-3A0026D25307}" presName="thickLine" presStyleLbl="alignNode1" presStyleIdx="2" presStyleCnt="3"/>
      <dgm:spPr/>
    </dgm:pt>
    <dgm:pt modelId="{71BE4967-70CA-4ADB-9C32-8AEDD38C082B}" type="pres">
      <dgm:prSet presAssocID="{E7A1201A-8A0C-44D4-97A5-3A0026D25307}" presName="horz1" presStyleCnt="0"/>
      <dgm:spPr/>
    </dgm:pt>
    <dgm:pt modelId="{60C11864-2A4C-4453-B781-AC76E1A8116F}" type="pres">
      <dgm:prSet presAssocID="{E7A1201A-8A0C-44D4-97A5-3A0026D25307}" presName="tx1" presStyleLbl="revTx" presStyleIdx="2" presStyleCnt="3"/>
      <dgm:spPr/>
    </dgm:pt>
    <dgm:pt modelId="{F04274E5-CF49-4347-AB57-43B456E701A7}" type="pres">
      <dgm:prSet presAssocID="{E7A1201A-8A0C-44D4-97A5-3A0026D25307}" presName="vert1" presStyleCnt="0"/>
      <dgm:spPr/>
    </dgm:pt>
  </dgm:ptLst>
  <dgm:cxnLst>
    <dgm:cxn modelId="{34057F17-A9B3-4BBE-89F2-B26672BF7F62}" type="presOf" srcId="{D3ADB23C-9A32-472E-BCC2-04CFEB235587}" destId="{F0CF8BFE-50B6-480F-B751-AA96E9D19214}" srcOrd="0" destOrd="0" presId="urn:microsoft.com/office/officeart/2008/layout/LinedList"/>
    <dgm:cxn modelId="{844FC953-EE43-42C8-B9EE-F57F018D2203}" type="presOf" srcId="{9CBD64E6-7E53-4248-8E2A-0FD9F51EFE16}" destId="{9B745D48-F4AB-41BC-A5C1-6B7183BF0E62}" srcOrd="0" destOrd="0" presId="urn:microsoft.com/office/officeart/2008/layout/LinedList"/>
    <dgm:cxn modelId="{69EB4C90-696B-4EB7-BE91-33FFA5B18A62}" srcId="{12C3D4FE-72FF-424F-A203-EC522E5B9D4D}" destId="{E7A1201A-8A0C-44D4-97A5-3A0026D25307}" srcOrd="2" destOrd="0" parTransId="{80FAAE51-25AB-44C0-A1F1-52CC060BF6AD}" sibTransId="{CAB29750-511F-4ADF-9749-AACAC2E1085C}"/>
    <dgm:cxn modelId="{D8C23DC7-127F-4B47-A456-1F94847E0CA3}" srcId="{12C3D4FE-72FF-424F-A203-EC522E5B9D4D}" destId="{D3ADB23C-9A32-472E-BCC2-04CFEB235587}" srcOrd="0" destOrd="0" parTransId="{16DC2EFF-F84F-4CD9-8997-6BA3858B0811}" sibTransId="{E90CDFC4-F7EA-47D8-8C67-C08F2ACB80FD}"/>
    <dgm:cxn modelId="{ACC9E7D7-7DC9-48A7-88F5-6E35DE67AAB2}" type="presOf" srcId="{12C3D4FE-72FF-424F-A203-EC522E5B9D4D}" destId="{A2B853DE-8B6A-4815-8A86-396FCDD8C46A}" srcOrd="0" destOrd="0" presId="urn:microsoft.com/office/officeart/2008/layout/LinedList"/>
    <dgm:cxn modelId="{B9208CDD-26C8-466C-B3CE-E1229900B161}" srcId="{12C3D4FE-72FF-424F-A203-EC522E5B9D4D}" destId="{9CBD64E6-7E53-4248-8E2A-0FD9F51EFE16}" srcOrd="1" destOrd="0" parTransId="{B610C6C3-704D-48FD-ADF3-20400C382223}" sibTransId="{2C3D3180-C7EB-45CA-BFAA-027C2E860314}"/>
    <dgm:cxn modelId="{6C1D79FA-AB92-4225-9E65-F416DEEAAD1F}" type="presOf" srcId="{E7A1201A-8A0C-44D4-97A5-3A0026D25307}" destId="{60C11864-2A4C-4453-B781-AC76E1A8116F}" srcOrd="0" destOrd="0" presId="urn:microsoft.com/office/officeart/2008/layout/LinedList"/>
    <dgm:cxn modelId="{92428680-C64E-4274-BD02-4689E19E54B2}" type="presParOf" srcId="{A2B853DE-8B6A-4815-8A86-396FCDD8C46A}" destId="{EA5EFE53-47F5-4869-A122-3180B7E08BF0}" srcOrd="0" destOrd="0" presId="urn:microsoft.com/office/officeart/2008/layout/LinedList"/>
    <dgm:cxn modelId="{2B858A8D-CB36-4E8A-8714-36EB540F07EA}" type="presParOf" srcId="{A2B853DE-8B6A-4815-8A86-396FCDD8C46A}" destId="{C428B10E-E5B4-4D13-A681-6E419ADE16F9}" srcOrd="1" destOrd="0" presId="urn:microsoft.com/office/officeart/2008/layout/LinedList"/>
    <dgm:cxn modelId="{A4D7C29C-E162-4318-BC0F-6E7184C83361}" type="presParOf" srcId="{C428B10E-E5B4-4D13-A681-6E419ADE16F9}" destId="{F0CF8BFE-50B6-480F-B751-AA96E9D19214}" srcOrd="0" destOrd="0" presId="urn:microsoft.com/office/officeart/2008/layout/LinedList"/>
    <dgm:cxn modelId="{A21881F4-0BF6-4C74-9914-C76A2D5393A6}" type="presParOf" srcId="{C428B10E-E5B4-4D13-A681-6E419ADE16F9}" destId="{34BB4529-586A-4461-BE02-383BC3F95269}" srcOrd="1" destOrd="0" presId="urn:microsoft.com/office/officeart/2008/layout/LinedList"/>
    <dgm:cxn modelId="{8458FE40-71FC-4818-A81A-835B6FE39AE9}" type="presParOf" srcId="{A2B853DE-8B6A-4815-8A86-396FCDD8C46A}" destId="{5060FCE8-1056-4CE3-93DF-29A08A1E7772}" srcOrd="2" destOrd="0" presId="urn:microsoft.com/office/officeart/2008/layout/LinedList"/>
    <dgm:cxn modelId="{6D30D2CF-7903-48A8-9D08-1688AE5889EC}" type="presParOf" srcId="{A2B853DE-8B6A-4815-8A86-396FCDD8C46A}" destId="{D12F9828-D2A8-42D7-BF2B-3CED4AAD9A32}" srcOrd="3" destOrd="0" presId="urn:microsoft.com/office/officeart/2008/layout/LinedList"/>
    <dgm:cxn modelId="{06AC0283-E673-451B-814F-F989CF70C6DD}" type="presParOf" srcId="{D12F9828-D2A8-42D7-BF2B-3CED4AAD9A32}" destId="{9B745D48-F4AB-41BC-A5C1-6B7183BF0E62}" srcOrd="0" destOrd="0" presId="urn:microsoft.com/office/officeart/2008/layout/LinedList"/>
    <dgm:cxn modelId="{78B4ECD4-AEE6-4E8D-869E-0B681DD80D2E}" type="presParOf" srcId="{D12F9828-D2A8-42D7-BF2B-3CED4AAD9A32}" destId="{BA1E2B13-072D-4043-9947-630CF6916442}" srcOrd="1" destOrd="0" presId="urn:microsoft.com/office/officeart/2008/layout/LinedList"/>
    <dgm:cxn modelId="{686F4C14-8AF8-4D1E-9571-9C975053C762}" type="presParOf" srcId="{A2B853DE-8B6A-4815-8A86-396FCDD8C46A}" destId="{D121E579-717E-476A-96EA-F34CB6FF9EA0}" srcOrd="4" destOrd="0" presId="urn:microsoft.com/office/officeart/2008/layout/LinedList"/>
    <dgm:cxn modelId="{9C076EE4-9050-4DEA-B054-11089FFD7BF1}" type="presParOf" srcId="{A2B853DE-8B6A-4815-8A86-396FCDD8C46A}" destId="{71BE4967-70CA-4ADB-9C32-8AEDD38C082B}" srcOrd="5" destOrd="0" presId="urn:microsoft.com/office/officeart/2008/layout/LinedList"/>
    <dgm:cxn modelId="{E23425E0-869A-4911-B0B3-989AE278D46A}" type="presParOf" srcId="{71BE4967-70CA-4ADB-9C32-8AEDD38C082B}" destId="{60C11864-2A4C-4453-B781-AC76E1A8116F}" srcOrd="0" destOrd="0" presId="urn:microsoft.com/office/officeart/2008/layout/LinedList"/>
    <dgm:cxn modelId="{BD2AF258-1FAF-4D31-B327-D4AFF710CAFD}" type="presParOf" srcId="{71BE4967-70CA-4ADB-9C32-8AEDD38C082B}" destId="{F04274E5-CF49-4347-AB57-43B456E701A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610BA77-E2BD-4ACC-8B96-FD312FA77501}"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B70AFAF7-CA42-477E-9920-F7766FE26A41}">
      <dgm:prSet/>
      <dgm:spPr/>
      <dgm:t>
        <a:bodyPr/>
        <a:lstStyle/>
        <a:p>
          <a:r>
            <a:rPr lang="en-GB" dirty="0"/>
            <a:t>Uniforms will be available to purchase from 1</a:t>
          </a:r>
          <a:r>
            <a:rPr lang="en-GB" baseline="30000" dirty="0"/>
            <a:t>st</a:t>
          </a:r>
          <a:r>
            <a:rPr lang="en-GB" dirty="0"/>
            <a:t> August you will find the order forms  with the Starting in September information</a:t>
          </a:r>
          <a:endParaRPr lang="en-US" dirty="0"/>
        </a:p>
      </dgm:t>
    </dgm:pt>
    <dgm:pt modelId="{400943DD-529D-484D-B18B-8595F18BE302}" type="parTrans" cxnId="{A70D7CB8-A0F4-4641-8101-725170CEA6AC}">
      <dgm:prSet/>
      <dgm:spPr/>
      <dgm:t>
        <a:bodyPr/>
        <a:lstStyle/>
        <a:p>
          <a:endParaRPr lang="en-US"/>
        </a:p>
      </dgm:t>
    </dgm:pt>
    <dgm:pt modelId="{82AFFF9C-BA53-409E-9CE8-2BC4326B4549}" type="sibTrans" cxnId="{A70D7CB8-A0F4-4641-8101-725170CEA6AC}">
      <dgm:prSet/>
      <dgm:spPr/>
      <dgm:t>
        <a:bodyPr/>
        <a:lstStyle/>
        <a:p>
          <a:endParaRPr lang="en-US"/>
        </a:p>
      </dgm:t>
    </dgm:pt>
    <dgm:pt modelId="{AD6DF89B-4641-4F03-B958-073FC66FB262}">
      <dgm:prSet/>
      <dgm:spPr/>
      <dgm:t>
        <a:bodyPr/>
        <a:lstStyle/>
        <a:p>
          <a:r>
            <a:rPr lang="en-GB"/>
            <a:t>Go bigger not smaller (except for shoes)</a:t>
          </a:r>
          <a:endParaRPr lang="en-US"/>
        </a:p>
      </dgm:t>
    </dgm:pt>
    <dgm:pt modelId="{D8AF11D0-1086-4360-BE27-163B3145FB39}" type="parTrans" cxnId="{2D6B6A0D-5C4E-4597-AC66-5E15BD65BE86}">
      <dgm:prSet/>
      <dgm:spPr/>
      <dgm:t>
        <a:bodyPr/>
        <a:lstStyle/>
        <a:p>
          <a:endParaRPr lang="en-US"/>
        </a:p>
      </dgm:t>
    </dgm:pt>
    <dgm:pt modelId="{C9832D41-9496-4535-9FCD-24DA15F2D127}" type="sibTrans" cxnId="{2D6B6A0D-5C4E-4597-AC66-5E15BD65BE86}">
      <dgm:prSet/>
      <dgm:spPr/>
      <dgm:t>
        <a:bodyPr/>
        <a:lstStyle/>
        <a:p>
          <a:endParaRPr lang="en-US"/>
        </a:p>
      </dgm:t>
    </dgm:pt>
    <dgm:pt modelId="{E30EC987-C23D-4809-8D37-A38DA10CD50E}">
      <dgm:prSet/>
      <dgm:spPr/>
      <dgm:t>
        <a:bodyPr/>
        <a:lstStyle/>
        <a:p>
          <a:r>
            <a:rPr lang="en-GB" dirty="0"/>
            <a:t>Uniform must be taken home and washed after use and brought back clean and ironed.</a:t>
          </a:r>
          <a:endParaRPr lang="en-US" dirty="0"/>
        </a:p>
      </dgm:t>
    </dgm:pt>
    <dgm:pt modelId="{427838E6-6CDD-4E12-9ABD-933AB9B13A28}" type="parTrans" cxnId="{7DFC5C85-9604-4F20-8614-80B790F99935}">
      <dgm:prSet/>
      <dgm:spPr/>
      <dgm:t>
        <a:bodyPr/>
        <a:lstStyle/>
        <a:p>
          <a:endParaRPr lang="en-US"/>
        </a:p>
      </dgm:t>
    </dgm:pt>
    <dgm:pt modelId="{8CE90847-05EC-42E3-9E29-BA65DD58F15A}" type="sibTrans" cxnId="{7DFC5C85-9604-4F20-8614-80B790F99935}">
      <dgm:prSet/>
      <dgm:spPr/>
      <dgm:t>
        <a:bodyPr/>
        <a:lstStyle/>
        <a:p>
          <a:endParaRPr lang="en-US"/>
        </a:p>
      </dgm:t>
    </dgm:pt>
    <dgm:pt modelId="{2109038B-7363-486E-991F-F13510DCE193}">
      <dgm:prSet/>
      <dgm:spPr/>
      <dgm:t>
        <a:bodyPr/>
        <a:lstStyle/>
        <a:p>
          <a:r>
            <a:rPr lang="en-GB" dirty="0"/>
            <a:t>Students are unable to be assessed if they do not have the correct uniform and may not be able to access classes</a:t>
          </a:r>
          <a:endParaRPr lang="en-US" dirty="0"/>
        </a:p>
      </dgm:t>
    </dgm:pt>
    <dgm:pt modelId="{0EBDC985-8348-42BB-B628-AD8DDD064765}" type="parTrans" cxnId="{BE46E965-E521-462A-A7AD-AB4BF44532FB}">
      <dgm:prSet/>
      <dgm:spPr/>
      <dgm:t>
        <a:bodyPr/>
        <a:lstStyle/>
        <a:p>
          <a:endParaRPr lang="en-US"/>
        </a:p>
      </dgm:t>
    </dgm:pt>
    <dgm:pt modelId="{14A2DBB6-6A43-482D-AC68-038D832A89A1}" type="sibTrans" cxnId="{BE46E965-E521-462A-A7AD-AB4BF44532FB}">
      <dgm:prSet/>
      <dgm:spPr/>
      <dgm:t>
        <a:bodyPr/>
        <a:lstStyle/>
        <a:p>
          <a:endParaRPr lang="en-US"/>
        </a:p>
      </dgm:t>
    </dgm:pt>
    <dgm:pt modelId="{841C6509-D84D-4604-AB83-EDE73E9F2833}">
      <dgm:prSet/>
      <dgm:spPr/>
      <dgm:t>
        <a:bodyPr/>
        <a:lstStyle/>
        <a:p>
          <a:r>
            <a:rPr lang="en-GB" dirty="0"/>
            <a:t>Students claiming the LSG will have their uniform covered by their grant</a:t>
          </a:r>
          <a:endParaRPr lang="en-US" dirty="0"/>
        </a:p>
      </dgm:t>
    </dgm:pt>
    <dgm:pt modelId="{ECEE2602-B87B-4292-BD3F-AA21590DE575}" type="parTrans" cxnId="{AC2AE093-AC4B-48FE-A4EE-E3943871F566}">
      <dgm:prSet/>
      <dgm:spPr/>
      <dgm:t>
        <a:bodyPr/>
        <a:lstStyle/>
        <a:p>
          <a:endParaRPr lang="en-US"/>
        </a:p>
      </dgm:t>
    </dgm:pt>
    <dgm:pt modelId="{D8074A05-382B-4A15-9F54-190E188F0D57}" type="sibTrans" cxnId="{AC2AE093-AC4B-48FE-A4EE-E3943871F566}">
      <dgm:prSet/>
      <dgm:spPr/>
      <dgm:t>
        <a:bodyPr/>
        <a:lstStyle/>
        <a:p>
          <a:endParaRPr lang="en-US"/>
        </a:p>
      </dgm:t>
    </dgm:pt>
    <dgm:pt modelId="{C70B4E59-3462-419D-A9A1-0CCDED8E0AB2}">
      <dgm:prSet/>
      <dgm:spPr/>
      <dgm:t>
        <a:bodyPr/>
        <a:lstStyle/>
        <a:p>
          <a:r>
            <a:rPr lang="en-GB" dirty="0"/>
            <a:t>Please make sure your name is clearly marked in all uniform</a:t>
          </a:r>
          <a:endParaRPr lang="en-US" dirty="0"/>
        </a:p>
      </dgm:t>
    </dgm:pt>
    <dgm:pt modelId="{F0385288-0365-40C0-9880-724749E99A13}" type="parTrans" cxnId="{03D864E5-A0CB-4581-8665-A837759D9A8D}">
      <dgm:prSet/>
      <dgm:spPr/>
      <dgm:t>
        <a:bodyPr/>
        <a:lstStyle/>
        <a:p>
          <a:endParaRPr lang="en-US"/>
        </a:p>
      </dgm:t>
    </dgm:pt>
    <dgm:pt modelId="{882C6A55-F18C-4360-9AA0-E4183BD58F65}" type="sibTrans" cxnId="{03D864E5-A0CB-4581-8665-A837759D9A8D}">
      <dgm:prSet/>
      <dgm:spPr/>
      <dgm:t>
        <a:bodyPr/>
        <a:lstStyle/>
        <a:p>
          <a:endParaRPr lang="en-US"/>
        </a:p>
      </dgm:t>
    </dgm:pt>
    <dgm:pt modelId="{4FBFC697-CC8F-4EDD-B920-139772B9B337}" type="pres">
      <dgm:prSet presAssocID="{5610BA77-E2BD-4ACC-8B96-FD312FA77501}" presName="linear" presStyleCnt="0">
        <dgm:presLayoutVars>
          <dgm:animLvl val="lvl"/>
          <dgm:resizeHandles val="exact"/>
        </dgm:presLayoutVars>
      </dgm:prSet>
      <dgm:spPr/>
    </dgm:pt>
    <dgm:pt modelId="{B40ABD83-D1AE-48E6-A477-2C9397716AAD}" type="pres">
      <dgm:prSet presAssocID="{B70AFAF7-CA42-477E-9920-F7766FE26A41}" presName="parentText" presStyleLbl="node1" presStyleIdx="0" presStyleCnt="6">
        <dgm:presLayoutVars>
          <dgm:chMax val="0"/>
          <dgm:bulletEnabled val="1"/>
        </dgm:presLayoutVars>
      </dgm:prSet>
      <dgm:spPr/>
    </dgm:pt>
    <dgm:pt modelId="{FFC5F7E5-B518-4372-A2AB-DDE4A3427499}" type="pres">
      <dgm:prSet presAssocID="{82AFFF9C-BA53-409E-9CE8-2BC4326B4549}" presName="spacer" presStyleCnt="0"/>
      <dgm:spPr/>
    </dgm:pt>
    <dgm:pt modelId="{D26B36AD-1A90-4CBE-9391-563A0C4AA4B9}" type="pres">
      <dgm:prSet presAssocID="{AD6DF89B-4641-4F03-B958-073FC66FB262}" presName="parentText" presStyleLbl="node1" presStyleIdx="1" presStyleCnt="6">
        <dgm:presLayoutVars>
          <dgm:chMax val="0"/>
          <dgm:bulletEnabled val="1"/>
        </dgm:presLayoutVars>
      </dgm:prSet>
      <dgm:spPr/>
    </dgm:pt>
    <dgm:pt modelId="{63EA1C14-CAB8-4921-A9F5-B602A5C00DC7}" type="pres">
      <dgm:prSet presAssocID="{C9832D41-9496-4535-9FCD-24DA15F2D127}" presName="spacer" presStyleCnt="0"/>
      <dgm:spPr/>
    </dgm:pt>
    <dgm:pt modelId="{FAA63716-5E8D-4E30-AAB1-93E87A8D9BFC}" type="pres">
      <dgm:prSet presAssocID="{E30EC987-C23D-4809-8D37-A38DA10CD50E}" presName="parentText" presStyleLbl="node1" presStyleIdx="2" presStyleCnt="6">
        <dgm:presLayoutVars>
          <dgm:chMax val="0"/>
          <dgm:bulletEnabled val="1"/>
        </dgm:presLayoutVars>
      </dgm:prSet>
      <dgm:spPr/>
    </dgm:pt>
    <dgm:pt modelId="{F71AA9B3-1AEF-469E-A853-6D9116C04F30}" type="pres">
      <dgm:prSet presAssocID="{8CE90847-05EC-42E3-9E29-BA65DD58F15A}" presName="spacer" presStyleCnt="0"/>
      <dgm:spPr/>
    </dgm:pt>
    <dgm:pt modelId="{97FAB2AA-68F2-461A-97E5-0C147B0179A5}" type="pres">
      <dgm:prSet presAssocID="{2109038B-7363-486E-991F-F13510DCE193}" presName="parentText" presStyleLbl="node1" presStyleIdx="3" presStyleCnt="6">
        <dgm:presLayoutVars>
          <dgm:chMax val="0"/>
          <dgm:bulletEnabled val="1"/>
        </dgm:presLayoutVars>
      </dgm:prSet>
      <dgm:spPr/>
    </dgm:pt>
    <dgm:pt modelId="{B5CB93EB-42C7-4406-9703-4758FCCEE875}" type="pres">
      <dgm:prSet presAssocID="{14A2DBB6-6A43-482D-AC68-038D832A89A1}" presName="spacer" presStyleCnt="0"/>
      <dgm:spPr/>
    </dgm:pt>
    <dgm:pt modelId="{EBCB4B31-E231-4A75-8946-D604D6CE3DD1}" type="pres">
      <dgm:prSet presAssocID="{841C6509-D84D-4604-AB83-EDE73E9F2833}" presName="parentText" presStyleLbl="node1" presStyleIdx="4" presStyleCnt="6">
        <dgm:presLayoutVars>
          <dgm:chMax val="0"/>
          <dgm:bulletEnabled val="1"/>
        </dgm:presLayoutVars>
      </dgm:prSet>
      <dgm:spPr/>
    </dgm:pt>
    <dgm:pt modelId="{1413CAA0-E4CB-4D52-B398-86E8953CDDFC}" type="pres">
      <dgm:prSet presAssocID="{D8074A05-382B-4A15-9F54-190E188F0D57}" presName="spacer" presStyleCnt="0"/>
      <dgm:spPr/>
    </dgm:pt>
    <dgm:pt modelId="{64AFA33B-FC79-4AE1-B0CD-6997A9C2E0A8}" type="pres">
      <dgm:prSet presAssocID="{C70B4E59-3462-419D-A9A1-0CCDED8E0AB2}" presName="parentText" presStyleLbl="node1" presStyleIdx="5" presStyleCnt="6">
        <dgm:presLayoutVars>
          <dgm:chMax val="0"/>
          <dgm:bulletEnabled val="1"/>
        </dgm:presLayoutVars>
      </dgm:prSet>
      <dgm:spPr/>
    </dgm:pt>
  </dgm:ptLst>
  <dgm:cxnLst>
    <dgm:cxn modelId="{2D6B6A0D-5C4E-4597-AC66-5E15BD65BE86}" srcId="{5610BA77-E2BD-4ACC-8B96-FD312FA77501}" destId="{AD6DF89B-4641-4F03-B958-073FC66FB262}" srcOrd="1" destOrd="0" parTransId="{D8AF11D0-1086-4360-BE27-163B3145FB39}" sibTransId="{C9832D41-9496-4535-9FCD-24DA15F2D127}"/>
    <dgm:cxn modelId="{BE46E965-E521-462A-A7AD-AB4BF44532FB}" srcId="{5610BA77-E2BD-4ACC-8B96-FD312FA77501}" destId="{2109038B-7363-486E-991F-F13510DCE193}" srcOrd="3" destOrd="0" parTransId="{0EBDC985-8348-42BB-B628-AD8DDD064765}" sibTransId="{14A2DBB6-6A43-482D-AC68-038D832A89A1}"/>
    <dgm:cxn modelId="{C982767E-9E68-4499-A96A-8B2AD72E6324}" type="presOf" srcId="{841C6509-D84D-4604-AB83-EDE73E9F2833}" destId="{EBCB4B31-E231-4A75-8946-D604D6CE3DD1}" srcOrd="0" destOrd="0" presId="urn:microsoft.com/office/officeart/2005/8/layout/vList2"/>
    <dgm:cxn modelId="{2F6D707F-B35B-40E9-B4BC-37D8449B799F}" type="presOf" srcId="{C70B4E59-3462-419D-A9A1-0CCDED8E0AB2}" destId="{64AFA33B-FC79-4AE1-B0CD-6997A9C2E0A8}" srcOrd="0" destOrd="0" presId="urn:microsoft.com/office/officeart/2005/8/layout/vList2"/>
    <dgm:cxn modelId="{7DFC5C85-9604-4F20-8614-80B790F99935}" srcId="{5610BA77-E2BD-4ACC-8B96-FD312FA77501}" destId="{E30EC987-C23D-4809-8D37-A38DA10CD50E}" srcOrd="2" destOrd="0" parTransId="{427838E6-6CDD-4E12-9ABD-933AB9B13A28}" sibTransId="{8CE90847-05EC-42E3-9E29-BA65DD58F15A}"/>
    <dgm:cxn modelId="{AC2AE093-AC4B-48FE-A4EE-E3943871F566}" srcId="{5610BA77-E2BD-4ACC-8B96-FD312FA77501}" destId="{841C6509-D84D-4604-AB83-EDE73E9F2833}" srcOrd="4" destOrd="0" parTransId="{ECEE2602-B87B-4292-BD3F-AA21590DE575}" sibTransId="{D8074A05-382B-4A15-9F54-190E188F0D57}"/>
    <dgm:cxn modelId="{3C1F8894-C707-49F3-978E-E6524DEC7BD4}" type="presOf" srcId="{5610BA77-E2BD-4ACC-8B96-FD312FA77501}" destId="{4FBFC697-CC8F-4EDD-B920-139772B9B337}" srcOrd="0" destOrd="0" presId="urn:microsoft.com/office/officeart/2005/8/layout/vList2"/>
    <dgm:cxn modelId="{31319CA0-A32A-4459-A080-C4295C7EF3BB}" type="presOf" srcId="{E30EC987-C23D-4809-8D37-A38DA10CD50E}" destId="{FAA63716-5E8D-4E30-AAB1-93E87A8D9BFC}" srcOrd="0" destOrd="0" presId="urn:microsoft.com/office/officeart/2005/8/layout/vList2"/>
    <dgm:cxn modelId="{A70D7CB8-A0F4-4641-8101-725170CEA6AC}" srcId="{5610BA77-E2BD-4ACC-8B96-FD312FA77501}" destId="{B70AFAF7-CA42-477E-9920-F7766FE26A41}" srcOrd="0" destOrd="0" parTransId="{400943DD-529D-484D-B18B-8595F18BE302}" sibTransId="{82AFFF9C-BA53-409E-9CE8-2BC4326B4549}"/>
    <dgm:cxn modelId="{68EC73E1-68B2-4D10-BDF8-4737FFEC59C7}" type="presOf" srcId="{B70AFAF7-CA42-477E-9920-F7766FE26A41}" destId="{B40ABD83-D1AE-48E6-A477-2C9397716AAD}" srcOrd="0" destOrd="0" presId="urn:microsoft.com/office/officeart/2005/8/layout/vList2"/>
    <dgm:cxn modelId="{03D864E5-A0CB-4581-8665-A837759D9A8D}" srcId="{5610BA77-E2BD-4ACC-8B96-FD312FA77501}" destId="{C70B4E59-3462-419D-A9A1-0CCDED8E0AB2}" srcOrd="5" destOrd="0" parTransId="{F0385288-0365-40C0-9880-724749E99A13}" sibTransId="{882C6A55-F18C-4360-9AA0-E4183BD58F65}"/>
    <dgm:cxn modelId="{98376EF5-A591-40B6-A466-C4ACD06BB9AA}" type="presOf" srcId="{2109038B-7363-486E-991F-F13510DCE193}" destId="{97FAB2AA-68F2-461A-97E5-0C147B0179A5}" srcOrd="0" destOrd="0" presId="urn:microsoft.com/office/officeart/2005/8/layout/vList2"/>
    <dgm:cxn modelId="{55798BF9-96BD-4A25-AF29-7A0283AB63C8}" type="presOf" srcId="{AD6DF89B-4641-4F03-B958-073FC66FB262}" destId="{D26B36AD-1A90-4CBE-9391-563A0C4AA4B9}" srcOrd="0" destOrd="0" presId="urn:microsoft.com/office/officeart/2005/8/layout/vList2"/>
    <dgm:cxn modelId="{A42F6535-33B5-4412-B635-F87695E7478B}" type="presParOf" srcId="{4FBFC697-CC8F-4EDD-B920-139772B9B337}" destId="{B40ABD83-D1AE-48E6-A477-2C9397716AAD}" srcOrd="0" destOrd="0" presId="urn:microsoft.com/office/officeart/2005/8/layout/vList2"/>
    <dgm:cxn modelId="{5E181541-1F6B-4430-9712-16FF793E2D48}" type="presParOf" srcId="{4FBFC697-CC8F-4EDD-B920-139772B9B337}" destId="{FFC5F7E5-B518-4372-A2AB-DDE4A3427499}" srcOrd="1" destOrd="0" presId="urn:microsoft.com/office/officeart/2005/8/layout/vList2"/>
    <dgm:cxn modelId="{8635FFA2-18ED-48CB-9510-31228A63D927}" type="presParOf" srcId="{4FBFC697-CC8F-4EDD-B920-139772B9B337}" destId="{D26B36AD-1A90-4CBE-9391-563A0C4AA4B9}" srcOrd="2" destOrd="0" presId="urn:microsoft.com/office/officeart/2005/8/layout/vList2"/>
    <dgm:cxn modelId="{E082D0EF-CD9F-41C8-955E-D6C7EF6019B5}" type="presParOf" srcId="{4FBFC697-CC8F-4EDD-B920-139772B9B337}" destId="{63EA1C14-CAB8-4921-A9F5-B602A5C00DC7}" srcOrd="3" destOrd="0" presId="urn:microsoft.com/office/officeart/2005/8/layout/vList2"/>
    <dgm:cxn modelId="{C3C2C341-0BC0-4197-A3F6-373D9F0FB407}" type="presParOf" srcId="{4FBFC697-CC8F-4EDD-B920-139772B9B337}" destId="{FAA63716-5E8D-4E30-AAB1-93E87A8D9BFC}" srcOrd="4" destOrd="0" presId="urn:microsoft.com/office/officeart/2005/8/layout/vList2"/>
    <dgm:cxn modelId="{FF5EA083-222A-402F-8E71-74121B92E9FE}" type="presParOf" srcId="{4FBFC697-CC8F-4EDD-B920-139772B9B337}" destId="{F71AA9B3-1AEF-469E-A853-6D9116C04F30}" srcOrd="5" destOrd="0" presId="urn:microsoft.com/office/officeart/2005/8/layout/vList2"/>
    <dgm:cxn modelId="{006B7D87-8CF7-40F6-8426-7A115BDD2FA2}" type="presParOf" srcId="{4FBFC697-CC8F-4EDD-B920-139772B9B337}" destId="{97FAB2AA-68F2-461A-97E5-0C147B0179A5}" srcOrd="6" destOrd="0" presId="urn:microsoft.com/office/officeart/2005/8/layout/vList2"/>
    <dgm:cxn modelId="{6FE71E60-8241-41A4-9A0B-1B9B54C85027}" type="presParOf" srcId="{4FBFC697-CC8F-4EDD-B920-139772B9B337}" destId="{B5CB93EB-42C7-4406-9703-4758FCCEE875}" srcOrd="7" destOrd="0" presId="urn:microsoft.com/office/officeart/2005/8/layout/vList2"/>
    <dgm:cxn modelId="{FC404489-CD80-412B-8E67-1DC559D0B042}" type="presParOf" srcId="{4FBFC697-CC8F-4EDD-B920-139772B9B337}" destId="{EBCB4B31-E231-4A75-8946-D604D6CE3DD1}" srcOrd="8" destOrd="0" presId="urn:microsoft.com/office/officeart/2005/8/layout/vList2"/>
    <dgm:cxn modelId="{0639F7A7-9F4B-4198-A16B-1636D1CF97DB}" type="presParOf" srcId="{4FBFC697-CC8F-4EDD-B920-139772B9B337}" destId="{1413CAA0-E4CB-4D52-B398-86E8953CDDFC}" srcOrd="9" destOrd="0" presId="urn:microsoft.com/office/officeart/2005/8/layout/vList2"/>
    <dgm:cxn modelId="{64946B4B-81AF-44BB-9F11-57DFE53C5048}" type="presParOf" srcId="{4FBFC697-CC8F-4EDD-B920-139772B9B337}" destId="{64AFA33B-FC79-4AE1-B0CD-6997A9C2E0A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E8A48-662E-4AF5-A747-D61A02F12683}">
      <dsp:nvSpPr>
        <dsp:cNvPr id="0" name=""/>
        <dsp:cNvSpPr/>
      </dsp:nvSpPr>
      <dsp:spPr>
        <a:xfrm rot="5400000">
          <a:off x="-989205" y="1929849"/>
          <a:ext cx="2109805" cy="125488"/>
        </a:xfrm>
        <a:prstGeom prst="corner">
          <a:avLst>
            <a:gd name="adj1" fmla="val 1000"/>
            <a:gd name="adj2" fmla="val 1000"/>
          </a:avLst>
        </a:prstGeom>
        <a:solidFill>
          <a:schemeClr val="lt1">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249F32-EF7E-4DB2-868A-43AACFF33A7E}">
      <dsp:nvSpPr>
        <dsp:cNvPr id="0" name=""/>
        <dsp:cNvSpPr/>
      </dsp:nvSpPr>
      <dsp:spPr>
        <a:xfrm>
          <a:off x="2952" y="3047497"/>
          <a:ext cx="1568611" cy="703268"/>
        </a:xfrm>
        <a:prstGeom prst="homePlate">
          <a:avLst>
            <a:gd name="adj" fmla="val 25000"/>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215900" rIns="107950" bIns="215900" numCol="1" spcCol="1270" anchor="ctr" anchorCtr="0">
          <a:noAutofit/>
        </a:bodyPr>
        <a:lstStyle/>
        <a:p>
          <a:pPr marL="0" lvl="0" indent="0" algn="ctr" defTabSz="755650">
            <a:lnSpc>
              <a:spcPct val="90000"/>
            </a:lnSpc>
            <a:spcBef>
              <a:spcPct val="0"/>
            </a:spcBef>
            <a:spcAft>
              <a:spcPct val="35000"/>
            </a:spcAft>
            <a:buNone/>
          </a:pPr>
          <a:r>
            <a:rPr lang="en-US" sz="1700" kern="1200"/>
            <a:t>18 June</a:t>
          </a:r>
        </a:p>
      </dsp:txBody>
      <dsp:txXfrm>
        <a:off x="2952" y="3047497"/>
        <a:ext cx="1480703" cy="703268"/>
      </dsp:txXfrm>
    </dsp:sp>
    <dsp:sp modelId="{1A4C3598-51A4-421A-9AA4-07984DD6A03F}">
      <dsp:nvSpPr>
        <dsp:cNvPr id="0" name=""/>
        <dsp:cNvSpPr/>
      </dsp:nvSpPr>
      <dsp:spPr>
        <a:xfrm>
          <a:off x="128441" y="1012984"/>
          <a:ext cx="1273712" cy="1529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t>Invitation to complete your pre-enrolment</a:t>
          </a:r>
        </a:p>
      </dsp:txBody>
      <dsp:txXfrm>
        <a:off x="128441" y="1012984"/>
        <a:ext cx="1273712" cy="1529763"/>
      </dsp:txXfrm>
    </dsp:sp>
    <dsp:sp modelId="{883C6BEA-BECC-44BB-B872-5B129DF54487}">
      <dsp:nvSpPr>
        <dsp:cNvPr id="0" name=""/>
        <dsp:cNvSpPr/>
      </dsp:nvSpPr>
      <dsp:spPr>
        <a:xfrm rot="5400000">
          <a:off x="500974" y="1929849"/>
          <a:ext cx="2109805" cy="125488"/>
        </a:xfrm>
        <a:prstGeom prst="corner">
          <a:avLst>
            <a:gd name="adj1" fmla="val 1000"/>
            <a:gd name="adj2" fmla="val 1000"/>
          </a:avLst>
        </a:prstGeom>
        <a:solidFill>
          <a:schemeClr val="lt1">
            <a:hueOff val="0"/>
            <a:satOff val="0"/>
            <a:lumOff val="0"/>
            <a:alphaOff val="0"/>
          </a:schemeClr>
        </a:solidFill>
        <a:ln w="19050" cap="flat" cmpd="sng" algn="ctr">
          <a:solidFill>
            <a:schemeClr val="accent5">
              <a:hueOff val="-2025358"/>
              <a:satOff val="-138"/>
              <a:lumOff val="327"/>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469968-662C-4CBE-AE1D-C9A97AC11EFB}">
      <dsp:nvSpPr>
        <dsp:cNvPr id="0" name=""/>
        <dsp:cNvSpPr/>
      </dsp:nvSpPr>
      <dsp:spPr>
        <a:xfrm>
          <a:off x="1493133" y="3047497"/>
          <a:ext cx="1568611" cy="703268"/>
        </a:xfrm>
        <a:prstGeom prst="chevron">
          <a:avLst>
            <a:gd name="adj" fmla="val 25000"/>
          </a:avLst>
        </a:prstGeom>
        <a:solidFill>
          <a:schemeClr val="accent5">
            <a:hueOff val="-2025358"/>
            <a:satOff val="-138"/>
            <a:lumOff val="327"/>
            <a:alphaOff val="0"/>
          </a:schemeClr>
        </a:solidFill>
        <a:ln w="19050" cap="flat" cmpd="sng" algn="ctr">
          <a:solidFill>
            <a:schemeClr val="accent5">
              <a:hueOff val="-2025358"/>
              <a:satOff val="-138"/>
              <a:lumOff val="3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215900" rIns="107950" bIns="215900" numCol="1" spcCol="1270" anchor="ctr" anchorCtr="0">
          <a:noAutofit/>
        </a:bodyPr>
        <a:lstStyle/>
        <a:p>
          <a:pPr marL="0" lvl="0" indent="0" algn="ctr" defTabSz="755650">
            <a:lnSpc>
              <a:spcPct val="90000"/>
            </a:lnSpc>
            <a:spcBef>
              <a:spcPct val="0"/>
            </a:spcBef>
            <a:spcAft>
              <a:spcPct val="35000"/>
            </a:spcAft>
            <a:buNone/>
          </a:pPr>
          <a:r>
            <a:rPr lang="en-US" sz="1700" kern="1200"/>
            <a:t>1 Aug.</a:t>
          </a:r>
        </a:p>
      </dsp:txBody>
      <dsp:txXfrm>
        <a:off x="1668950" y="3047497"/>
        <a:ext cx="1216977" cy="703268"/>
      </dsp:txXfrm>
    </dsp:sp>
    <dsp:sp modelId="{50E7E23B-3C10-4D25-A92F-B99DCCB40864}">
      <dsp:nvSpPr>
        <dsp:cNvPr id="0" name=""/>
        <dsp:cNvSpPr/>
      </dsp:nvSpPr>
      <dsp:spPr>
        <a:xfrm>
          <a:off x="1618621" y="1012984"/>
          <a:ext cx="1273712" cy="1529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a:t>
          </a:r>
          <a:r>
            <a:rPr lang="en-US" sz="1800" kern="1200" dirty="0"/>
            <a:t>Chichester College Starting Information</a:t>
          </a:r>
          <a:r>
            <a:rPr lang="en-US" sz="1050" kern="1200" dirty="0"/>
            <a:t>’</a:t>
          </a:r>
          <a:endParaRPr lang="en-US" sz="1100" kern="1200" dirty="0"/>
        </a:p>
      </dsp:txBody>
      <dsp:txXfrm>
        <a:off x="1618621" y="1012984"/>
        <a:ext cx="1273712" cy="1529763"/>
      </dsp:txXfrm>
    </dsp:sp>
    <dsp:sp modelId="{F7FD2BBD-DA81-478A-9164-3652C76E4013}">
      <dsp:nvSpPr>
        <dsp:cNvPr id="0" name=""/>
        <dsp:cNvSpPr/>
      </dsp:nvSpPr>
      <dsp:spPr>
        <a:xfrm rot="5400000">
          <a:off x="1991155" y="1929849"/>
          <a:ext cx="2109805" cy="125488"/>
        </a:xfrm>
        <a:prstGeom prst="corner">
          <a:avLst>
            <a:gd name="adj1" fmla="val 1000"/>
            <a:gd name="adj2" fmla="val 1000"/>
          </a:avLst>
        </a:prstGeom>
        <a:solidFill>
          <a:schemeClr val="lt1">
            <a:hueOff val="0"/>
            <a:satOff val="0"/>
            <a:lumOff val="0"/>
            <a:alphaOff val="0"/>
          </a:schemeClr>
        </a:solidFill>
        <a:ln w="19050" cap="flat" cmpd="sng" algn="ctr">
          <a:solidFill>
            <a:schemeClr val="accent5">
              <a:hueOff val="-4050717"/>
              <a:satOff val="-275"/>
              <a:lumOff val="654"/>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11FA61-A84D-443A-8406-7EEFA944B9A3}">
      <dsp:nvSpPr>
        <dsp:cNvPr id="0" name=""/>
        <dsp:cNvSpPr/>
      </dsp:nvSpPr>
      <dsp:spPr>
        <a:xfrm>
          <a:off x="2983313" y="3047497"/>
          <a:ext cx="1568611" cy="703268"/>
        </a:xfrm>
        <a:prstGeom prst="chevron">
          <a:avLst>
            <a:gd name="adj" fmla="val 25000"/>
          </a:avLst>
        </a:prstGeom>
        <a:solidFill>
          <a:schemeClr val="accent5">
            <a:hueOff val="-4050717"/>
            <a:satOff val="-275"/>
            <a:lumOff val="654"/>
            <a:alphaOff val="0"/>
          </a:schemeClr>
        </a:solidFill>
        <a:ln w="19050" cap="flat" cmpd="sng" algn="ctr">
          <a:solidFill>
            <a:schemeClr val="accent5">
              <a:hueOff val="-4050717"/>
              <a:satOff val="-275"/>
              <a:lumOff val="65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215900" rIns="107950" bIns="215900" numCol="1" spcCol="1270" anchor="ctr" anchorCtr="0">
          <a:noAutofit/>
        </a:bodyPr>
        <a:lstStyle/>
        <a:p>
          <a:pPr marL="0" lvl="0" indent="0" algn="ctr" defTabSz="755650">
            <a:lnSpc>
              <a:spcPct val="90000"/>
            </a:lnSpc>
            <a:spcBef>
              <a:spcPct val="0"/>
            </a:spcBef>
            <a:spcAft>
              <a:spcPct val="35000"/>
            </a:spcAft>
            <a:buNone/>
          </a:pPr>
          <a:r>
            <a:rPr lang="en-US" sz="1700" kern="1200"/>
            <a:t>21 Aug.</a:t>
          </a:r>
        </a:p>
      </dsp:txBody>
      <dsp:txXfrm>
        <a:off x="3159130" y="3047497"/>
        <a:ext cx="1216977" cy="703268"/>
      </dsp:txXfrm>
    </dsp:sp>
    <dsp:sp modelId="{A8AEEDDB-72E0-4D02-BB05-8741448CA276}">
      <dsp:nvSpPr>
        <dsp:cNvPr id="0" name=""/>
        <dsp:cNvSpPr/>
      </dsp:nvSpPr>
      <dsp:spPr>
        <a:xfrm>
          <a:off x="3108802" y="1012984"/>
          <a:ext cx="1273712" cy="1529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t>GCSE Results Day</a:t>
          </a:r>
        </a:p>
      </dsp:txBody>
      <dsp:txXfrm>
        <a:off x="3108802" y="1012984"/>
        <a:ext cx="1273712" cy="1529763"/>
      </dsp:txXfrm>
    </dsp:sp>
    <dsp:sp modelId="{207520D3-1534-48D1-8AF7-025E78C9DB20}">
      <dsp:nvSpPr>
        <dsp:cNvPr id="0" name=""/>
        <dsp:cNvSpPr/>
      </dsp:nvSpPr>
      <dsp:spPr>
        <a:xfrm rot="5400000">
          <a:off x="3481336" y="1929849"/>
          <a:ext cx="2109805" cy="125488"/>
        </a:xfrm>
        <a:prstGeom prst="corner">
          <a:avLst>
            <a:gd name="adj1" fmla="val 1000"/>
            <a:gd name="adj2" fmla="val 1000"/>
          </a:avLst>
        </a:prstGeom>
        <a:solidFill>
          <a:schemeClr val="lt1">
            <a:hueOff val="0"/>
            <a:satOff val="0"/>
            <a:lumOff val="0"/>
            <a:alphaOff val="0"/>
          </a:schemeClr>
        </a:solidFill>
        <a:ln w="19050" cap="flat" cmpd="sng" algn="ctr">
          <a:solidFill>
            <a:schemeClr val="accent5">
              <a:hueOff val="-6076075"/>
              <a:satOff val="-413"/>
              <a:lumOff val="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F4FD56-C078-42D0-A73F-E6BF65D756A9}">
      <dsp:nvSpPr>
        <dsp:cNvPr id="0" name=""/>
        <dsp:cNvSpPr/>
      </dsp:nvSpPr>
      <dsp:spPr>
        <a:xfrm>
          <a:off x="4473494" y="3047497"/>
          <a:ext cx="1568611" cy="703268"/>
        </a:xfrm>
        <a:prstGeom prst="chevron">
          <a:avLst>
            <a:gd name="adj" fmla="val 25000"/>
          </a:avLst>
        </a:prstGeom>
        <a:solidFill>
          <a:schemeClr val="accent5">
            <a:hueOff val="-6076075"/>
            <a:satOff val="-413"/>
            <a:lumOff val="981"/>
            <a:alphaOff val="0"/>
          </a:schemeClr>
        </a:solidFill>
        <a:ln w="19050" cap="flat" cmpd="sng" algn="ctr">
          <a:solidFill>
            <a:schemeClr val="accent5">
              <a:hueOff val="-6076075"/>
              <a:satOff val="-413"/>
              <a:lumOff val="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215900" rIns="107950" bIns="215900" numCol="1" spcCol="1270" anchor="ctr" anchorCtr="0">
          <a:noAutofit/>
        </a:bodyPr>
        <a:lstStyle/>
        <a:p>
          <a:pPr marL="0" lvl="0" indent="0" algn="ctr" defTabSz="755650">
            <a:lnSpc>
              <a:spcPct val="90000"/>
            </a:lnSpc>
            <a:spcBef>
              <a:spcPct val="0"/>
            </a:spcBef>
            <a:spcAft>
              <a:spcPct val="35000"/>
            </a:spcAft>
            <a:buNone/>
          </a:pPr>
          <a:r>
            <a:rPr lang="en-US" sz="1700" kern="1200"/>
            <a:t>27 Aug.</a:t>
          </a:r>
        </a:p>
      </dsp:txBody>
      <dsp:txXfrm>
        <a:off x="4649311" y="3047497"/>
        <a:ext cx="1216977" cy="703268"/>
      </dsp:txXfrm>
    </dsp:sp>
    <dsp:sp modelId="{4AB1D050-94A0-4D06-94AB-2F02CF76C5D5}">
      <dsp:nvSpPr>
        <dsp:cNvPr id="0" name=""/>
        <dsp:cNvSpPr/>
      </dsp:nvSpPr>
      <dsp:spPr>
        <a:xfrm>
          <a:off x="4598983" y="1012984"/>
          <a:ext cx="1273712" cy="1529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a:t>
          </a:r>
          <a:r>
            <a:rPr lang="en-US" sz="2000" kern="1200" dirty="0"/>
            <a:t>YES!’ Day 2-7pm</a:t>
          </a:r>
          <a:endParaRPr lang="en-US" sz="1100" kern="1200" dirty="0"/>
        </a:p>
      </dsp:txBody>
      <dsp:txXfrm>
        <a:off x="4598983" y="1012984"/>
        <a:ext cx="1273712" cy="1529763"/>
      </dsp:txXfrm>
    </dsp:sp>
    <dsp:sp modelId="{6D31735C-7C76-413F-B64F-192EB1EB6DC5}">
      <dsp:nvSpPr>
        <dsp:cNvPr id="0" name=""/>
        <dsp:cNvSpPr/>
      </dsp:nvSpPr>
      <dsp:spPr>
        <a:xfrm rot="5400000">
          <a:off x="4971516" y="1929849"/>
          <a:ext cx="2109805" cy="125488"/>
        </a:xfrm>
        <a:prstGeom prst="corner">
          <a:avLst>
            <a:gd name="adj1" fmla="val 1000"/>
            <a:gd name="adj2" fmla="val 1000"/>
          </a:avLst>
        </a:prstGeom>
        <a:solidFill>
          <a:schemeClr val="lt1">
            <a:hueOff val="0"/>
            <a:satOff val="0"/>
            <a:lumOff val="0"/>
            <a:alphaOff val="0"/>
          </a:schemeClr>
        </a:solidFill>
        <a:ln w="19050" cap="flat" cmpd="sng" algn="ctr">
          <a:solidFill>
            <a:schemeClr val="accent5">
              <a:hueOff val="-8101434"/>
              <a:satOff val="-551"/>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DF5130-013E-4130-85A3-F624493B33EA}">
      <dsp:nvSpPr>
        <dsp:cNvPr id="0" name=""/>
        <dsp:cNvSpPr/>
      </dsp:nvSpPr>
      <dsp:spPr>
        <a:xfrm>
          <a:off x="5963675" y="3047497"/>
          <a:ext cx="1568611" cy="703268"/>
        </a:xfrm>
        <a:prstGeom prst="chevron">
          <a:avLst>
            <a:gd name="adj" fmla="val 25000"/>
          </a:avLst>
        </a:prstGeom>
        <a:solidFill>
          <a:schemeClr val="accent5">
            <a:hueOff val="-8101434"/>
            <a:satOff val="-551"/>
            <a:lumOff val="1307"/>
            <a:alphaOff val="0"/>
          </a:schemeClr>
        </a:solidFill>
        <a:ln w="19050" cap="flat" cmpd="sng" algn="ctr">
          <a:solidFill>
            <a:schemeClr val="accent5">
              <a:hueOff val="-8101434"/>
              <a:satOff val="-551"/>
              <a:lumOff val="13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215900" rIns="107950" bIns="215900" numCol="1" spcCol="1270" anchor="ctr" anchorCtr="0">
          <a:noAutofit/>
        </a:bodyPr>
        <a:lstStyle/>
        <a:p>
          <a:pPr marL="0" lvl="0" indent="0" algn="ctr" defTabSz="755650">
            <a:lnSpc>
              <a:spcPct val="90000"/>
            </a:lnSpc>
            <a:spcBef>
              <a:spcPct val="0"/>
            </a:spcBef>
            <a:spcAft>
              <a:spcPct val="35000"/>
            </a:spcAft>
            <a:buNone/>
          </a:pPr>
          <a:r>
            <a:rPr lang="en-US" sz="1700" kern="1200" dirty="0"/>
            <a:t>27 Aug.</a:t>
          </a:r>
        </a:p>
      </dsp:txBody>
      <dsp:txXfrm>
        <a:off x="6139492" y="3047497"/>
        <a:ext cx="1216977" cy="703268"/>
      </dsp:txXfrm>
    </dsp:sp>
    <dsp:sp modelId="{FEC64DF1-489B-4DD7-8CEE-6CAF4D13DFFC}">
      <dsp:nvSpPr>
        <dsp:cNvPr id="0" name=""/>
        <dsp:cNvSpPr/>
      </dsp:nvSpPr>
      <dsp:spPr>
        <a:xfrm>
          <a:off x="6089163" y="1012984"/>
          <a:ext cx="1273712" cy="1529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t>Enrolment day</a:t>
          </a:r>
        </a:p>
        <a:p>
          <a:pPr marL="114300" lvl="1" indent="-114300" algn="l" defTabSz="533400">
            <a:lnSpc>
              <a:spcPct val="90000"/>
            </a:lnSpc>
            <a:spcBef>
              <a:spcPct val="0"/>
            </a:spcBef>
            <a:spcAft>
              <a:spcPct val="15000"/>
            </a:spcAft>
            <a:buChar char="•"/>
          </a:pPr>
          <a:r>
            <a:rPr lang="en-US" sz="1200" kern="1200" dirty="0"/>
            <a:t>Please remember your GCSE results, a form of ID i.e., passport and proof of payment</a:t>
          </a:r>
        </a:p>
      </dsp:txBody>
      <dsp:txXfrm>
        <a:off x="6089163" y="1012984"/>
        <a:ext cx="1273712" cy="1529763"/>
      </dsp:txXfrm>
    </dsp:sp>
    <dsp:sp modelId="{DEC34309-EFAC-44B2-9914-CF298CC965F7}">
      <dsp:nvSpPr>
        <dsp:cNvPr id="0" name=""/>
        <dsp:cNvSpPr/>
      </dsp:nvSpPr>
      <dsp:spPr>
        <a:xfrm rot="5400000">
          <a:off x="6461697" y="1929849"/>
          <a:ext cx="2109805" cy="125488"/>
        </a:xfrm>
        <a:prstGeom prst="corner">
          <a:avLst>
            <a:gd name="adj1" fmla="val 1000"/>
            <a:gd name="adj2" fmla="val 1000"/>
          </a:avLst>
        </a:prstGeom>
        <a:solidFill>
          <a:schemeClr val="lt1">
            <a:hueOff val="0"/>
            <a:satOff val="0"/>
            <a:lumOff val="0"/>
            <a:alphaOff val="0"/>
          </a:schemeClr>
        </a:solidFill>
        <a:ln w="19050" cap="flat" cmpd="sng" algn="ctr">
          <a:solidFill>
            <a:schemeClr val="accent5">
              <a:hueOff val="-10126791"/>
              <a:satOff val="-688"/>
              <a:lumOff val="1634"/>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705FAB-1E84-403F-AF9E-39755F8A977E}">
      <dsp:nvSpPr>
        <dsp:cNvPr id="0" name=""/>
        <dsp:cNvSpPr/>
      </dsp:nvSpPr>
      <dsp:spPr>
        <a:xfrm>
          <a:off x="7453855" y="3047497"/>
          <a:ext cx="1568611" cy="703268"/>
        </a:xfrm>
        <a:prstGeom prst="chevron">
          <a:avLst>
            <a:gd name="adj" fmla="val 25000"/>
          </a:avLst>
        </a:prstGeom>
        <a:solidFill>
          <a:schemeClr val="accent5">
            <a:hueOff val="-10126791"/>
            <a:satOff val="-688"/>
            <a:lumOff val="1634"/>
            <a:alphaOff val="0"/>
          </a:schemeClr>
        </a:solidFill>
        <a:ln w="19050" cap="flat" cmpd="sng" algn="ctr">
          <a:solidFill>
            <a:schemeClr val="accent5">
              <a:hueOff val="-10126791"/>
              <a:satOff val="-688"/>
              <a:lumOff val="16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215900" rIns="107950" bIns="215900" numCol="1" spcCol="1270" anchor="ctr" anchorCtr="0">
          <a:noAutofit/>
        </a:bodyPr>
        <a:lstStyle/>
        <a:p>
          <a:pPr marL="0" lvl="0" indent="0" algn="ctr" defTabSz="755650">
            <a:lnSpc>
              <a:spcPct val="90000"/>
            </a:lnSpc>
            <a:spcBef>
              <a:spcPct val="0"/>
            </a:spcBef>
            <a:spcAft>
              <a:spcPct val="35000"/>
            </a:spcAft>
            <a:buNone/>
          </a:pPr>
          <a:r>
            <a:rPr lang="en-US" sz="1700" kern="1200"/>
            <a:t>1 Sep.</a:t>
          </a:r>
        </a:p>
      </dsp:txBody>
      <dsp:txXfrm>
        <a:off x="7629672" y="3047497"/>
        <a:ext cx="1216977" cy="703268"/>
      </dsp:txXfrm>
    </dsp:sp>
    <dsp:sp modelId="{96B338AE-F902-4002-89DC-B797726C1058}">
      <dsp:nvSpPr>
        <dsp:cNvPr id="0" name=""/>
        <dsp:cNvSpPr/>
      </dsp:nvSpPr>
      <dsp:spPr>
        <a:xfrm>
          <a:off x="7579344" y="1012984"/>
          <a:ext cx="1273712" cy="1529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Induction Week</a:t>
          </a:r>
        </a:p>
        <a:p>
          <a:pPr marL="114300" lvl="1" indent="-114300" algn="l" defTabSz="533400">
            <a:lnSpc>
              <a:spcPct val="90000"/>
            </a:lnSpc>
            <a:spcBef>
              <a:spcPct val="0"/>
            </a:spcBef>
            <a:spcAft>
              <a:spcPct val="15000"/>
            </a:spcAft>
            <a:buChar char="•"/>
          </a:pPr>
          <a:r>
            <a:rPr lang="en-US" sz="1200" kern="1200" dirty="0"/>
            <a:t>Week commencing 2nd September – Induction</a:t>
          </a:r>
        </a:p>
      </dsp:txBody>
      <dsp:txXfrm>
        <a:off x="7579344" y="1012984"/>
        <a:ext cx="1273712" cy="1529763"/>
      </dsp:txXfrm>
    </dsp:sp>
    <dsp:sp modelId="{460B311D-AC06-46BB-B85C-041479F0EC59}">
      <dsp:nvSpPr>
        <dsp:cNvPr id="0" name=""/>
        <dsp:cNvSpPr/>
      </dsp:nvSpPr>
      <dsp:spPr>
        <a:xfrm rot="5400000">
          <a:off x="7951878" y="1929849"/>
          <a:ext cx="2109805" cy="125488"/>
        </a:xfrm>
        <a:prstGeom prst="corner">
          <a:avLst>
            <a:gd name="adj1" fmla="val 1000"/>
            <a:gd name="adj2" fmla="val 1000"/>
          </a:avLst>
        </a:prstGeom>
        <a:solidFill>
          <a:schemeClr val="lt1">
            <a:hueOff val="0"/>
            <a:satOff val="0"/>
            <a:lumOff val="0"/>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64FDA9-A3A6-4E97-8CEF-B92C10C3D56C}">
      <dsp:nvSpPr>
        <dsp:cNvPr id="0" name=""/>
        <dsp:cNvSpPr/>
      </dsp:nvSpPr>
      <dsp:spPr>
        <a:xfrm>
          <a:off x="8944036" y="3047497"/>
          <a:ext cx="1568611" cy="703268"/>
        </a:xfrm>
        <a:prstGeom prst="chevron">
          <a:avLst>
            <a:gd name="adj" fmla="val 25000"/>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215900" rIns="107950" bIns="215900" numCol="1" spcCol="1270" anchor="ctr" anchorCtr="0">
          <a:noAutofit/>
        </a:bodyPr>
        <a:lstStyle/>
        <a:p>
          <a:pPr marL="0" lvl="0" indent="0" algn="ctr" defTabSz="755650">
            <a:lnSpc>
              <a:spcPct val="90000"/>
            </a:lnSpc>
            <a:spcBef>
              <a:spcPct val="0"/>
            </a:spcBef>
            <a:spcAft>
              <a:spcPct val="35000"/>
            </a:spcAft>
            <a:buNone/>
          </a:pPr>
          <a:r>
            <a:rPr lang="en-US" sz="1700" kern="1200"/>
            <a:t>5 Sep.</a:t>
          </a:r>
        </a:p>
      </dsp:txBody>
      <dsp:txXfrm>
        <a:off x="9119853" y="3047497"/>
        <a:ext cx="1216977" cy="703268"/>
      </dsp:txXfrm>
    </dsp:sp>
    <dsp:sp modelId="{172EA3DB-0A7D-4299-AF8B-C5F0DFEDE3E3}">
      <dsp:nvSpPr>
        <dsp:cNvPr id="0" name=""/>
        <dsp:cNvSpPr/>
      </dsp:nvSpPr>
      <dsp:spPr>
        <a:xfrm>
          <a:off x="9069525" y="1012984"/>
          <a:ext cx="1273712" cy="1529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t>Late enrolment day</a:t>
          </a:r>
        </a:p>
      </dsp:txBody>
      <dsp:txXfrm>
        <a:off x="9069525" y="1012984"/>
        <a:ext cx="1273712" cy="15297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0BC48-8CDF-422B-A809-2D4A9196DE8B}">
      <dsp:nvSpPr>
        <dsp:cNvPr id="0" name=""/>
        <dsp:cNvSpPr/>
      </dsp:nvSpPr>
      <dsp:spPr>
        <a:xfrm>
          <a:off x="3080" y="144574"/>
          <a:ext cx="2444055" cy="1466433"/>
        </a:xfrm>
        <a:prstGeom prst="rect">
          <a:avLst/>
        </a:prstGeom>
        <a:solidFill>
          <a:srgbClr val="00CC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tx1"/>
              </a:solidFill>
            </a:rPr>
            <a:t>Positive register marks </a:t>
          </a:r>
          <a:endParaRPr lang="en-US" sz="3600" kern="1200" dirty="0">
            <a:solidFill>
              <a:schemeClr val="tx1"/>
            </a:solidFill>
          </a:endParaRPr>
        </a:p>
      </dsp:txBody>
      <dsp:txXfrm>
        <a:off x="3080" y="144574"/>
        <a:ext cx="2444055" cy="1466433"/>
      </dsp:txXfrm>
    </dsp:sp>
    <dsp:sp modelId="{7E201BF1-9F6A-455D-8793-B65E1BD46F5F}">
      <dsp:nvSpPr>
        <dsp:cNvPr id="0" name=""/>
        <dsp:cNvSpPr/>
      </dsp:nvSpPr>
      <dsp:spPr>
        <a:xfrm>
          <a:off x="2691541" y="144574"/>
          <a:ext cx="2444055" cy="1466433"/>
        </a:xfrm>
        <a:prstGeom prst="rect">
          <a:avLst/>
        </a:prstGeom>
        <a:solidFill>
          <a:srgbClr val="00CC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tx1"/>
              </a:solidFill>
            </a:rPr>
            <a:t>Present /</a:t>
          </a:r>
          <a:endParaRPr lang="en-US" sz="3600" kern="1200" dirty="0">
            <a:solidFill>
              <a:schemeClr val="tx1"/>
            </a:solidFill>
          </a:endParaRPr>
        </a:p>
      </dsp:txBody>
      <dsp:txXfrm>
        <a:off x="2691541" y="144574"/>
        <a:ext cx="2444055" cy="1466433"/>
      </dsp:txXfrm>
    </dsp:sp>
    <dsp:sp modelId="{C13E67BE-4246-4A0B-AA04-AB94B9A93BEE}">
      <dsp:nvSpPr>
        <dsp:cNvPr id="0" name=""/>
        <dsp:cNvSpPr/>
      </dsp:nvSpPr>
      <dsp:spPr>
        <a:xfrm>
          <a:off x="5380002" y="144574"/>
          <a:ext cx="2444055" cy="1466433"/>
        </a:xfrm>
        <a:prstGeom prst="rect">
          <a:avLst/>
        </a:prstGeom>
        <a:solidFill>
          <a:srgbClr val="00CC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tx1"/>
              </a:solidFill>
            </a:rPr>
            <a:t>Distance Learning D</a:t>
          </a:r>
          <a:endParaRPr lang="en-US" sz="3600" kern="1200" dirty="0">
            <a:solidFill>
              <a:schemeClr val="tx1"/>
            </a:solidFill>
          </a:endParaRPr>
        </a:p>
      </dsp:txBody>
      <dsp:txXfrm>
        <a:off x="5380002" y="144574"/>
        <a:ext cx="2444055" cy="1466433"/>
      </dsp:txXfrm>
    </dsp:sp>
    <dsp:sp modelId="{76AED47C-3FF5-4C03-A48D-DFFE881AE727}">
      <dsp:nvSpPr>
        <dsp:cNvPr id="0" name=""/>
        <dsp:cNvSpPr/>
      </dsp:nvSpPr>
      <dsp:spPr>
        <a:xfrm>
          <a:off x="8068463" y="144574"/>
          <a:ext cx="2444055" cy="1466433"/>
        </a:xfrm>
        <a:prstGeom prst="rect">
          <a:avLst/>
        </a:prstGeom>
        <a:solidFill>
          <a:srgbClr val="00CC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dirty="0">
              <a:solidFill>
                <a:schemeClr val="tx1"/>
              </a:solidFill>
            </a:rPr>
            <a:t>Late L Left Early X</a:t>
          </a:r>
          <a:endParaRPr lang="en-US" sz="3800" kern="1200" dirty="0">
            <a:solidFill>
              <a:schemeClr val="tx1"/>
            </a:solidFill>
          </a:endParaRPr>
        </a:p>
      </dsp:txBody>
      <dsp:txXfrm>
        <a:off x="8068463" y="144574"/>
        <a:ext cx="2444055" cy="1466433"/>
      </dsp:txXfrm>
    </dsp:sp>
    <dsp:sp modelId="{D8532AEB-14EB-4A5F-9C8C-85BF336714D9}">
      <dsp:nvSpPr>
        <dsp:cNvPr id="0" name=""/>
        <dsp:cNvSpPr/>
      </dsp:nvSpPr>
      <dsp:spPr>
        <a:xfrm>
          <a:off x="3080" y="1855412"/>
          <a:ext cx="2444055" cy="1466433"/>
        </a:xfrm>
        <a:prstGeom prst="rect">
          <a:avLst/>
        </a:prstGeom>
        <a:solidFill>
          <a:srgbClr val="FF33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tx1"/>
              </a:solidFill>
            </a:rPr>
            <a:t>Negative Marks</a:t>
          </a:r>
          <a:endParaRPr lang="en-US" sz="3600" kern="1200" dirty="0">
            <a:solidFill>
              <a:schemeClr val="tx1"/>
            </a:solidFill>
          </a:endParaRPr>
        </a:p>
      </dsp:txBody>
      <dsp:txXfrm>
        <a:off x="3080" y="1855412"/>
        <a:ext cx="2444055" cy="1466433"/>
      </dsp:txXfrm>
    </dsp:sp>
    <dsp:sp modelId="{30D753D0-9A92-4660-A44F-1A8FA47E475C}">
      <dsp:nvSpPr>
        <dsp:cNvPr id="0" name=""/>
        <dsp:cNvSpPr/>
      </dsp:nvSpPr>
      <dsp:spPr>
        <a:xfrm>
          <a:off x="2691541" y="1855412"/>
          <a:ext cx="2444055" cy="1466433"/>
        </a:xfrm>
        <a:prstGeom prst="rect">
          <a:avLst/>
        </a:prstGeom>
        <a:solidFill>
          <a:srgbClr val="FF33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tx1"/>
              </a:solidFill>
            </a:rPr>
            <a:t>Absent 0</a:t>
          </a:r>
          <a:endParaRPr lang="en-US" sz="3600" kern="1200" dirty="0">
            <a:solidFill>
              <a:schemeClr val="tx1"/>
            </a:solidFill>
          </a:endParaRPr>
        </a:p>
      </dsp:txBody>
      <dsp:txXfrm>
        <a:off x="2691541" y="1855412"/>
        <a:ext cx="2444055" cy="1466433"/>
      </dsp:txXfrm>
    </dsp:sp>
    <dsp:sp modelId="{45830B0E-4F8E-498B-A21C-CD7B38B33427}">
      <dsp:nvSpPr>
        <dsp:cNvPr id="0" name=""/>
        <dsp:cNvSpPr/>
      </dsp:nvSpPr>
      <dsp:spPr>
        <a:xfrm>
          <a:off x="5380002" y="1855412"/>
          <a:ext cx="2444055" cy="1466433"/>
        </a:xfrm>
        <a:prstGeom prst="rect">
          <a:avLst/>
        </a:prstGeom>
        <a:solidFill>
          <a:srgbClr val="FF33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tx1"/>
              </a:solidFill>
            </a:rPr>
            <a:t>Authorised Absence A</a:t>
          </a:r>
          <a:endParaRPr lang="en-US" sz="3600" kern="1200" dirty="0">
            <a:solidFill>
              <a:schemeClr val="tx1"/>
            </a:solidFill>
          </a:endParaRPr>
        </a:p>
      </dsp:txBody>
      <dsp:txXfrm>
        <a:off x="5380002" y="1855412"/>
        <a:ext cx="2444055" cy="1466433"/>
      </dsp:txXfrm>
    </dsp:sp>
    <dsp:sp modelId="{D2CC3D81-3CF8-4917-9BE3-DFB2856AD122}">
      <dsp:nvSpPr>
        <dsp:cNvPr id="0" name=""/>
        <dsp:cNvSpPr/>
      </dsp:nvSpPr>
      <dsp:spPr>
        <a:xfrm>
          <a:off x="8068463" y="1855412"/>
          <a:ext cx="2444055" cy="1466433"/>
        </a:xfrm>
        <a:prstGeom prst="rect">
          <a:avLst/>
        </a:prstGeom>
        <a:solidFill>
          <a:srgbClr val="FF33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tx1"/>
              </a:solidFill>
            </a:rPr>
            <a:t>Sickness S</a:t>
          </a:r>
          <a:endParaRPr lang="en-US" sz="3600" kern="1200" dirty="0">
            <a:solidFill>
              <a:schemeClr val="tx1"/>
            </a:solidFill>
          </a:endParaRPr>
        </a:p>
      </dsp:txBody>
      <dsp:txXfrm>
        <a:off x="8068463" y="1855412"/>
        <a:ext cx="2444055" cy="1466433"/>
      </dsp:txXfrm>
    </dsp:sp>
    <dsp:sp modelId="{170195AB-9D47-4E37-8F30-3788077EE9E3}">
      <dsp:nvSpPr>
        <dsp:cNvPr id="0" name=""/>
        <dsp:cNvSpPr/>
      </dsp:nvSpPr>
      <dsp:spPr>
        <a:xfrm>
          <a:off x="3080" y="3566251"/>
          <a:ext cx="2444055" cy="1466433"/>
        </a:xfrm>
        <a:prstGeom prst="rect">
          <a:avLst/>
        </a:prstGeom>
        <a:solidFill>
          <a:srgbClr val="FF99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tx1"/>
              </a:solidFill>
            </a:rPr>
            <a:t>Neutral Marks </a:t>
          </a:r>
          <a:endParaRPr lang="en-US" sz="3600" kern="1200" dirty="0">
            <a:solidFill>
              <a:schemeClr val="tx1"/>
            </a:solidFill>
          </a:endParaRPr>
        </a:p>
      </dsp:txBody>
      <dsp:txXfrm>
        <a:off x="3080" y="3566251"/>
        <a:ext cx="2444055" cy="1466433"/>
      </dsp:txXfrm>
    </dsp:sp>
    <dsp:sp modelId="{36682FB8-89A6-4551-B4EB-C1FDA0A63860}">
      <dsp:nvSpPr>
        <dsp:cNvPr id="0" name=""/>
        <dsp:cNvSpPr/>
      </dsp:nvSpPr>
      <dsp:spPr>
        <a:xfrm>
          <a:off x="2691541" y="3566251"/>
          <a:ext cx="2444055" cy="1466433"/>
        </a:xfrm>
        <a:prstGeom prst="rect">
          <a:avLst/>
        </a:prstGeom>
        <a:solidFill>
          <a:srgbClr val="FF99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tx1"/>
              </a:solidFill>
            </a:rPr>
            <a:t>Exam E</a:t>
          </a:r>
          <a:endParaRPr lang="en-US" sz="3600" kern="1200" dirty="0">
            <a:solidFill>
              <a:schemeClr val="tx1"/>
            </a:solidFill>
          </a:endParaRPr>
        </a:p>
      </dsp:txBody>
      <dsp:txXfrm>
        <a:off x="2691541" y="3566251"/>
        <a:ext cx="2444055" cy="1466433"/>
      </dsp:txXfrm>
    </dsp:sp>
    <dsp:sp modelId="{896AB39A-BCB6-4A14-A5EA-3D07D5C0536D}">
      <dsp:nvSpPr>
        <dsp:cNvPr id="0" name=""/>
        <dsp:cNvSpPr/>
      </dsp:nvSpPr>
      <dsp:spPr>
        <a:xfrm>
          <a:off x="5380002" y="3566251"/>
          <a:ext cx="2444055" cy="1466433"/>
        </a:xfrm>
        <a:prstGeom prst="rect">
          <a:avLst/>
        </a:prstGeom>
        <a:solidFill>
          <a:srgbClr val="FF99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tx1"/>
              </a:solidFill>
            </a:rPr>
            <a:t>Medical M</a:t>
          </a:r>
          <a:endParaRPr lang="en-US" sz="3600" kern="1200" dirty="0">
            <a:solidFill>
              <a:schemeClr val="tx1"/>
            </a:solidFill>
          </a:endParaRPr>
        </a:p>
      </dsp:txBody>
      <dsp:txXfrm>
        <a:off x="5380002" y="3566251"/>
        <a:ext cx="2444055" cy="1466433"/>
      </dsp:txXfrm>
    </dsp:sp>
    <dsp:sp modelId="{53E6354E-AFDC-461A-A270-714DAE874FA0}">
      <dsp:nvSpPr>
        <dsp:cNvPr id="0" name=""/>
        <dsp:cNvSpPr/>
      </dsp:nvSpPr>
      <dsp:spPr>
        <a:xfrm>
          <a:off x="8068463" y="3566251"/>
          <a:ext cx="2444055" cy="1466433"/>
        </a:xfrm>
        <a:prstGeom prst="rect">
          <a:avLst/>
        </a:prstGeom>
        <a:solidFill>
          <a:srgbClr val="FF99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chemeClr val="tx1"/>
              </a:solidFill>
            </a:rPr>
            <a:t>Work Experience/Placement </a:t>
          </a:r>
          <a:endParaRPr lang="en-US" sz="3200" kern="1200" dirty="0">
            <a:solidFill>
              <a:schemeClr val="tx1"/>
            </a:solidFill>
          </a:endParaRPr>
        </a:p>
      </dsp:txBody>
      <dsp:txXfrm>
        <a:off x="8068463" y="3566251"/>
        <a:ext cx="2444055" cy="14664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E393E-3246-4756-B081-7B3B12D350A4}">
      <dsp:nvSpPr>
        <dsp:cNvPr id="0" name=""/>
        <dsp:cNvSpPr/>
      </dsp:nvSpPr>
      <dsp:spPr>
        <a:xfrm>
          <a:off x="0" y="293652"/>
          <a:ext cx="7375806" cy="149262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Full induction timetables for weeks 1 and 2 can be found on the Starting In September information from the beginning of August</a:t>
          </a:r>
          <a:endParaRPr lang="en-US" sz="2400" kern="1200" dirty="0"/>
        </a:p>
      </dsp:txBody>
      <dsp:txXfrm>
        <a:off x="72864" y="366516"/>
        <a:ext cx="7230078" cy="1346899"/>
      </dsp:txXfrm>
    </dsp:sp>
    <dsp:sp modelId="{744C6E4D-8826-4001-9A6E-24E78F4EC7FF}">
      <dsp:nvSpPr>
        <dsp:cNvPr id="0" name=""/>
        <dsp:cNvSpPr/>
      </dsp:nvSpPr>
      <dsp:spPr>
        <a:xfrm>
          <a:off x="0" y="1846760"/>
          <a:ext cx="7375806" cy="1492627"/>
        </a:xfrm>
        <a:prstGeom prst="round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Permanent timetables will not be available until the end of induction week All timetables are subject to change throughout the year.</a:t>
          </a:r>
          <a:endParaRPr lang="en-US" sz="2400" kern="1200" dirty="0"/>
        </a:p>
      </dsp:txBody>
      <dsp:txXfrm>
        <a:off x="72864" y="1919624"/>
        <a:ext cx="7230078" cy="1346899"/>
      </dsp:txXfrm>
    </dsp:sp>
    <dsp:sp modelId="{97C63167-5392-46B6-9FD5-F081B1EE0D3D}">
      <dsp:nvSpPr>
        <dsp:cNvPr id="0" name=""/>
        <dsp:cNvSpPr/>
      </dsp:nvSpPr>
      <dsp:spPr>
        <a:xfrm>
          <a:off x="0" y="3399867"/>
          <a:ext cx="7375806" cy="2155622"/>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The hospitality day begins at 8.30am and can finish at 9pm if there is evening service. Your lessons will be held within this time and will include practical and theory lessons and math and English if you do not already have a grade 4 or above</a:t>
          </a:r>
          <a:endParaRPr lang="en-US" sz="2100" kern="1200" dirty="0"/>
        </a:p>
      </dsp:txBody>
      <dsp:txXfrm>
        <a:off x="105229" y="3505096"/>
        <a:ext cx="7165348" cy="19451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8D0EC4-3664-427D-8AA7-27AA1A63DC80}">
      <dsp:nvSpPr>
        <dsp:cNvPr id="0" name=""/>
        <dsp:cNvSpPr/>
      </dsp:nvSpPr>
      <dsp:spPr>
        <a:xfrm>
          <a:off x="0" y="1919891"/>
          <a:ext cx="10927829" cy="0"/>
        </a:xfrm>
        <a:prstGeom prst="line">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CA0222BF-BD47-4659-A229-A8BD2DA7B899}">
      <dsp:nvSpPr>
        <dsp:cNvPr id="0" name=""/>
        <dsp:cNvSpPr/>
      </dsp:nvSpPr>
      <dsp:spPr>
        <a:xfrm>
          <a:off x="242407" y="2061963"/>
          <a:ext cx="3507576" cy="433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Wed. 27 Aug.</a:t>
          </a:r>
        </a:p>
      </dsp:txBody>
      <dsp:txXfrm>
        <a:off x="242407" y="2061963"/>
        <a:ext cx="3507576" cy="433895"/>
      </dsp:txXfrm>
    </dsp:sp>
    <dsp:sp modelId="{2BC8E78B-3420-4623-BDBC-F624E6305845}">
      <dsp:nvSpPr>
        <dsp:cNvPr id="0" name=""/>
        <dsp:cNvSpPr/>
      </dsp:nvSpPr>
      <dsp:spPr>
        <a:xfrm>
          <a:off x="3254" y="269684"/>
          <a:ext cx="3985882" cy="920647"/>
        </a:xfrm>
        <a:prstGeom prst="round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a:t>Enrolment for all students will be on Wednesday 27th August.</a:t>
          </a:r>
        </a:p>
      </dsp:txBody>
      <dsp:txXfrm>
        <a:off x="48196" y="314626"/>
        <a:ext cx="3895998" cy="830763"/>
      </dsp:txXfrm>
    </dsp:sp>
    <dsp:sp modelId="{855F40B0-4439-4CD9-B25C-08D3CA8BADE5}">
      <dsp:nvSpPr>
        <dsp:cNvPr id="0" name=""/>
        <dsp:cNvSpPr/>
      </dsp:nvSpPr>
      <dsp:spPr>
        <a:xfrm>
          <a:off x="1996196" y="1190332"/>
          <a:ext cx="0" cy="729558"/>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665C41D-4284-417B-8862-E025E7F27B80}">
      <dsp:nvSpPr>
        <dsp:cNvPr id="0" name=""/>
        <dsp:cNvSpPr/>
      </dsp:nvSpPr>
      <dsp:spPr>
        <a:xfrm>
          <a:off x="2554219" y="1343924"/>
          <a:ext cx="3507576" cy="433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September</a:t>
          </a:r>
        </a:p>
      </dsp:txBody>
      <dsp:txXfrm>
        <a:off x="2554219" y="1343924"/>
        <a:ext cx="3507576" cy="433895"/>
      </dsp:txXfrm>
    </dsp:sp>
    <dsp:sp modelId="{CDC2EFB5-88BB-4B0B-85BD-CB8BE7FF7484}">
      <dsp:nvSpPr>
        <dsp:cNvPr id="0" name=""/>
        <dsp:cNvSpPr/>
      </dsp:nvSpPr>
      <dsp:spPr>
        <a:xfrm>
          <a:off x="1967397" y="1891093"/>
          <a:ext cx="57596" cy="57596"/>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048822-8258-4A7A-A453-E4EB2BEDED72}">
      <dsp:nvSpPr>
        <dsp:cNvPr id="0" name=""/>
        <dsp:cNvSpPr/>
      </dsp:nvSpPr>
      <dsp:spPr>
        <a:xfrm>
          <a:off x="2315066" y="2649450"/>
          <a:ext cx="3985882" cy="1190332"/>
        </a:xfrm>
        <a:prstGeom prst="roundRect">
          <a:avLst/>
        </a:prstGeom>
        <a:solidFill>
          <a:schemeClr val="lt1">
            <a:alpha val="90000"/>
            <a:hueOff val="0"/>
            <a:satOff val="0"/>
            <a:lumOff val="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a:t>Induction timetables will be available to view from the 1st August on the Chichester College Starting in September Hospitality Page</a:t>
          </a:r>
        </a:p>
      </dsp:txBody>
      <dsp:txXfrm>
        <a:off x="2373173" y="2707557"/>
        <a:ext cx="3869668" cy="1074118"/>
      </dsp:txXfrm>
    </dsp:sp>
    <dsp:sp modelId="{BFD9C328-9102-434E-94B8-837AA3C95280}">
      <dsp:nvSpPr>
        <dsp:cNvPr id="0" name=""/>
        <dsp:cNvSpPr/>
      </dsp:nvSpPr>
      <dsp:spPr>
        <a:xfrm>
          <a:off x="4308008" y="1919891"/>
          <a:ext cx="0" cy="729558"/>
        </a:xfrm>
        <a:prstGeom prst="line">
          <a:avLst/>
        </a:prstGeom>
        <a:noFill/>
        <a:ln w="12700" cap="flat" cmpd="sng" algn="ctr">
          <a:solidFill>
            <a:schemeClr val="accent2">
              <a:hueOff val="2147871"/>
              <a:satOff val="-6164"/>
              <a:lumOff val="-9870"/>
              <a:alphaOff val="0"/>
            </a:schemeClr>
          </a:solidFill>
          <a:prstDash val="dash"/>
          <a:miter lim="800000"/>
        </a:ln>
        <a:effectLst/>
      </dsp:spPr>
      <dsp:style>
        <a:lnRef idx="1">
          <a:scrgbClr r="0" g="0" b="0"/>
        </a:lnRef>
        <a:fillRef idx="0">
          <a:scrgbClr r="0" g="0" b="0"/>
        </a:fillRef>
        <a:effectRef idx="0">
          <a:scrgbClr r="0" g="0" b="0"/>
        </a:effectRef>
        <a:fontRef idx="minor"/>
      </dsp:style>
    </dsp:sp>
    <dsp:sp modelId="{5A1B87F9-05F9-44BC-A5AB-79AED889F43B}">
      <dsp:nvSpPr>
        <dsp:cNvPr id="0" name=""/>
        <dsp:cNvSpPr/>
      </dsp:nvSpPr>
      <dsp:spPr>
        <a:xfrm>
          <a:off x="4866032" y="2061963"/>
          <a:ext cx="3507576" cy="433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Tue. 2 and Wed. 3 Sep.</a:t>
          </a:r>
        </a:p>
      </dsp:txBody>
      <dsp:txXfrm>
        <a:off x="4866032" y="2061963"/>
        <a:ext cx="3507576" cy="433895"/>
      </dsp:txXfrm>
    </dsp:sp>
    <dsp:sp modelId="{B4C0038E-A197-4A5E-A994-35762BB81BA1}">
      <dsp:nvSpPr>
        <dsp:cNvPr id="0" name=""/>
        <dsp:cNvSpPr/>
      </dsp:nvSpPr>
      <dsp:spPr>
        <a:xfrm>
          <a:off x="4279210" y="1891093"/>
          <a:ext cx="57596" cy="57596"/>
        </a:xfrm>
        <a:prstGeom prst="ellipse">
          <a:avLst/>
        </a:prstGeom>
        <a:solidFill>
          <a:schemeClr val="accent2">
            <a:hueOff val="2147871"/>
            <a:satOff val="-6164"/>
            <a:lumOff val="-987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91B3F1-4A90-429A-8BBB-B6B35067CF76}">
      <dsp:nvSpPr>
        <dsp:cNvPr id="0" name=""/>
        <dsp:cNvSpPr/>
      </dsp:nvSpPr>
      <dsp:spPr>
        <a:xfrm>
          <a:off x="4626879" y="0"/>
          <a:ext cx="3985882" cy="1190332"/>
        </a:xfrm>
        <a:prstGeom prst="roundRect">
          <a:avLst/>
        </a:prstGeom>
        <a:solidFill>
          <a:schemeClr val="lt1">
            <a:alpha val="90000"/>
            <a:hueOff val="0"/>
            <a:satOff val="0"/>
            <a:lumOff val="0"/>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a:t>For all level 1 and 2 programs and level 3 hospitality your induction days will be Tuesday 2nd and Wednesday 3rd September</a:t>
          </a:r>
        </a:p>
      </dsp:txBody>
      <dsp:txXfrm>
        <a:off x="4684986" y="58107"/>
        <a:ext cx="3869668" cy="1074118"/>
      </dsp:txXfrm>
    </dsp:sp>
    <dsp:sp modelId="{95A8AEF0-0CF8-4CEB-B2AA-0F3416E45DEF}">
      <dsp:nvSpPr>
        <dsp:cNvPr id="0" name=""/>
        <dsp:cNvSpPr/>
      </dsp:nvSpPr>
      <dsp:spPr>
        <a:xfrm>
          <a:off x="6619820" y="1190332"/>
          <a:ext cx="0" cy="729558"/>
        </a:xfrm>
        <a:prstGeom prst="line">
          <a:avLst/>
        </a:prstGeom>
        <a:noFill/>
        <a:ln w="12700" cap="flat" cmpd="sng" algn="ctr">
          <a:solidFill>
            <a:schemeClr val="accent2">
              <a:hueOff val="4295743"/>
              <a:satOff val="-12329"/>
              <a:lumOff val="-19739"/>
              <a:alphaOff val="0"/>
            </a:schemeClr>
          </a:solidFill>
          <a:prstDash val="dash"/>
          <a:miter lim="800000"/>
        </a:ln>
        <a:effectLst/>
      </dsp:spPr>
      <dsp:style>
        <a:lnRef idx="1">
          <a:scrgbClr r="0" g="0" b="0"/>
        </a:lnRef>
        <a:fillRef idx="0">
          <a:scrgbClr r="0" g="0" b="0"/>
        </a:fillRef>
        <a:effectRef idx="0">
          <a:scrgbClr r="0" g="0" b="0"/>
        </a:effectRef>
        <a:fontRef idx="minor"/>
      </dsp:style>
    </dsp:sp>
    <dsp:sp modelId="{7D7EE4C5-C172-48A2-BD9A-9F57973BD67F}">
      <dsp:nvSpPr>
        <dsp:cNvPr id="0" name=""/>
        <dsp:cNvSpPr/>
      </dsp:nvSpPr>
      <dsp:spPr>
        <a:xfrm>
          <a:off x="7177844" y="1343924"/>
          <a:ext cx="3507576" cy="433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Thu. 4 Sep.</a:t>
          </a:r>
        </a:p>
      </dsp:txBody>
      <dsp:txXfrm>
        <a:off x="7177844" y="1343924"/>
        <a:ext cx="3507576" cy="433895"/>
      </dsp:txXfrm>
    </dsp:sp>
    <dsp:sp modelId="{1F5B3F4B-A5E9-41B8-92FE-02EBC0CBBB3D}">
      <dsp:nvSpPr>
        <dsp:cNvPr id="0" name=""/>
        <dsp:cNvSpPr/>
      </dsp:nvSpPr>
      <dsp:spPr>
        <a:xfrm>
          <a:off x="6591022" y="1891093"/>
          <a:ext cx="57596" cy="57596"/>
        </a:xfrm>
        <a:prstGeom prst="ellipse">
          <a:avLst/>
        </a:prstGeom>
        <a:solidFill>
          <a:schemeClr val="accent2">
            <a:hueOff val="4295743"/>
            <a:satOff val="-12329"/>
            <a:lumOff val="-19739"/>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C269A1-A95C-4E56-832D-EC1F67CCF421}">
      <dsp:nvSpPr>
        <dsp:cNvPr id="0" name=""/>
        <dsp:cNvSpPr/>
      </dsp:nvSpPr>
      <dsp:spPr>
        <a:xfrm>
          <a:off x="6938691" y="2649450"/>
          <a:ext cx="3985882" cy="1190332"/>
        </a:xfrm>
        <a:prstGeom prst="roundRect">
          <a:avLst/>
        </a:prstGeom>
        <a:solidFill>
          <a:schemeClr val="lt1">
            <a:alpha val="90000"/>
            <a:hueOff val="0"/>
            <a:satOff val="0"/>
            <a:lumOff val="0"/>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a:t>For returning level 3 students there will be a 1-day induction on Thursday 4th September.</a:t>
          </a:r>
        </a:p>
      </dsp:txBody>
      <dsp:txXfrm>
        <a:off x="6996798" y="2707557"/>
        <a:ext cx="3869668" cy="1074118"/>
      </dsp:txXfrm>
    </dsp:sp>
    <dsp:sp modelId="{2CAF3FEB-4E65-441A-AD56-D6681BF42578}">
      <dsp:nvSpPr>
        <dsp:cNvPr id="0" name=""/>
        <dsp:cNvSpPr/>
      </dsp:nvSpPr>
      <dsp:spPr>
        <a:xfrm>
          <a:off x="8931632" y="1919891"/>
          <a:ext cx="0" cy="729558"/>
        </a:xfrm>
        <a:prstGeom prst="line">
          <a:avLst/>
        </a:prstGeom>
        <a:noFill/>
        <a:ln w="12700" cap="flat" cmpd="sng" algn="ctr">
          <a:solidFill>
            <a:schemeClr val="accent2">
              <a:hueOff val="6443614"/>
              <a:satOff val="-18493"/>
              <a:lumOff val="-29609"/>
              <a:alphaOff val="0"/>
            </a:schemeClr>
          </a:solidFill>
          <a:prstDash val="dash"/>
          <a:miter lim="800000"/>
        </a:ln>
        <a:effectLst/>
      </dsp:spPr>
      <dsp:style>
        <a:lnRef idx="1">
          <a:scrgbClr r="0" g="0" b="0"/>
        </a:lnRef>
        <a:fillRef idx="0">
          <a:scrgbClr r="0" g="0" b="0"/>
        </a:fillRef>
        <a:effectRef idx="0">
          <a:scrgbClr r="0" g="0" b="0"/>
        </a:effectRef>
        <a:fontRef idx="minor"/>
      </dsp:style>
    </dsp:sp>
    <dsp:sp modelId="{DA8B15D9-1682-4D02-9205-3A8E1492F459}">
      <dsp:nvSpPr>
        <dsp:cNvPr id="0" name=""/>
        <dsp:cNvSpPr/>
      </dsp:nvSpPr>
      <dsp:spPr>
        <a:xfrm>
          <a:off x="8902834" y="1891093"/>
          <a:ext cx="57596" cy="57596"/>
        </a:xfrm>
        <a:prstGeom prst="ellips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D3A21A-2295-41E7-B33A-AB009F401E00}">
      <dsp:nvSpPr>
        <dsp:cNvPr id="0" name=""/>
        <dsp:cNvSpPr/>
      </dsp:nvSpPr>
      <dsp:spPr>
        <a:xfrm>
          <a:off x="562927" y="536506"/>
          <a:ext cx="1445998" cy="144599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380574-1A3D-411B-A2C1-B9002A80F736}">
      <dsp:nvSpPr>
        <dsp:cNvPr id="0" name=""/>
        <dsp:cNvSpPr/>
      </dsp:nvSpPr>
      <dsp:spPr>
        <a:xfrm>
          <a:off x="871091" y="844670"/>
          <a:ext cx="829671" cy="829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B6D630-2B8E-49AF-B4AD-FAD1AF2942BE}">
      <dsp:nvSpPr>
        <dsp:cNvPr id="0" name=""/>
        <dsp:cNvSpPr/>
      </dsp:nvSpPr>
      <dsp:spPr>
        <a:xfrm>
          <a:off x="100682" y="24328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a:t>Main Qualification</a:t>
          </a:r>
          <a:endParaRPr lang="en-US" sz="2400" kern="1200"/>
        </a:p>
      </dsp:txBody>
      <dsp:txXfrm>
        <a:off x="100682" y="2432898"/>
        <a:ext cx="2370489" cy="720000"/>
      </dsp:txXfrm>
    </dsp:sp>
    <dsp:sp modelId="{6924A839-A940-4CCA-BB7B-9CDC838D013C}">
      <dsp:nvSpPr>
        <dsp:cNvPr id="0" name=""/>
        <dsp:cNvSpPr/>
      </dsp:nvSpPr>
      <dsp:spPr>
        <a:xfrm>
          <a:off x="3348252" y="536506"/>
          <a:ext cx="1445998" cy="144599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7940D1-9BD1-41D0-93B8-EA06B426AEBD}">
      <dsp:nvSpPr>
        <dsp:cNvPr id="0" name=""/>
        <dsp:cNvSpPr/>
      </dsp:nvSpPr>
      <dsp:spPr>
        <a:xfrm>
          <a:off x="3656416" y="844670"/>
          <a:ext cx="829671" cy="8296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0CE9DD-1DED-4507-B48E-D22DF97D0F81}">
      <dsp:nvSpPr>
        <dsp:cNvPr id="0" name=""/>
        <dsp:cNvSpPr/>
      </dsp:nvSpPr>
      <dsp:spPr>
        <a:xfrm>
          <a:off x="2886007" y="24328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dirty="0"/>
            <a:t>Food Safety/BII Qualification</a:t>
          </a:r>
          <a:endParaRPr lang="en-US" sz="2400" kern="1200" dirty="0"/>
        </a:p>
      </dsp:txBody>
      <dsp:txXfrm>
        <a:off x="2886007" y="2432898"/>
        <a:ext cx="2370489" cy="720000"/>
      </dsp:txXfrm>
    </dsp:sp>
    <dsp:sp modelId="{2711A0E7-5B1E-4692-A1DE-76E3DA753779}">
      <dsp:nvSpPr>
        <dsp:cNvPr id="0" name=""/>
        <dsp:cNvSpPr/>
      </dsp:nvSpPr>
      <dsp:spPr>
        <a:xfrm>
          <a:off x="6133577" y="536506"/>
          <a:ext cx="1445998" cy="144599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4A4261-917F-475B-A684-94CF68D87F00}">
      <dsp:nvSpPr>
        <dsp:cNvPr id="0" name=""/>
        <dsp:cNvSpPr/>
      </dsp:nvSpPr>
      <dsp:spPr>
        <a:xfrm>
          <a:off x="6441741" y="844670"/>
          <a:ext cx="829671" cy="8296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CE49B7-6898-4C83-A9DD-411C73E5AFA4}">
      <dsp:nvSpPr>
        <dsp:cNvPr id="0" name=""/>
        <dsp:cNvSpPr/>
      </dsp:nvSpPr>
      <dsp:spPr>
        <a:xfrm>
          <a:off x="5671332" y="24328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a:t>Math and English</a:t>
          </a:r>
          <a:endParaRPr lang="en-US" sz="2400" kern="1200"/>
        </a:p>
      </dsp:txBody>
      <dsp:txXfrm>
        <a:off x="5671332" y="2432898"/>
        <a:ext cx="2370489" cy="720000"/>
      </dsp:txXfrm>
    </dsp:sp>
    <dsp:sp modelId="{2355EB7C-6A80-4A30-9D0F-714261192B19}">
      <dsp:nvSpPr>
        <dsp:cNvPr id="0" name=""/>
        <dsp:cNvSpPr/>
      </dsp:nvSpPr>
      <dsp:spPr>
        <a:xfrm>
          <a:off x="8918902" y="536506"/>
          <a:ext cx="1445998" cy="144599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6BB6EB-AD8B-402C-BE95-CBBA612C70C4}">
      <dsp:nvSpPr>
        <dsp:cNvPr id="0" name=""/>
        <dsp:cNvSpPr/>
      </dsp:nvSpPr>
      <dsp:spPr>
        <a:xfrm>
          <a:off x="9227066" y="844670"/>
          <a:ext cx="829671" cy="8296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0DA5D7-5F1D-4E6A-A927-B71A8171C952}">
      <dsp:nvSpPr>
        <dsp:cNvPr id="0" name=""/>
        <dsp:cNvSpPr/>
      </dsp:nvSpPr>
      <dsp:spPr>
        <a:xfrm>
          <a:off x="8456657" y="24328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GB" sz="2400" kern="1200"/>
            <a:t>Work Experience</a:t>
          </a:r>
          <a:endParaRPr lang="en-US" sz="2400" kern="1200"/>
        </a:p>
      </dsp:txBody>
      <dsp:txXfrm>
        <a:off x="8456657" y="2432898"/>
        <a:ext cx="2370489"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CDAD0-33AF-450E-A250-A91B78B57534}">
      <dsp:nvSpPr>
        <dsp:cNvPr id="0" name=""/>
        <dsp:cNvSpPr/>
      </dsp:nvSpPr>
      <dsp:spPr>
        <a:xfrm>
          <a:off x="-102431" y="-177874"/>
          <a:ext cx="8658590" cy="934521"/>
        </a:xfrm>
        <a:prstGeom prst="roundRect">
          <a:avLst>
            <a:gd name="adj" fmla="val 10000"/>
          </a:avLst>
        </a:prstGeom>
        <a:solidFill>
          <a:srgbClr val="FFCC6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solidFill>
                <a:schemeClr val="tx1"/>
              </a:solidFill>
              <a:latin typeface="Arial Black" panose="020B0A04020102020204" pitchFamily="34" charset="0"/>
              <a:ea typeface="ADLaM Display" panose="020F0502020204030204" pitchFamily="2" charset="0"/>
              <a:cs typeface="Aharoni" panose="020F0502020204030204" pitchFamily="2" charset="-79"/>
            </a:rPr>
            <a:t>All learners will build a portfolio throughout the year</a:t>
          </a:r>
          <a:endParaRPr lang="en-US" sz="1600" b="1" kern="1200" dirty="0">
            <a:solidFill>
              <a:schemeClr val="tx1"/>
            </a:solidFill>
            <a:latin typeface="Arial Black" panose="020B0A04020102020204" pitchFamily="34" charset="0"/>
            <a:ea typeface="ADLaM Display" panose="020F0502020204030204" pitchFamily="2" charset="0"/>
            <a:cs typeface="Aharoni" panose="020F0502020204030204" pitchFamily="2" charset="-79"/>
          </a:endParaRPr>
        </a:p>
      </dsp:txBody>
      <dsp:txXfrm>
        <a:off x="-75060" y="-150503"/>
        <a:ext cx="7571202" cy="879779"/>
      </dsp:txXfrm>
    </dsp:sp>
    <dsp:sp modelId="{169887DA-0DDA-4E7B-A072-5D8616DB48DF}">
      <dsp:nvSpPr>
        <dsp:cNvPr id="0" name=""/>
        <dsp:cNvSpPr/>
      </dsp:nvSpPr>
      <dsp:spPr>
        <a:xfrm>
          <a:off x="556227" y="798614"/>
          <a:ext cx="8658590" cy="934521"/>
        </a:xfrm>
        <a:prstGeom prst="roundRect">
          <a:avLst>
            <a:gd name="adj" fmla="val 10000"/>
          </a:avLst>
        </a:prstGeom>
        <a:solidFill>
          <a:schemeClr val="accent6">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solidFill>
                <a:schemeClr val="tx1"/>
              </a:solidFill>
              <a:latin typeface="Arial Black" panose="020B0A04020102020204" pitchFamily="34" charset="0"/>
            </a:rPr>
            <a:t>The portfolio is made up from practical assessments, knowledge exams, work products and assignments</a:t>
          </a:r>
          <a:endParaRPr lang="en-US" sz="1600" kern="1200" dirty="0">
            <a:solidFill>
              <a:schemeClr val="tx1"/>
            </a:solidFill>
            <a:latin typeface="Arial Black" panose="020B0A04020102020204" pitchFamily="34" charset="0"/>
          </a:endParaRPr>
        </a:p>
      </dsp:txBody>
      <dsp:txXfrm>
        <a:off x="583598" y="825985"/>
        <a:ext cx="7271252" cy="879779"/>
      </dsp:txXfrm>
    </dsp:sp>
    <dsp:sp modelId="{4D204F4D-47C0-4068-8C6F-3A7CBEA1B047}">
      <dsp:nvSpPr>
        <dsp:cNvPr id="0" name=""/>
        <dsp:cNvSpPr/>
      </dsp:nvSpPr>
      <dsp:spPr>
        <a:xfrm>
          <a:off x="1342860" y="1728732"/>
          <a:ext cx="8658590" cy="934521"/>
        </a:xfrm>
        <a:prstGeom prst="roundRect">
          <a:avLst>
            <a:gd name="adj" fmla="val 10000"/>
          </a:avLst>
        </a:prstGeom>
        <a:solidFill>
          <a:schemeClr val="tx2">
            <a:lumMod val="25000"/>
            <a:lumOff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solidFill>
                <a:schemeClr val="tx1"/>
              </a:solidFill>
              <a:latin typeface="Arial Black" panose="020B0A04020102020204" pitchFamily="34" charset="0"/>
            </a:rPr>
            <a:t>This is assessed by the lecturer and some units from every learner will be submitted for internal quality assurance. Units are not signed off until this process has been completed</a:t>
          </a:r>
          <a:endParaRPr lang="en-US" sz="1600" kern="1200" dirty="0">
            <a:solidFill>
              <a:schemeClr val="tx1"/>
            </a:solidFill>
            <a:latin typeface="Arial Black" panose="020B0A04020102020204" pitchFamily="34" charset="0"/>
          </a:endParaRPr>
        </a:p>
      </dsp:txBody>
      <dsp:txXfrm>
        <a:off x="1370231" y="1756103"/>
        <a:ext cx="7282075" cy="879779"/>
      </dsp:txXfrm>
    </dsp:sp>
    <dsp:sp modelId="{F5F2EF00-F1BA-49C2-A16B-56E690954206}">
      <dsp:nvSpPr>
        <dsp:cNvPr id="0" name=""/>
        <dsp:cNvSpPr/>
      </dsp:nvSpPr>
      <dsp:spPr>
        <a:xfrm>
          <a:off x="1748602" y="2698207"/>
          <a:ext cx="9068314" cy="1646019"/>
        </a:xfrm>
        <a:prstGeom prst="roundRect">
          <a:avLst>
            <a:gd name="adj" fmla="val 10000"/>
          </a:avLst>
        </a:prstGeom>
        <a:solidFill>
          <a:schemeClr val="accent5">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en-GB" sz="1600" kern="1200" dirty="0">
              <a:solidFill>
                <a:schemeClr val="tx1"/>
              </a:solidFill>
              <a:latin typeface="Arial Black" panose="020B0A04020102020204" pitchFamily="34" charset="0"/>
            </a:rPr>
            <a:t>Once a year, we have an external quality assurance visit from the exam board. This is to ensure that the college is following all protocols and is not to assess the students individually although she will look at portfolios and speak to students</a:t>
          </a:r>
          <a:endParaRPr lang="en-US" sz="1600" kern="1200" dirty="0">
            <a:solidFill>
              <a:schemeClr val="tx1"/>
            </a:solidFill>
            <a:latin typeface="Arial Black" panose="020B0A04020102020204" pitchFamily="34" charset="0"/>
          </a:endParaRPr>
        </a:p>
      </dsp:txBody>
      <dsp:txXfrm>
        <a:off x="1796812" y="2746417"/>
        <a:ext cx="7576240" cy="1549599"/>
      </dsp:txXfrm>
    </dsp:sp>
    <dsp:sp modelId="{3F4949C2-A326-4B7A-8914-4EDE5F9E4632}">
      <dsp:nvSpPr>
        <dsp:cNvPr id="0" name=""/>
        <dsp:cNvSpPr/>
      </dsp:nvSpPr>
      <dsp:spPr>
        <a:xfrm>
          <a:off x="7948720" y="537883"/>
          <a:ext cx="607438" cy="607438"/>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8085394" y="537883"/>
        <a:ext cx="334090" cy="457097"/>
      </dsp:txXfrm>
    </dsp:sp>
    <dsp:sp modelId="{F3B85325-F2A5-404A-AA66-C36867942B81}">
      <dsp:nvSpPr>
        <dsp:cNvPr id="0" name=""/>
        <dsp:cNvSpPr/>
      </dsp:nvSpPr>
      <dsp:spPr>
        <a:xfrm>
          <a:off x="8673877" y="1642318"/>
          <a:ext cx="607438" cy="607438"/>
        </a:xfrm>
        <a:prstGeom prst="downArrow">
          <a:avLst>
            <a:gd name="adj1" fmla="val 55000"/>
            <a:gd name="adj2" fmla="val 45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8810551" y="1642318"/>
        <a:ext cx="334090" cy="457097"/>
      </dsp:txXfrm>
    </dsp:sp>
    <dsp:sp modelId="{8E7AE613-568A-43FB-8CD4-DC48DD826D2A}">
      <dsp:nvSpPr>
        <dsp:cNvPr id="0" name=""/>
        <dsp:cNvSpPr/>
      </dsp:nvSpPr>
      <dsp:spPr>
        <a:xfrm>
          <a:off x="9388211" y="2746752"/>
          <a:ext cx="607438" cy="607438"/>
        </a:xfrm>
        <a:prstGeom prst="downArrow">
          <a:avLst>
            <a:gd name="adj1" fmla="val 55000"/>
            <a:gd name="adj2" fmla="val 45000"/>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9524885" y="2746752"/>
        <a:ext cx="334090" cy="4570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EFE53-47F5-4869-A122-3180B7E08BF0}">
      <dsp:nvSpPr>
        <dsp:cNvPr id="0" name=""/>
        <dsp:cNvSpPr/>
      </dsp:nvSpPr>
      <dsp:spPr>
        <a:xfrm>
          <a:off x="0" y="2663"/>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0CF8BFE-50B6-480F-B751-AA96E9D19214}">
      <dsp:nvSpPr>
        <dsp:cNvPr id="0" name=""/>
        <dsp:cNvSpPr/>
      </dsp:nvSpPr>
      <dsp:spPr>
        <a:xfrm>
          <a:off x="0" y="2663"/>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We encourage all students to gain employment within the hospitality industry. We have a dedicated TEAMS page where job adverts are posted</a:t>
          </a:r>
          <a:endParaRPr lang="en-US" sz="2400" kern="1200"/>
        </a:p>
      </dsp:txBody>
      <dsp:txXfrm>
        <a:off x="0" y="2663"/>
        <a:ext cx="6666833" cy="1816197"/>
      </dsp:txXfrm>
    </dsp:sp>
    <dsp:sp modelId="{5060FCE8-1056-4CE3-93DF-29A08A1E7772}">
      <dsp:nvSpPr>
        <dsp:cNvPr id="0" name=""/>
        <dsp:cNvSpPr/>
      </dsp:nvSpPr>
      <dsp:spPr>
        <a:xfrm>
          <a:off x="0" y="1818861"/>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B745D48-F4AB-41BC-A5C1-6B7183BF0E62}">
      <dsp:nvSpPr>
        <dsp:cNvPr id="0" name=""/>
        <dsp:cNvSpPr/>
      </dsp:nvSpPr>
      <dsp:spPr>
        <a:xfrm>
          <a:off x="0" y="1818861"/>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All students will be required to find a minimum of 1 day a week work experience throughout the year</a:t>
          </a:r>
          <a:endParaRPr lang="en-US" sz="2400" kern="1200"/>
        </a:p>
      </dsp:txBody>
      <dsp:txXfrm>
        <a:off x="0" y="1818861"/>
        <a:ext cx="6666833" cy="1816197"/>
      </dsp:txXfrm>
    </dsp:sp>
    <dsp:sp modelId="{D121E579-717E-476A-96EA-F34CB6FF9EA0}">
      <dsp:nvSpPr>
        <dsp:cNvPr id="0" name=""/>
        <dsp:cNvSpPr/>
      </dsp:nvSpPr>
      <dsp:spPr>
        <a:xfrm>
          <a:off x="0" y="3635058"/>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0C11864-2A4C-4453-B781-AC76E1A8116F}">
      <dsp:nvSpPr>
        <dsp:cNvPr id="0" name=""/>
        <dsp:cNvSpPr/>
      </dsp:nvSpPr>
      <dsp:spPr>
        <a:xfrm>
          <a:off x="0" y="3635058"/>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Additional experiences will take place throughout the year where we take the students off site, please ensure that you fill in the required consent forms and return them during induction week</a:t>
          </a:r>
          <a:endParaRPr lang="en-US" sz="2400" kern="1200"/>
        </a:p>
      </dsp:txBody>
      <dsp:txXfrm>
        <a:off x="0" y="3635058"/>
        <a:ext cx="6666833" cy="18161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ABD83-D1AE-48E6-A477-2C9397716AAD}">
      <dsp:nvSpPr>
        <dsp:cNvPr id="0" name=""/>
        <dsp:cNvSpPr/>
      </dsp:nvSpPr>
      <dsp:spPr>
        <a:xfrm>
          <a:off x="0" y="677978"/>
          <a:ext cx="6666833" cy="7160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Uniforms will be available to purchase from 1</a:t>
          </a:r>
          <a:r>
            <a:rPr lang="en-GB" sz="1800" kern="1200" baseline="30000" dirty="0"/>
            <a:t>st</a:t>
          </a:r>
          <a:r>
            <a:rPr lang="en-GB" sz="1800" kern="1200" dirty="0"/>
            <a:t> August you will find the order forms  with the Starting in September information</a:t>
          </a:r>
          <a:endParaRPr lang="en-US" sz="1800" kern="1200" dirty="0"/>
        </a:p>
      </dsp:txBody>
      <dsp:txXfrm>
        <a:off x="34954" y="712932"/>
        <a:ext cx="6596925" cy="646132"/>
      </dsp:txXfrm>
    </dsp:sp>
    <dsp:sp modelId="{D26B36AD-1A90-4CBE-9391-563A0C4AA4B9}">
      <dsp:nvSpPr>
        <dsp:cNvPr id="0" name=""/>
        <dsp:cNvSpPr/>
      </dsp:nvSpPr>
      <dsp:spPr>
        <a:xfrm>
          <a:off x="0" y="1445858"/>
          <a:ext cx="6666833" cy="716040"/>
        </a:xfrm>
        <a:prstGeom prst="roundRect">
          <a:avLst/>
        </a:prstGeom>
        <a:gradFill rotWithShape="0">
          <a:gsLst>
            <a:gs pos="0">
              <a:schemeClr val="accent5">
                <a:hueOff val="-2430430"/>
                <a:satOff val="-165"/>
                <a:lumOff val="392"/>
                <a:alphaOff val="0"/>
                <a:satMod val="103000"/>
                <a:lumMod val="102000"/>
                <a:tint val="94000"/>
              </a:schemeClr>
            </a:gs>
            <a:gs pos="50000">
              <a:schemeClr val="accent5">
                <a:hueOff val="-2430430"/>
                <a:satOff val="-165"/>
                <a:lumOff val="392"/>
                <a:alphaOff val="0"/>
                <a:satMod val="110000"/>
                <a:lumMod val="100000"/>
                <a:shade val="100000"/>
              </a:schemeClr>
            </a:gs>
            <a:gs pos="100000">
              <a:schemeClr val="accent5">
                <a:hueOff val="-2430430"/>
                <a:satOff val="-165"/>
                <a:lumOff val="39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Go bigger not smaller (except for shoes)</a:t>
          </a:r>
          <a:endParaRPr lang="en-US" sz="1800" kern="1200"/>
        </a:p>
      </dsp:txBody>
      <dsp:txXfrm>
        <a:off x="34954" y="1480812"/>
        <a:ext cx="6596925" cy="646132"/>
      </dsp:txXfrm>
    </dsp:sp>
    <dsp:sp modelId="{FAA63716-5E8D-4E30-AAB1-93E87A8D9BFC}">
      <dsp:nvSpPr>
        <dsp:cNvPr id="0" name=""/>
        <dsp:cNvSpPr/>
      </dsp:nvSpPr>
      <dsp:spPr>
        <a:xfrm>
          <a:off x="0" y="2213738"/>
          <a:ext cx="6666833" cy="716040"/>
        </a:xfrm>
        <a:prstGeom prst="roundRect">
          <a:avLst/>
        </a:prstGeom>
        <a:gradFill rotWithShape="0">
          <a:gsLst>
            <a:gs pos="0">
              <a:schemeClr val="accent5">
                <a:hueOff val="-4860860"/>
                <a:satOff val="-330"/>
                <a:lumOff val="784"/>
                <a:alphaOff val="0"/>
                <a:satMod val="103000"/>
                <a:lumMod val="102000"/>
                <a:tint val="94000"/>
              </a:schemeClr>
            </a:gs>
            <a:gs pos="50000">
              <a:schemeClr val="accent5">
                <a:hueOff val="-4860860"/>
                <a:satOff val="-330"/>
                <a:lumOff val="784"/>
                <a:alphaOff val="0"/>
                <a:satMod val="110000"/>
                <a:lumMod val="100000"/>
                <a:shade val="100000"/>
              </a:schemeClr>
            </a:gs>
            <a:gs pos="100000">
              <a:schemeClr val="accent5">
                <a:hueOff val="-4860860"/>
                <a:satOff val="-330"/>
                <a:lumOff val="7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Uniform must be taken home and washed after use and brought back clean and ironed.</a:t>
          </a:r>
          <a:endParaRPr lang="en-US" sz="1800" kern="1200" dirty="0"/>
        </a:p>
      </dsp:txBody>
      <dsp:txXfrm>
        <a:off x="34954" y="2248692"/>
        <a:ext cx="6596925" cy="646132"/>
      </dsp:txXfrm>
    </dsp:sp>
    <dsp:sp modelId="{97FAB2AA-68F2-461A-97E5-0C147B0179A5}">
      <dsp:nvSpPr>
        <dsp:cNvPr id="0" name=""/>
        <dsp:cNvSpPr/>
      </dsp:nvSpPr>
      <dsp:spPr>
        <a:xfrm>
          <a:off x="0" y="2981618"/>
          <a:ext cx="6666833" cy="716040"/>
        </a:xfrm>
        <a:prstGeom prst="roundRect">
          <a:avLst/>
        </a:prstGeom>
        <a:gradFill rotWithShape="0">
          <a:gsLst>
            <a:gs pos="0">
              <a:schemeClr val="accent5">
                <a:hueOff val="-7291290"/>
                <a:satOff val="-496"/>
                <a:lumOff val="1177"/>
                <a:alphaOff val="0"/>
                <a:satMod val="103000"/>
                <a:lumMod val="102000"/>
                <a:tint val="94000"/>
              </a:schemeClr>
            </a:gs>
            <a:gs pos="50000">
              <a:schemeClr val="accent5">
                <a:hueOff val="-7291290"/>
                <a:satOff val="-496"/>
                <a:lumOff val="1177"/>
                <a:alphaOff val="0"/>
                <a:satMod val="110000"/>
                <a:lumMod val="100000"/>
                <a:shade val="100000"/>
              </a:schemeClr>
            </a:gs>
            <a:gs pos="100000">
              <a:schemeClr val="accent5">
                <a:hueOff val="-7291290"/>
                <a:satOff val="-496"/>
                <a:lumOff val="1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Students are unable to be assessed if they do not have the correct uniform and may not be able to access classes</a:t>
          </a:r>
          <a:endParaRPr lang="en-US" sz="1800" kern="1200" dirty="0"/>
        </a:p>
      </dsp:txBody>
      <dsp:txXfrm>
        <a:off x="34954" y="3016572"/>
        <a:ext cx="6596925" cy="646132"/>
      </dsp:txXfrm>
    </dsp:sp>
    <dsp:sp modelId="{EBCB4B31-E231-4A75-8946-D604D6CE3DD1}">
      <dsp:nvSpPr>
        <dsp:cNvPr id="0" name=""/>
        <dsp:cNvSpPr/>
      </dsp:nvSpPr>
      <dsp:spPr>
        <a:xfrm>
          <a:off x="0" y="3749498"/>
          <a:ext cx="6666833" cy="716040"/>
        </a:xfrm>
        <a:prstGeom prst="roundRect">
          <a:avLst/>
        </a:prstGeom>
        <a:gradFill rotWithShape="0">
          <a:gsLst>
            <a:gs pos="0">
              <a:schemeClr val="accent5">
                <a:hueOff val="-9721720"/>
                <a:satOff val="-661"/>
                <a:lumOff val="1569"/>
                <a:alphaOff val="0"/>
                <a:satMod val="103000"/>
                <a:lumMod val="102000"/>
                <a:tint val="94000"/>
              </a:schemeClr>
            </a:gs>
            <a:gs pos="50000">
              <a:schemeClr val="accent5">
                <a:hueOff val="-9721720"/>
                <a:satOff val="-661"/>
                <a:lumOff val="1569"/>
                <a:alphaOff val="0"/>
                <a:satMod val="110000"/>
                <a:lumMod val="100000"/>
                <a:shade val="100000"/>
              </a:schemeClr>
            </a:gs>
            <a:gs pos="100000">
              <a:schemeClr val="accent5">
                <a:hueOff val="-9721720"/>
                <a:satOff val="-661"/>
                <a:lumOff val="156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Students claiming the LSG will have their uniform covered by their grant</a:t>
          </a:r>
          <a:endParaRPr lang="en-US" sz="1800" kern="1200" dirty="0"/>
        </a:p>
      </dsp:txBody>
      <dsp:txXfrm>
        <a:off x="34954" y="3784452"/>
        <a:ext cx="6596925" cy="646132"/>
      </dsp:txXfrm>
    </dsp:sp>
    <dsp:sp modelId="{64AFA33B-FC79-4AE1-B0CD-6997A9C2E0A8}">
      <dsp:nvSpPr>
        <dsp:cNvPr id="0" name=""/>
        <dsp:cNvSpPr/>
      </dsp:nvSpPr>
      <dsp:spPr>
        <a:xfrm>
          <a:off x="0" y="4517378"/>
          <a:ext cx="6666833" cy="71604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Please make sure your name is clearly marked in all uniform</a:t>
          </a:r>
          <a:endParaRPr lang="en-US" sz="1800" kern="1200" dirty="0"/>
        </a:p>
      </dsp:txBody>
      <dsp:txXfrm>
        <a:off x="34954" y="4552332"/>
        <a:ext cx="6596925" cy="646132"/>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1E2EF9-AB2F-46E9-BB32-931FD0FC10B4}" type="datetimeFigureOut">
              <a:rPr lang="en-GB" smtClean="0"/>
              <a:t>16/06/2025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24CC8-C546-4257-844B-191249AEE5D4}" type="slidenum">
              <a:rPr lang="en-GB" smtClean="0"/>
              <a:t>‹#›</a:t>
            </a:fld>
            <a:endParaRPr lang="en-GB"/>
          </a:p>
        </p:txBody>
      </p:sp>
    </p:spTree>
    <p:extLst>
      <p:ext uri="{BB962C8B-B14F-4D97-AF65-F5344CB8AC3E}">
        <p14:creationId xmlns:p14="http://schemas.microsoft.com/office/powerpoint/2010/main" val="422100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24CC8-C546-4257-844B-191249AEE5D4}" type="slidenum">
              <a:rPr lang="en-GB" smtClean="0"/>
              <a:t>11</a:t>
            </a:fld>
            <a:endParaRPr lang="en-GB"/>
          </a:p>
        </p:txBody>
      </p:sp>
    </p:spTree>
    <p:extLst>
      <p:ext uri="{BB962C8B-B14F-4D97-AF65-F5344CB8AC3E}">
        <p14:creationId xmlns:p14="http://schemas.microsoft.com/office/powerpoint/2010/main" val="1514688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24CC8-C546-4257-844B-191249AEE5D4}" type="slidenum">
              <a:rPr lang="en-GB" smtClean="0"/>
              <a:t>24</a:t>
            </a:fld>
            <a:endParaRPr lang="en-GB"/>
          </a:p>
        </p:txBody>
      </p:sp>
    </p:spTree>
    <p:extLst>
      <p:ext uri="{BB962C8B-B14F-4D97-AF65-F5344CB8AC3E}">
        <p14:creationId xmlns:p14="http://schemas.microsoft.com/office/powerpoint/2010/main" val="2807373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5F8EFA6-D2A2-4FE8-994B-5FC31BC5A419}" type="slidenum">
              <a:rPr lang="en-GB" smtClean="0"/>
              <a:t>35</a:t>
            </a:fld>
            <a:endParaRPr lang="en-GB"/>
          </a:p>
        </p:txBody>
      </p:sp>
    </p:spTree>
    <p:extLst>
      <p:ext uri="{BB962C8B-B14F-4D97-AF65-F5344CB8AC3E}">
        <p14:creationId xmlns:p14="http://schemas.microsoft.com/office/powerpoint/2010/main" val="284329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5F8EFA6-D2A2-4FE8-994B-5FC31BC5A419}" type="slidenum">
              <a:rPr lang="en-GB" smtClean="0"/>
              <a:t>36</a:t>
            </a:fld>
            <a:endParaRPr lang="en-GB"/>
          </a:p>
        </p:txBody>
      </p:sp>
    </p:spTree>
    <p:extLst>
      <p:ext uri="{BB962C8B-B14F-4D97-AF65-F5344CB8AC3E}">
        <p14:creationId xmlns:p14="http://schemas.microsoft.com/office/powerpoint/2010/main" val="2843290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DE030-16FF-8C62-F20D-B289B8FEFE4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4E8D23D-6FF7-3493-B50E-022DBEE7D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94FC632-078A-C89C-6806-C46EB989960C}"/>
              </a:ext>
            </a:extLst>
          </p:cNvPr>
          <p:cNvSpPr>
            <a:spLocks noGrp="1"/>
          </p:cNvSpPr>
          <p:nvPr>
            <p:ph type="dt" sz="half" idx="10"/>
          </p:nvPr>
        </p:nvSpPr>
        <p:spPr/>
        <p:txBody>
          <a:bodyPr/>
          <a:lstStyle/>
          <a:p>
            <a:fld id="{009F8961-460D-425A-B722-8E3375C8D52B}" type="datetimeFigureOut">
              <a:rPr lang="en-GB" smtClean="0"/>
              <a:t>16/06/2025</a:t>
            </a:fld>
            <a:endParaRPr lang="en-GB"/>
          </a:p>
        </p:txBody>
      </p:sp>
      <p:sp>
        <p:nvSpPr>
          <p:cNvPr id="5" name="Footer Placeholder 4">
            <a:extLst>
              <a:ext uri="{FF2B5EF4-FFF2-40B4-BE49-F238E27FC236}">
                <a16:creationId xmlns:a16="http://schemas.microsoft.com/office/drawing/2014/main" id="{4414FB7E-70E8-2D63-01E6-E6F76F1ABB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146E6-190C-21F9-FD0F-D001B74FAB49}"/>
              </a:ext>
            </a:extLst>
          </p:cNvPr>
          <p:cNvSpPr>
            <a:spLocks noGrp="1"/>
          </p:cNvSpPr>
          <p:nvPr>
            <p:ph type="sldNum" sz="quarter" idx="12"/>
          </p:nvPr>
        </p:nvSpPr>
        <p:spPr/>
        <p:txBody>
          <a:bodyPr/>
          <a:lstStyle/>
          <a:p>
            <a:fld id="{849A7178-81E4-49B3-8171-35C9511B9E73}" type="slidenum">
              <a:rPr lang="en-GB" smtClean="0"/>
              <a:t>‹#›</a:t>
            </a:fld>
            <a:endParaRPr lang="en-GB"/>
          </a:p>
        </p:txBody>
      </p:sp>
    </p:spTree>
    <p:extLst>
      <p:ext uri="{BB962C8B-B14F-4D97-AF65-F5344CB8AC3E}">
        <p14:creationId xmlns:p14="http://schemas.microsoft.com/office/powerpoint/2010/main" val="3204367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BC584-3097-B968-3663-E0F2C07486C3}"/>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A4C3C00-00A6-1E13-B650-F75750170CB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57E1525-94CD-E5E6-F419-FDE987DAC561}"/>
              </a:ext>
            </a:extLst>
          </p:cNvPr>
          <p:cNvSpPr>
            <a:spLocks noGrp="1"/>
          </p:cNvSpPr>
          <p:nvPr>
            <p:ph type="dt" sz="half" idx="10"/>
          </p:nvPr>
        </p:nvSpPr>
        <p:spPr/>
        <p:txBody>
          <a:bodyPr/>
          <a:lstStyle/>
          <a:p>
            <a:fld id="{009F8961-460D-425A-B722-8E3375C8D52B}" type="datetimeFigureOut">
              <a:rPr lang="en-GB" smtClean="0"/>
              <a:t>16/06/2025</a:t>
            </a:fld>
            <a:endParaRPr lang="en-GB"/>
          </a:p>
        </p:txBody>
      </p:sp>
      <p:sp>
        <p:nvSpPr>
          <p:cNvPr id="5" name="Footer Placeholder 4">
            <a:extLst>
              <a:ext uri="{FF2B5EF4-FFF2-40B4-BE49-F238E27FC236}">
                <a16:creationId xmlns:a16="http://schemas.microsoft.com/office/drawing/2014/main" id="{1B017B75-4050-3F0A-C4D3-C34E426F23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373256-D4CF-20E0-F32D-F0AB8405AEB4}"/>
              </a:ext>
            </a:extLst>
          </p:cNvPr>
          <p:cNvSpPr>
            <a:spLocks noGrp="1"/>
          </p:cNvSpPr>
          <p:nvPr>
            <p:ph type="sldNum" sz="quarter" idx="12"/>
          </p:nvPr>
        </p:nvSpPr>
        <p:spPr/>
        <p:txBody>
          <a:bodyPr/>
          <a:lstStyle/>
          <a:p>
            <a:fld id="{849A7178-81E4-49B3-8171-35C9511B9E73}" type="slidenum">
              <a:rPr lang="en-GB" smtClean="0"/>
              <a:t>‹#›</a:t>
            </a:fld>
            <a:endParaRPr lang="en-GB"/>
          </a:p>
        </p:txBody>
      </p:sp>
    </p:spTree>
    <p:extLst>
      <p:ext uri="{BB962C8B-B14F-4D97-AF65-F5344CB8AC3E}">
        <p14:creationId xmlns:p14="http://schemas.microsoft.com/office/powerpoint/2010/main" val="67580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9166DE-78CE-5DCD-C843-5B78C19F41A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2EEBBF8-D885-7DD5-6C34-4A2FB44218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1199E45-DB6A-EB37-78AB-737C09B81426}"/>
              </a:ext>
            </a:extLst>
          </p:cNvPr>
          <p:cNvSpPr>
            <a:spLocks noGrp="1"/>
          </p:cNvSpPr>
          <p:nvPr>
            <p:ph type="dt" sz="half" idx="10"/>
          </p:nvPr>
        </p:nvSpPr>
        <p:spPr/>
        <p:txBody>
          <a:bodyPr/>
          <a:lstStyle/>
          <a:p>
            <a:fld id="{009F8961-460D-425A-B722-8E3375C8D52B}" type="datetimeFigureOut">
              <a:rPr lang="en-GB" smtClean="0"/>
              <a:t>16/06/2025</a:t>
            </a:fld>
            <a:endParaRPr lang="en-GB"/>
          </a:p>
        </p:txBody>
      </p:sp>
      <p:sp>
        <p:nvSpPr>
          <p:cNvPr id="5" name="Footer Placeholder 4">
            <a:extLst>
              <a:ext uri="{FF2B5EF4-FFF2-40B4-BE49-F238E27FC236}">
                <a16:creationId xmlns:a16="http://schemas.microsoft.com/office/drawing/2014/main" id="{C4F0A551-5E85-B6D9-305F-121380F715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272A9C-0520-023E-ED7B-6D3167D215B7}"/>
              </a:ext>
            </a:extLst>
          </p:cNvPr>
          <p:cNvSpPr>
            <a:spLocks noGrp="1"/>
          </p:cNvSpPr>
          <p:nvPr>
            <p:ph type="sldNum" sz="quarter" idx="12"/>
          </p:nvPr>
        </p:nvSpPr>
        <p:spPr/>
        <p:txBody>
          <a:bodyPr/>
          <a:lstStyle/>
          <a:p>
            <a:fld id="{849A7178-81E4-49B3-8171-35C9511B9E73}" type="slidenum">
              <a:rPr lang="en-GB" smtClean="0"/>
              <a:t>‹#›</a:t>
            </a:fld>
            <a:endParaRPr lang="en-GB"/>
          </a:p>
        </p:txBody>
      </p:sp>
    </p:spTree>
    <p:extLst>
      <p:ext uri="{BB962C8B-B14F-4D97-AF65-F5344CB8AC3E}">
        <p14:creationId xmlns:p14="http://schemas.microsoft.com/office/powerpoint/2010/main" val="2828120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63444-DD44-414E-B458-D97F401462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AF277A-E2ED-484C-A14D-670E169682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79C419-0CC8-3F46-8A7D-C5DD8D9F9FEB}"/>
              </a:ext>
            </a:extLst>
          </p:cNvPr>
          <p:cNvSpPr>
            <a:spLocks noGrp="1"/>
          </p:cNvSpPr>
          <p:nvPr>
            <p:ph type="dt" sz="half" idx="10"/>
          </p:nvPr>
        </p:nvSpPr>
        <p:spPr/>
        <p:txBody>
          <a:bodyPr/>
          <a:lstStyle/>
          <a:p>
            <a:fld id="{D309720B-DE3D-B44E-875B-6A985BEC0643}" type="datetimeFigureOut">
              <a:rPr lang="en-US" smtClean="0"/>
              <a:t>6/16/2025</a:t>
            </a:fld>
            <a:endParaRPr lang="en-US"/>
          </a:p>
        </p:txBody>
      </p:sp>
      <p:sp>
        <p:nvSpPr>
          <p:cNvPr id="5" name="Footer Placeholder 4">
            <a:extLst>
              <a:ext uri="{FF2B5EF4-FFF2-40B4-BE49-F238E27FC236}">
                <a16:creationId xmlns:a16="http://schemas.microsoft.com/office/drawing/2014/main" id="{C24CFC0E-A701-E24F-8487-AD444E8C5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017C68-A1A3-8248-85EA-A7F674C2C408}"/>
              </a:ext>
            </a:extLst>
          </p:cNvPr>
          <p:cNvSpPr>
            <a:spLocks noGrp="1"/>
          </p:cNvSpPr>
          <p:nvPr>
            <p:ph type="sldNum" sz="quarter" idx="12"/>
          </p:nvPr>
        </p:nvSpPr>
        <p:spPr/>
        <p:txBody>
          <a:bodyPr/>
          <a:lstStyle/>
          <a:p>
            <a:fld id="{402E8665-AFB0-2B4D-BB4C-C5412C3D6F9C}" type="slidenum">
              <a:rPr lang="en-US" smtClean="0"/>
              <a:t>‹#›</a:t>
            </a:fld>
            <a:endParaRPr lang="en-US"/>
          </a:p>
        </p:txBody>
      </p:sp>
    </p:spTree>
    <p:extLst>
      <p:ext uri="{BB962C8B-B14F-4D97-AF65-F5344CB8AC3E}">
        <p14:creationId xmlns:p14="http://schemas.microsoft.com/office/powerpoint/2010/main" val="366025041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A0A15-CD93-214E-9FE7-924B8625B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E2582F-FAFB-994C-91D5-20E7B95CEF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A8EFE7-0A73-2447-8E56-F936448B011B}"/>
              </a:ext>
            </a:extLst>
          </p:cNvPr>
          <p:cNvSpPr>
            <a:spLocks noGrp="1"/>
          </p:cNvSpPr>
          <p:nvPr>
            <p:ph type="dt" sz="half" idx="10"/>
          </p:nvPr>
        </p:nvSpPr>
        <p:spPr/>
        <p:txBody>
          <a:bodyPr/>
          <a:lstStyle/>
          <a:p>
            <a:fld id="{D309720B-DE3D-B44E-875B-6A985BEC0643}" type="datetimeFigureOut">
              <a:rPr lang="en-US" smtClean="0"/>
              <a:t>6/16/2025</a:t>
            </a:fld>
            <a:endParaRPr lang="en-US"/>
          </a:p>
        </p:txBody>
      </p:sp>
      <p:sp>
        <p:nvSpPr>
          <p:cNvPr id="5" name="Footer Placeholder 4">
            <a:extLst>
              <a:ext uri="{FF2B5EF4-FFF2-40B4-BE49-F238E27FC236}">
                <a16:creationId xmlns:a16="http://schemas.microsoft.com/office/drawing/2014/main" id="{83E7299C-BA5D-EB43-94A1-31AF16B07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69E0F-137A-324E-A163-A072732A3BCF}"/>
              </a:ext>
            </a:extLst>
          </p:cNvPr>
          <p:cNvSpPr>
            <a:spLocks noGrp="1"/>
          </p:cNvSpPr>
          <p:nvPr>
            <p:ph type="sldNum" sz="quarter" idx="12"/>
          </p:nvPr>
        </p:nvSpPr>
        <p:spPr/>
        <p:txBody>
          <a:bodyPr/>
          <a:lstStyle/>
          <a:p>
            <a:fld id="{402E8665-AFB0-2B4D-BB4C-C5412C3D6F9C}" type="slidenum">
              <a:rPr lang="en-US" smtClean="0"/>
              <a:t>‹#›</a:t>
            </a:fld>
            <a:endParaRPr lang="en-US"/>
          </a:p>
        </p:txBody>
      </p:sp>
    </p:spTree>
    <p:extLst>
      <p:ext uri="{BB962C8B-B14F-4D97-AF65-F5344CB8AC3E}">
        <p14:creationId xmlns:p14="http://schemas.microsoft.com/office/powerpoint/2010/main" val="80261364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B04CA-3212-8942-BECF-7BAD878E6E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C1F6DB-FE15-F749-8EF7-5C3CCB53A6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A5B2075-4E04-654E-BB48-923206A31A7D}"/>
              </a:ext>
            </a:extLst>
          </p:cNvPr>
          <p:cNvSpPr>
            <a:spLocks noGrp="1"/>
          </p:cNvSpPr>
          <p:nvPr>
            <p:ph type="dt" sz="half" idx="10"/>
          </p:nvPr>
        </p:nvSpPr>
        <p:spPr/>
        <p:txBody>
          <a:bodyPr/>
          <a:lstStyle/>
          <a:p>
            <a:fld id="{D309720B-DE3D-B44E-875B-6A985BEC0643}" type="datetimeFigureOut">
              <a:rPr lang="en-US" smtClean="0"/>
              <a:t>6/16/2025</a:t>
            </a:fld>
            <a:endParaRPr lang="en-US"/>
          </a:p>
        </p:txBody>
      </p:sp>
      <p:sp>
        <p:nvSpPr>
          <p:cNvPr id="5" name="Footer Placeholder 4">
            <a:extLst>
              <a:ext uri="{FF2B5EF4-FFF2-40B4-BE49-F238E27FC236}">
                <a16:creationId xmlns:a16="http://schemas.microsoft.com/office/drawing/2014/main" id="{EEDA8EBE-72BF-DC46-9529-5A915A34E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112161-2432-D749-B200-16F175FD4C4D}"/>
              </a:ext>
            </a:extLst>
          </p:cNvPr>
          <p:cNvSpPr>
            <a:spLocks noGrp="1"/>
          </p:cNvSpPr>
          <p:nvPr>
            <p:ph type="sldNum" sz="quarter" idx="12"/>
          </p:nvPr>
        </p:nvSpPr>
        <p:spPr/>
        <p:txBody>
          <a:bodyPr/>
          <a:lstStyle/>
          <a:p>
            <a:fld id="{402E8665-AFB0-2B4D-BB4C-C5412C3D6F9C}" type="slidenum">
              <a:rPr lang="en-US" smtClean="0"/>
              <a:t>‹#›</a:t>
            </a:fld>
            <a:endParaRPr lang="en-US"/>
          </a:p>
        </p:txBody>
      </p:sp>
    </p:spTree>
    <p:extLst>
      <p:ext uri="{BB962C8B-B14F-4D97-AF65-F5344CB8AC3E}">
        <p14:creationId xmlns:p14="http://schemas.microsoft.com/office/powerpoint/2010/main" val="304964565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CFE42-CCE8-DF4B-A515-8A2780671E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584507-6D2B-0B4A-BC3E-F7468283FFF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6D60F4-B74C-8B4F-9848-5265BAC40EE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BEB6E0-5BE0-7B4C-88EB-4A0747754CD6}"/>
              </a:ext>
            </a:extLst>
          </p:cNvPr>
          <p:cNvSpPr>
            <a:spLocks noGrp="1"/>
          </p:cNvSpPr>
          <p:nvPr>
            <p:ph type="dt" sz="half" idx="10"/>
          </p:nvPr>
        </p:nvSpPr>
        <p:spPr/>
        <p:txBody>
          <a:bodyPr/>
          <a:lstStyle/>
          <a:p>
            <a:fld id="{D309720B-DE3D-B44E-875B-6A985BEC0643}" type="datetimeFigureOut">
              <a:rPr lang="en-US" smtClean="0"/>
              <a:t>6/16/2025</a:t>
            </a:fld>
            <a:endParaRPr lang="en-US"/>
          </a:p>
        </p:txBody>
      </p:sp>
      <p:sp>
        <p:nvSpPr>
          <p:cNvPr id="6" name="Footer Placeholder 5">
            <a:extLst>
              <a:ext uri="{FF2B5EF4-FFF2-40B4-BE49-F238E27FC236}">
                <a16:creationId xmlns:a16="http://schemas.microsoft.com/office/drawing/2014/main" id="{50EB32C9-EA7F-DC4C-91F1-94DFA7AA5A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97DB93-C257-1C48-8B5F-019C6EAE325D}"/>
              </a:ext>
            </a:extLst>
          </p:cNvPr>
          <p:cNvSpPr>
            <a:spLocks noGrp="1"/>
          </p:cNvSpPr>
          <p:nvPr>
            <p:ph type="sldNum" sz="quarter" idx="12"/>
          </p:nvPr>
        </p:nvSpPr>
        <p:spPr/>
        <p:txBody>
          <a:bodyPr/>
          <a:lstStyle/>
          <a:p>
            <a:fld id="{402E8665-AFB0-2B4D-BB4C-C5412C3D6F9C}" type="slidenum">
              <a:rPr lang="en-US" smtClean="0"/>
              <a:t>‹#›</a:t>
            </a:fld>
            <a:endParaRPr lang="en-US"/>
          </a:p>
        </p:txBody>
      </p:sp>
    </p:spTree>
    <p:extLst>
      <p:ext uri="{BB962C8B-B14F-4D97-AF65-F5344CB8AC3E}">
        <p14:creationId xmlns:p14="http://schemas.microsoft.com/office/powerpoint/2010/main" val="108834568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5F40-449B-C44C-AA84-BB14A618A2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8D2C32-DEAC-FF4D-A1C2-AFEC1AF916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23483D-B23A-634F-9A9B-9B211FF57E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C0858F-454D-2947-A62D-8982D43BD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DDF10B-B0EE-F94E-AA3A-61CF716A8D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DF2288-9BA2-B041-AD7A-17318E24EB49}"/>
              </a:ext>
            </a:extLst>
          </p:cNvPr>
          <p:cNvSpPr>
            <a:spLocks noGrp="1"/>
          </p:cNvSpPr>
          <p:nvPr>
            <p:ph type="dt" sz="half" idx="10"/>
          </p:nvPr>
        </p:nvSpPr>
        <p:spPr/>
        <p:txBody>
          <a:bodyPr/>
          <a:lstStyle/>
          <a:p>
            <a:fld id="{D309720B-DE3D-B44E-875B-6A985BEC0643}" type="datetimeFigureOut">
              <a:rPr lang="en-US" smtClean="0"/>
              <a:t>6/16/2025</a:t>
            </a:fld>
            <a:endParaRPr lang="en-US"/>
          </a:p>
        </p:txBody>
      </p:sp>
      <p:sp>
        <p:nvSpPr>
          <p:cNvPr id="8" name="Footer Placeholder 7">
            <a:extLst>
              <a:ext uri="{FF2B5EF4-FFF2-40B4-BE49-F238E27FC236}">
                <a16:creationId xmlns:a16="http://schemas.microsoft.com/office/drawing/2014/main" id="{AD619156-6DF9-9A41-BAB0-6D8F46B8C9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F80330-41E2-6F4C-AD0B-ACA24A4DDC61}"/>
              </a:ext>
            </a:extLst>
          </p:cNvPr>
          <p:cNvSpPr>
            <a:spLocks noGrp="1"/>
          </p:cNvSpPr>
          <p:nvPr>
            <p:ph type="sldNum" sz="quarter" idx="12"/>
          </p:nvPr>
        </p:nvSpPr>
        <p:spPr/>
        <p:txBody>
          <a:bodyPr/>
          <a:lstStyle/>
          <a:p>
            <a:fld id="{402E8665-AFB0-2B4D-BB4C-C5412C3D6F9C}" type="slidenum">
              <a:rPr lang="en-US" smtClean="0"/>
              <a:t>‹#›</a:t>
            </a:fld>
            <a:endParaRPr lang="en-US"/>
          </a:p>
        </p:txBody>
      </p:sp>
    </p:spTree>
    <p:extLst>
      <p:ext uri="{BB962C8B-B14F-4D97-AF65-F5344CB8AC3E}">
        <p14:creationId xmlns:p14="http://schemas.microsoft.com/office/powerpoint/2010/main" val="372910292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69BEF-0310-6943-BBD9-229CC9C1DF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70A7D3-120B-F940-8053-C8FED8AFB7B9}"/>
              </a:ext>
            </a:extLst>
          </p:cNvPr>
          <p:cNvSpPr>
            <a:spLocks noGrp="1"/>
          </p:cNvSpPr>
          <p:nvPr>
            <p:ph type="dt" sz="half" idx="10"/>
          </p:nvPr>
        </p:nvSpPr>
        <p:spPr/>
        <p:txBody>
          <a:bodyPr/>
          <a:lstStyle/>
          <a:p>
            <a:fld id="{D309720B-DE3D-B44E-875B-6A985BEC0643}" type="datetimeFigureOut">
              <a:rPr lang="en-US" smtClean="0"/>
              <a:t>6/16/2025</a:t>
            </a:fld>
            <a:endParaRPr lang="en-US"/>
          </a:p>
        </p:txBody>
      </p:sp>
      <p:sp>
        <p:nvSpPr>
          <p:cNvPr id="4" name="Footer Placeholder 3">
            <a:extLst>
              <a:ext uri="{FF2B5EF4-FFF2-40B4-BE49-F238E27FC236}">
                <a16:creationId xmlns:a16="http://schemas.microsoft.com/office/drawing/2014/main" id="{663F898D-5F98-5949-870F-EB9FADBEA9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783458-CA4C-B743-A324-F88EF56C6A63}"/>
              </a:ext>
            </a:extLst>
          </p:cNvPr>
          <p:cNvSpPr>
            <a:spLocks noGrp="1"/>
          </p:cNvSpPr>
          <p:nvPr>
            <p:ph type="sldNum" sz="quarter" idx="12"/>
          </p:nvPr>
        </p:nvSpPr>
        <p:spPr/>
        <p:txBody>
          <a:bodyPr/>
          <a:lstStyle/>
          <a:p>
            <a:fld id="{402E8665-AFB0-2B4D-BB4C-C5412C3D6F9C}" type="slidenum">
              <a:rPr lang="en-US" smtClean="0"/>
              <a:t>‹#›</a:t>
            </a:fld>
            <a:endParaRPr lang="en-US"/>
          </a:p>
        </p:txBody>
      </p:sp>
    </p:spTree>
    <p:extLst>
      <p:ext uri="{BB962C8B-B14F-4D97-AF65-F5344CB8AC3E}">
        <p14:creationId xmlns:p14="http://schemas.microsoft.com/office/powerpoint/2010/main" val="47762449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24964C-5D0B-7943-A3A7-D875C280059E}"/>
              </a:ext>
            </a:extLst>
          </p:cNvPr>
          <p:cNvSpPr>
            <a:spLocks noGrp="1"/>
          </p:cNvSpPr>
          <p:nvPr>
            <p:ph type="dt" sz="half" idx="10"/>
          </p:nvPr>
        </p:nvSpPr>
        <p:spPr/>
        <p:txBody>
          <a:bodyPr/>
          <a:lstStyle/>
          <a:p>
            <a:fld id="{D309720B-DE3D-B44E-875B-6A985BEC0643}" type="datetimeFigureOut">
              <a:rPr lang="en-US" smtClean="0"/>
              <a:t>6/16/2025</a:t>
            </a:fld>
            <a:endParaRPr lang="en-US"/>
          </a:p>
        </p:txBody>
      </p:sp>
      <p:sp>
        <p:nvSpPr>
          <p:cNvPr id="3" name="Footer Placeholder 2">
            <a:extLst>
              <a:ext uri="{FF2B5EF4-FFF2-40B4-BE49-F238E27FC236}">
                <a16:creationId xmlns:a16="http://schemas.microsoft.com/office/drawing/2014/main" id="{5E2D9097-16C4-DA46-9EE3-B207C9BA1D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E77598-2ACA-8A44-AB3E-77DBB574AE07}"/>
              </a:ext>
            </a:extLst>
          </p:cNvPr>
          <p:cNvSpPr>
            <a:spLocks noGrp="1"/>
          </p:cNvSpPr>
          <p:nvPr>
            <p:ph type="sldNum" sz="quarter" idx="12"/>
          </p:nvPr>
        </p:nvSpPr>
        <p:spPr/>
        <p:txBody>
          <a:bodyPr/>
          <a:lstStyle/>
          <a:p>
            <a:fld id="{402E8665-AFB0-2B4D-BB4C-C5412C3D6F9C}" type="slidenum">
              <a:rPr lang="en-US" smtClean="0"/>
              <a:t>‹#›</a:t>
            </a:fld>
            <a:endParaRPr lang="en-US"/>
          </a:p>
        </p:txBody>
      </p:sp>
    </p:spTree>
    <p:extLst>
      <p:ext uri="{BB962C8B-B14F-4D97-AF65-F5344CB8AC3E}">
        <p14:creationId xmlns:p14="http://schemas.microsoft.com/office/powerpoint/2010/main" val="416479716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B05EB-FBED-6645-A0FB-D19D488FAE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038D58-6A7E-D247-A628-724B7276F4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FEB26D-8879-BB4F-B9F2-0FF537E34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522A9A-D378-2A49-86C9-5F203D865E8B}"/>
              </a:ext>
            </a:extLst>
          </p:cNvPr>
          <p:cNvSpPr>
            <a:spLocks noGrp="1"/>
          </p:cNvSpPr>
          <p:nvPr>
            <p:ph type="dt" sz="half" idx="10"/>
          </p:nvPr>
        </p:nvSpPr>
        <p:spPr/>
        <p:txBody>
          <a:bodyPr/>
          <a:lstStyle/>
          <a:p>
            <a:fld id="{D309720B-DE3D-B44E-875B-6A985BEC0643}" type="datetimeFigureOut">
              <a:rPr lang="en-US" smtClean="0"/>
              <a:t>6/16/2025</a:t>
            </a:fld>
            <a:endParaRPr lang="en-US"/>
          </a:p>
        </p:txBody>
      </p:sp>
      <p:sp>
        <p:nvSpPr>
          <p:cNvPr id="6" name="Footer Placeholder 5">
            <a:extLst>
              <a:ext uri="{FF2B5EF4-FFF2-40B4-BE49-F238E27FC236}">
                <a16:creationId xmlns:a16="http://schemas.microsoft.com/office/drawing/2014/main" id="{1867593F-7A23-8F41-8DDC-0C5FD8F790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E4DD38-F2E8-1C44-B5D3-470D1CEEFF91}"/>
              </a:ext>
            </a:extLst>
          </p:cNvPr>
          <p:cNvSpPr>
            <a:spLocks noGrp="1"/>
          </p:cNvSpPr>
          <p:nvPr>
            <p:ph type="sldNum" sz="quarter" idx="12"/>
          </p:nvPr>
        </p:nvSpPr>
        <p:spPr/>
        <p:txBody>
          <a:bodyPr/>
          <a:lstStyle/>
          <a:p>
            <a:fld id="{402E8665-AFB0-2B4D-BB4C-C5412C3D6F9C}" type="slidenum">
              <a:rPr lang="en-US" smtClean="0"/>
              <a:t>‹#›</a:t>
            </a:fld>
            <a:endParaRPr lang="en-US"/>
          </a:p>
        </p:txBody>
      </p:sp>
    </p:spTree>
    <p:extLst>
      <p:ext uri="{BB962C8B-B14F-4D97-AF65-F5344CB8AC3E}">
        <p14:creationId xmlns:p14="http://schemas.microsoft.com/office/powerpoint/2010/main" val="110397293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F0E7E-4358-BA8A-99A7-E3CCDE54F3A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24AE6E3-4A26-054B-304F-53D6BCCC2F1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DA22317-1212-FF99-CC6C-271BA7989AEC}"/>
              </a:ext>
            </a:extLst>
          </p:cNvPr>
          <p:cNvSpPr>
            <a:spLocks noGrp="1"/>
          </p:cNvSpPr>
          <p:nvPr>
            <p:ph type="dt" sz="half" idx="10"/>
          </p:nvPr>
        </p:nvSpPr>
        <p:spPr/>
        <p:txBody>
          <a:bodyPr/>
          <a:lstStyle/>
          <a:p>
            <a:fld id="{009F8961-460D-425A-B722-8E3375C8D52B}" type="datetimeFigureOut">
              <a:rPr lang="en-GB" smtClean="0"/>
              <a:t>16/06/2025</a:t>
            </a:fld>
            <a:endParaRPr lang="en-GB"/>
          </a:p>
        </p:txBody>
      </p:sp>
      <p:sp>
        <p:nvSpPr>
          <p:cNvPr id="5" name="Footer Placeholder 4">
            <a:extLst>
              <a:ext uri="{FF2B5EF4-FFF2-40B4-BE49-F238E27FC236}">
                <a16:creationId xmlns:a16="http://schemas.microsoft.com/office/drawing/2014/main" id="{A8F04DD1-447F-4D10-73A9-7C31511EDF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6E2FDF-980A-52CB-5AC8-D61C41B894A4}"/>
              </a:ext>
            </a:extLst>
          </p:cNvPr>
          <p:cNvSpPr>
            <a:spLocks noGrp="1"/>
          </p:cNvSpPr>
          <p:nvPr>
            <p:ph type="sldNum" sz="quarter" idx="12"/>
          </p:nvPr>
        </p:nvSpPr>
        <p:spPr/>
        <p:txBody>
          <a:bodyPr/>
          <a:lstStyle/>
          <a:p>
            <a:fld id="{849A7178-81E4-49B3-8171-35C9511B9E73}" type="slidenum">
              <a:rPr lang="en-GB" smtClean="0"/>
              <a:t>‹#›</a:t>
            </a:fld>
            <a:endParaRPr lang="en-GB"/>
          </a:p>
        </p:txBody>
      </p:sp>
    </p:spTree>
    <p:extLst>
      <p:ext uri="{BB962C8B-B14F-4D97-AF65-F5344CB8AC3E}">
        <p14:creationId xmlns:p14="http://schemas.microsoft.com/office/powerpoint/2010/main" val="2620464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BADC2-A68B-7F4F-A7C6-0A8D6C52D9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8D7A7E-282A-BF48-B684-3CA1C7E4DD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6CCA5EE-68FB-4146-A2C8-9F046E7B1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5FE4AB-F702-5841-8878-6311C6983A9A}"/>
              </a:ext>
            </a:extLst>
          </p:cNvPr>
          <p:cNvSpPr>
            <a:spLocks noGrp="1"/>
          </p:cNvSpPr>
          <p:nvPr>
            <p:ph type="dt" sz="half" idx="10"/>
          </p:nvPr>
        </p:nvSpPr>
        <p:spPr/>
        <p:txBody>
          <a:bodyPr/>
          <a:lstStyle/>
          <a:p>
            <a:fld id="{D309720B-DE3D-B44E-875B-6A985BEC0643}" type="datetimeFigureOut">
              <a:rPr lang="en-US" smtClean="0"/>
              <a:t>6/16/2025</a:t>
            </a:fld>
            <a:endParaRPr lang="en-US"/>
          </a:p>
        </p:txBody>
      </p:sp>
      <p:sp>
        <p:nvSpPr>
          <p:cNvPr id="6" name="Footer Placeholder 5">
            <a:extLst>
              <a:ext uri="{FF2B5EF4-FFF2-40B4-BE49-F238E27FC236}">
                <a16:creationId xmlns:a16="http://schemas.microsoft.com/office/drawing/2014/main" id="{6BF80791-3CE0-CD49-AC6A-7AC3A5FFE4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C94152-E03D-8242-AF23-F4CF3780F62F}"/>
              </a:ext>
            </a:extLst>
          </p:cNvPr>
          <p:cNvSpPr>
            <a:spLocks noGrp="1"/>
          </p:cNvSpPr>
          <p:nvPr>
            <p:ph type="sldNum" sz="quarter" idx="12"/>
          </p:nvPr>
        </p:nvSpPr>
        <p:spPr/>
        <p:txBody>
          <a:bodyPr/>
          <a:lstStyle/>
          <a:p>
            <a:fld id="{402E8665-AFB0-2B4D-BB4C-C5412C3D6F9C}" type="slidenum">
              <a:rPr lang="en-US" smtClean="0"/>
              <a:t>‹#›</a:t>
            </a:fld>
            <a:endParaRPr lang="en-US"/>
          </a:p>
        </p:txBody>
      </p:sp>
    </p:spTree>
    <p:extLst>
      <p:ext uri="{BB962C8B-B14F-4D97-AF65-F5344CB8AC3E}">
        <p14:creationId xmlns:p14="http://schemas.microsoft.com/office/powerpoint/2010/main" val="4128776862"/>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997E4-E0F7-2F4D-AE41-805927A57B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A7336E-0B3F-4D4B-AD91-6614113C05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49F7B5-14C0-CD42-B520-B3582995D470}"/>
              </a:ext>
            </a:extLst>
          </p:cNvPr>
          <p:cNvSpPr>
            <a:spLocks noGrp="1"/>
          </p:cNvSpPr>
          <p:nvPr>
            <p:ph type="dt" sz="half" idx="10"/>
          </p:nvPr>
        </p:nvSpPr>
        <p:spPr/>
        <p:txBody>
          <a:bodyPr/>
          <a:lstStyle/>
          <a:p>
            <a:fld id="{D309720B-DE3D-B44E-875B-6A985BEC0643}" type="datetimeFigureOut">
              <a:rPr lang="en-US" smtClean="0"/>
              <a:t>6/16/2025</a:t>
            </a:fld>
            <a:endParaRPr lang="en-US"/>
          </a:p>
        </p:txBody>
      </p:sp>
      <p:sp>
        <p:nvSpPr>
          <p:cNvPr id="5" name="Footer Placeholder 4">
            <a:extLst>
              <a:ext uri="{FF2B5EF4-FFF2-40B4-BE49-F238E27FC236}">
                <a16:creationId xmlns:a16="http://schemas.microsoft.com/office/drawing/2014/main" id="{AFB63470-A868-3446-82E4-99F63E67E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3C2F6-823A-BE47-9AD6-F0C7EBA01909}"/>
              </a:ext>
            </a:extLst>
          </p:cNvPr>
          <p:cNvSpPr>
            <a:spLocks noGrp="1"/>
          </p:cNvSpPr>
          <p:nvPr>
            <p:ph type="sldNum" sz="quarter" idx="12"/>
          </p:nvPr>
        </p:nvSpPr>
        <p:spPr/>
        <p:txBody>
          <a:bodyPr/>
          <a:lstStyle/>
          <a:p>
            <a:fld id="{402E8665-AFB0-2B4D-BB4C-C5412C3D6F9C}" type="slidenum">
              <a:rPr lang="en-US" smtClean="0"/>
              <a:t>‹#›</a:t>
            </a:fld>
            <a:endParaRPr lang="en-US"/>
          </a:p>
        </p:txBody>
      </p:sp>
    </p:spTree>
    <p:extLst>
      <p:ext uri="{BB962C8B-B14F-4D97-AF65-F5344CB8AC3E}">
        <p14:creationId xmlns:p14="http://schemas.microsoft.com/office/powerpoint/2010/main" val="2965934160"/>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C74FF5-4D76-F645-87FB-348FD7B83A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98B7BF-8B8C-FB41-9E07-6E1595F57D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F3BE4-C086-6545-B1F5-24ABD5AC64D5}"/>
              </a:ext>
            </a:extLst>
          </p:cNvPr>
          <p:cNvSpPr>
            <a:spLocks noGrp="1"/>
          </p:cNvSpPr>
          <p:nvPr>
            <p:ph type="dt" sz="half" idx="10"/>
          </p:nvPr>
        </p:nvSpPr>
        <p:spPr/>
        <p:txBody>
          <a:bodyPr/>
          <a:lstStyle/>
          <a:p>
            <a:fld id="{D309720B-DE3D-B44E-875B-6A985BEC0643}" type="datetimeFigureOut">
              <a:rPr lang="en-US" smtClean="0"/>
              <a:t>6/16/2025</a:t>
            </a:fld>
            <a:endParaRPr lang="en-US"/>
          </a:p>
        </p:txBody>
      </p:sp>
      <p:sp>
        <p:nvSpPr>
          <p:cNvPr id="5" name="Footer Placeholder 4">
            <a:extLst>
              <a:ext uri="{FF2B5EF4-FFF2-40B4-BE49-F238E27FC236}">
                <a16:creationId xmlns:a16="http://schemas.microsoft.com/office/drawing/2014/main" id="{CF8ED879-9962-2C43-BE9A-261ECAA08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8A5CE-D7E9-9D41-A250-0ABCB684BC59}"/>
              </a:ext>
            </a:extLst>
          </p:cNvPr>
          <p:cNvSpPr>
            <a:spLocks noGrp="1"/>
          </p:cNvSpPr>
          <p:nvPr>
            <p:ph type="sldNum" sz="quarter" idx="12"/>
          </p:nvPr>
        </p:nvSpPr>
        <p:spPr/>
        <p:txBody>
          <a:bodyPr/>
          <a:lstStyle/>
          <a:p>
            <a:fld id="{402E8665-AFB0-2B4D-BB4C-C5412C3D6F9C}" type="slidenum">
              <a:rPr lang="en-US" smtClean="0"/>
              <a:t>‹#›</a:t>
            </a:fld>
            <a:endParaRPr lang="en-US"/>
          </a:p>
        </p:txBody>
      </p:sp>
    </p:spTree>
    <p:extLst>
      <p:ext uri="{BB962C8B-B14F-4D97-AF65-F5344CB8AC3E}">
        <p14:creationId xmlns:p14="http://schemas.microsoft.com/office/powerpoint/2010/main" val="329598034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6CDAB-8B8A-E8CF-8FD8-077727A1C1E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87D8571-0911-FE4D-1231-E8B0873D7D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FD4F821-8292-EB39-61DF-FCA41143036F}"/>
              </a:ext>
            </a:extLst>
          </p:cNvPr>
          <p:cNvSpPr>
            <a:spLocks noGrp="1"/>
          </p:cNvSpPr>
          <p:nvPr>
            <p:ph type="dt" sz="half" idx="10"/>
          </p:nvPr>
        </p:nvSpPr>
        <p:spPr/>
        <p:txBody>
          <a:bodyPr/>
          <a:lstStyle/>
          <a:p>
            <a:fld id="{009F8961-460D-425A-B722-8E3375C8D52B}" type="datetimeFigureOut">
              <a:rPr lang="en-GB" smtClean="0"/>
              <a:t>16/06/2025</a:t>
            </a:fld>
            <a:endParaRPr lang="en-GB"/>
          </a:p>
        </p:txBody>
      </p:sp>
      <p:sp>
        <p:nvSpPr>
          <p:cNvPr id="5" name="Footer Placeholder 4">
            <a:extLst>
              <a:ext uri="{FF2B5EF4-FFF2-40B4-BE49-F238E27FC236}">
                <a16:creationId xmlns:a16="http://schemas.microsoft.com/office/drawing/2014/main" id="{86AA89CB-2385-63F4-FA5F-88E5318787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8FD2EB-4CA3-8E82-46E6-7AE059541AEF}"/>
              </a:ext>
            </a:extLst>
          </p:cNvPr>
          <p:cNvSpPr>
            <a:spLocks noGrp="1"/>
          </p:cNvSpPr>
          <p:nvPr>
            <p:ph type="sldNum" sz="quarter" idx="12"/>
          </p:nvPr>
        </p:nvSpPr>
        <p:spPr/>
        <p:txBody>
          <a:bodyPr/>
          <a:lstStyle/>
          <a:p>
            <a:fld id="{849A7178-81E4-49B3-8171-35C9511B9E73}" type="slidenum">
              <a:rPr lang="en-GB" smtClean="0"/>
              <a:t>‹#›</a:t>
            </a:fld>
            <a:endParaRPr lang="en-GB"/>
          </a:p>
        </p:txBody>
      </p:sp>
    </p:spTree>
    <p:extLst>
      <p:ext uri="{BB962C8B-B14F-4D97-AF65-F5344CB8AC3E}">
        <p14:creationId xmlns:p14="http://schemas.microsoft.com/office/powerpoint/2010/main" val="913615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7F49C-6E0F-0296-2C44-3774AA52530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6393C59-068F-62D4-AE1E-F1C1154BCC4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3855F35-B089-643B-2261-2D23BA7E8A1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8D83967-847B-9D5F-D5EA-B4E03EE8CC61}"/>
              </a:ext>
            </a:extLst>
          </p:cNvPr>
          <p:cNvSpPr>
            <a:spLocks noGrp="1"/>
          </p:cNvSpPr>
          <p:nvPr>
            <p:ph type="dt" sz="half" idx="10"/>
          </p:nvPr>
        </p:nvSpPr>
        <p:spPr/>
        <p:txBody>
          <a:bodyPr/>
          <a:lstStyle/>
          <a:p>
            <a:fld id="{009F8961-460D-425A-B722-8E3375C8D52B}" type="datetimeFigureOut">
              <a:rPr lang="en-GB" smtClean="0"/>
              <a:t>16/06/2025</a:t>
            </a:fld>
            <a:endParaRPr lang="en-GB"/>
          </a:p>
        </p:txBody>
      </p:sp>
      <p:sp>
        <p:nvSpPr>
          <p:cNvPr id="6" name="Footer Placeholder 5">
            <a:extLst>
              <a:ext uri="{FF2B5EF4-FFF2-40B4-BE49-F238E27FC236}">
                <a16:creationId xmlns:a16="http://schemas.microsoft.com/office/drawing/2014/main" id="{289DBDA9-4978-18C2-BEF6-227F6F346E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25D242-0839-7DD4-3BFB-C686903D436D}"/>
              </a:ext>
            </a:extLst>
          </p:cNvPr>
          <p:cNvSpPr>
            <a:spLocks noGrp="1"/>
          </p:cNvSpPr>
          <p:nvPr>
            <p:ph type="sldNum" sz="quarter" idx="12"/>
          </p:nvPr>
        </p:nvSpPr>
        <p:spPr/>
        <p:txBody>
          <a:bodyPr/>
          <a:lstStyle/>
          <a:p>
            <a:fld id="{849A7178-81E4-49B3-8171-35C9511B9E73}" type="slidenum">
              <a:rPr lang="en-GB" smtClean="0"/>
              <a:t>‹#›</a:t>
            </a:fld>
            <a:endParaRPr lang="en-GB"/>
          </a:p>
        </p:txBody>
      </p:sp>
    </p:spTree>
    <p:extLst>
      <p:ext uri="{BB962C8B-B14F-4D97-AF65-F5344CB8AC3E}">
        <p14:creationId xmlns:p14="http://schemas.microsoft.com/office/powerpoint/2010/main" val="2508978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7EDBC-FF50-82C7-0412-7C863466702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C1FB904-38B2-AD1E-4F3A-16A6A8049D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BA00A3E-B556-23EF-13DB-18555DDBEE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4D05518-0A00-7736-3D49-8C446E46F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2F1E612-1B35-6F03-D6EA-754CC2B7FB2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94949C7-E720-F372-1E78-B85C9E977B78}"/>
              </a:ext>
            </a:extLst>
          </p:cNvPr>
          <p:cNvSpPr>
            <a:spLocks noGrp="1"/>
          </p:cNvSpPr>
          <p:nvPr>
            <p:ph type="dt" sz="half" idx="10"/>
          </p:nvPr>
        </p:nvSpPr>
        <p:spPr/>
        <p:txBody>
          <a:bodyPr/>
          <a:lstStyle/>
          <a:p>
            <a:fld id="{009F8961-460D-425A-B722-8E3375C8D52B}" type="datetimeFigureOut">
              <a:rPr lang="en-GB" smtClean="0"/>
              <a:t>16/06/2025</a:t>
            </a:fld>
            <a:endParaRPr lang="en-GB"/>
          </a:p>
        </p:txBody>
      </p:sp>
      <p:sp>
        <p:nvSpPr>
          <p:cNvPr id="8" name="Footer Placeholder 7">
            <a:extLst>
              <a:ext uri="{FF2B5EF4-FFF2-40B4-BE49-F238E27FC236}">
                <a16:creationId xmlns:a16="http://schemas.microsoft.com/office/drawing/2014/main" id="{AB6833F0-8D41-1975-AABA-FED2E66BA33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EF8A298-EABD-C370-8DAE-A5A70EB6B1C6}"/>
              </a:ext>
            </a:extLst>
          </p:cNvPr>
          <p:cNvSpPr>
            <a:spLocks noGrp="1"/>
          </p:cNvSpPr>
          <p:nvPr>
            <p:ph type="sldNum" sz="quarter" idx="12"/>
          </p:nvPr>
        </p:nvSpPr>
        <p:spPr/>
        <p:txBody>
          <a:bodyPr/>
          <a:lstStyle/>
          <a:p>
            <a:fld id="{849A7178-81E4-49B3-8171-35C9511B9E73}" type="slidenum">
              <a:rPr lang="en-GB" smtClean="0"/>
              <a:t>‹#›</a:t>
            </a:fld>
            <a:endParaRPr lang="en-GB"/>
          </a:p>
        </p:txBody>
      </p:sp>
    </p:spTree>
    <p:extLst>
      <p:ext uri="{BB962C8B-B14F-4D97-AF65-F5344CB8AC3E}">
        <p14:creationId xmlns:p14="http://schemas.microsoft.com/office/powerpoint/2010/main" val="3088944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72143-9EA7-D408-050A-1E75B86DA52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0F2ACD4-00AB-0A58-58E2-8E25FC0CDB1D}"/>
              </a:ext>
            </a:extLst>
          </p:cNvPr>
          <p:cNvSpPr>
            <a:spLocks noGrp="1"/>
          </p:cNvSpPr>
          <p:nvPr>
            <p:ph type="dt" sz="half" idx="10"/>
          </p:nvPr>
        </p:nvSpPr>
        <p:spPr/>
        <p:txBody>
          <a:bodyPr/>
          <a:lstStyle/>
          <a:p>
            <a:fld id="{009F8961-460D-425A-B722-8E3375C8D52B}" type="datetimeFigureOut">
              <a:rPr lang="en-GB" smtClean="0"/>
              <a:t>16/06/2025</a:t>
            </a:fld>
            <a:endParaRPr lang="en-GB"/>
          </a:p>
        </p:txBody>
      </p:sp>
      <p:sp>
        <p:nvSpPr>
          <p:cNvPr id="4" name="Footer Placeholder 3">
            <a:extLst>
              <a:ext uri="{FF2B5EF4-FFF2-40B4-BE49-F238E27FC236}">
                <a16:creationId xmlns:a16="http://schemas.microsoft.com/office/drawing/2014/main" id="{AA27FB83-4E31-51C8-3F08-A1FA0BDFD5D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FF77ADC-EC12-2EE0-15D0-C019A5CC1C99}"/>
              </a:ext>
            </a:extLst>
          </p:cNvPr>
          <p:cNvSpPr>
            <a:spLocks noGrp="1"/>
          </p:cNvSpPr>
          <p:nvPr>
            <p:ph type="sldNum" sz="quarter" idx="12"/>
          </p:nvPr>
        </p:nvSpPr>
        <p:spPr/>
        <p:txBody>
          <a:bodyPr/>
          <a:lstStyle/>
          <a:p>
            <a:fld id="{849A7178-81E4-49B3-8171-35C9511B9E73}" type="slidenum">
              <a:rPr lang="en-GB" smtClean="0"/>
              <a:t>‹#›</a:t>
            </a:fld>
            <a:endParaRPr lang="en-GB"/>
          </a:p>
        </p:txBody>
      </p:sp>
    </p:spTree>
    <p:extLst>
      <p:ext uri="{BB962C8B-B14F-4D97-AF65-F5344CB8AC3E}">
        <p14:creationId xmlns:p14="http://schemas.microsoft.com/office/powerpoint/2010/main" val="3388748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B0031D-4BC6-09FA-92C9-5D72FCEF751A}"/>
              </a:ext>
            </a:extLst>
          </p:cNvPr>
          <p:cNvSpPr>
            <a:spLocks noGrp="1"/>
          </p:cNvSpPr>
          <p:nvPr>
            <p:ph type="dt" sz="half" idx="10"/>
          </p:nvPr>
        </p:nvSpPr>
        <p:spPr/>
        <p:txBody>
          <a:bodyPr/>
          <a:lstStyle/>
          <a:p>
            <a:fld id="{009F8961-460D-425A-B722-8E3375C8D52B}" type="datetimeFigureOut">
              <a:rPr lang="en-GB" smtClean="0"/>
              <a:t>16/06/2025</a:t>
            </a:fld>
            <a:endParaRPr lang="en-GB"/>
          </a:p>
        </p:txBody>
      </p:sp>
      <p:sp>
        <p:nvSpPr>
          <p:cNvPr id="3" name="Footer Placeholder 2">
            <a:extLst>
              <a:ext uri="{FF2B5EF4-FFF2-40B4-BE49-F238E27FC236}">
                <a16:creationId xmlns:a16="http://schemas.microsoft.com/office/drawing/2014/main" id="{AB20B67E-3C0D-37A2-DE70-BA960FC4163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BEA54CB-F9B3-83E5-48CC-3F14E09D61B9}"/>
              </a:ext>
            </a:extLst>
          </p:cNvPr>
          <p:cNvSpPr>
            <a:spLocks noGrp="1"/>
          </p:cNvSpPr>
          <p:nvPr>
            <p:ph type="sldNum" sz="quarter" idx="12"/>
          </p:nvPr>
        </p:nvSpPr>
        <p:spPr/>
        <p:txBody>
          <a:bodyPr/>
          <a:lstStyle/>
          <a:p>
            <a:fld id="{849A7178-81E4-49B3-8171-35C9511B9E73}" type="slidenum">
              <a:rPr lang="en-GB" smtClean="0"/>
              <a:t>‹#›</a:t>
            </a:fld>
            <a:endParaRPr lang="en-GB"/>
          </a:p>
        </p:txBody>
      </p:sp>
    </p:spTree>
    <p:extLst>
      <p:ext uri="{BB962C8B-B14F-4D97-AF65-F5344CB8AC3E}">
        <p14:creationId xmlns:p14="http://schemas.microsoft.com/office/powerpoint/2010/main" val="216569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4156B-E70A-9098-18E7-01B077993B8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E970C49-C4FA-6E93-80F7-FA33608102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62CC9DA-AE40-8092-2EB7-8C1601092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0A5146D-C536-89CD-63B6-282476837F3E}"/>
              </a:ext>
            </a:extLst>
          </p:cNvPr>
          <p:cNvSpPr>
            <a:spLocks noGrp="1"/>
          </p:cNvSpPr>
          <p:nvPr>
            <p:ph type="dt" sz="half" idx="10"/>
          </p:nvPr>
        </p:nvSpPr>
        <p:spPr/>
        <p:txBody>
          <a:bodyPr/>
          <a:lstStyle/>
          <a:p>
            <a:fld id="{009F8961-460D-425A-B722-8E3375C8D52B}" type="datetimeFigureOut">
              <a:rPr lang="en-GB" smtClean="0"/>
              <a:t>16/06/2025</a:t>
            </a:fld>
            <a:endParaRPr lang="en-GB"/>
          </a:p>
        </p:txBody>
      </p:sp>
      <p:sp>
        <p:nvSpPr>
          <p:cNvPr id="6" name="Footer Placeholder 5">
            <a:extLst>
              <a:ext uri="{FF2B5EF4-FFF2-40B4-BE49-F238E27FC236}">
                <a16:creationId xmlns:a16="http://schemas.microsoft.com/office/drawing/2014/main" id="{E998C4C3-FD05-590C-25A2-F21DD40506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2E0DD2-AB70-0A4A-4DFD-4D6588F1A1CA}"/>
              </a:ext>
            </a:extLst>
          </p:cNvPr>
          <p:cNvSpPr>
            <a:spLocks noGrp="1"/>
          </p:cNvSpPr>
          <p:nvPr>
            <p:ph type="sldNum" sz="quarter" idx="12"/>
          </p:nvPr>
        </p:nvSpPr>
        <p:spPr/>
        <p:txBody>
          <a:bodyPr/>
          <a:lstStyle/>
          <a:p>
            <a:fld id="{849A7178-81E4-49B3-8171-35C9511B9E73}" type="slidenum">
              <a:rPr lang="en-GB" smtClean="0"/>
              <a:t>‹#›</a:t>
            </a:fld>
            <a:endParaRPr lang="en-GB"/>
          </a:p>
        </p:txBody>
      </p:sp>
    </p:spTree>
    <p:extLst>
      <p:ext uri="{BB962C8B-B14F-4D97-AF65-F5344CB8AC3E}">
        <p14:creationId xmlns:p14="http://schemas.microsoft.com/office/powerpoint/2010/main" val="1200257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945E8-F346-38E4-400D-237377753AE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ED529E6-C8D7-274E-C94A-3A07B446CD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DD0CCE-A448-4627-817A-E15399EF8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E0DCFFF-F9E8-7334-75FF-088ED9DEF1F5}"/>
              </a:ext>
            </a:extLst>
          </p:cNvPr>
          <p:cNvSpPr>
            <a:spLocks noGrp="1"/>
          </p:cNvSpPr>
          <p:nvPr>
            <p:ph type="dt" sz="half" idx="10"/>
          </p:nvPr>
        </p:nvSpPr>
        <p:spPr/>
        <p:txBody>
          <a:bodyPr/>
          <a:lstStyle/>
          <a:p>
            <a:fld id="{009F8961-460D-425A-B722-8E3375C8D52B}" type="datetimeFigureOut">
              <a:rPr lang="en-GB" smtClean="0"/>
              <a:t>16/06/2025</a:t>
            </a:fld>
            <a:endParaRPr lang="en-GB"/>
          </a:p>
        </p:txBody>
      </p:sp>
      <p:sp>
        <p:nvSpPr>
          <p:cNvPr id="6" name="Footer Placeholder 5">
            <a:extLst>
              <a:ext uri="{FF2B5EF4-FFF2-40B4-BE49-F238E27FC236}">
                <a16:creationId xmlns:a16="http://schemas.microsoft.com/office/drawing/2014/main" id="{84107C49-CC06-42D7-217D-D512DC6D5A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53EB11-33F3-F181-7675-7378FDF8A9BB}"/>
              </a:ext>
            </a:extLst>
          </p:cNvPr>
          <p:cNvSpPr>
            <a:spLocks noGrp="1"/>
          </p:cNvSpPr>
          <p:nvPr>
            <p:ph type="sldNum" sz="quarter" idx="12"/>
          </p:nvPr>
        </p:nvSpPr>
        <p:spPr/>
        <p:txBody>
          <a:bodyPr/>
          <a:lstStyle/>
          <a:p>
            <a:fld id="{849A7178-81E4-49B3-8171-35C9511B9E73}" type="slidenum">
              <a:rPr lang="en-GB" smtClean="0"/>
              <a:t>‹#›</a:t>
            </a:fld>
            <a:endParaRPr lang="en-GB"/>
          </a:p>
        </p:txBody>
      </p:sp>
    </p:spTree>
    <p:extLst>
      <p:ext uri="{BB962C8B-B14F-4D97-AF65-F5344CB8AC3E}">
        <p14:creationId xmlns:p14="http://schemas.microsoft.com/office/powerpoint/2010/main" val="3267034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446542-6E54-D5B2-9477-E5289169F5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BDC9438-59CC-8439-6E08-C2032E2B35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770707E-36EB-94CF-95C7-721B2DCADF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9F8961-460D-425A-B722-8E3375C8D52B}" type="datetimeFigureOut">
              <a:rPr lang="en-GB" smtClean="0"/>
              <a:t>16/06/2025</a:t>
            </a:fld>
            <a:endParaRPr lang="en-GB"/>
          </a:p>
        </p:txBody>
      </p:sp>
      <p:sp>
        <p:nvSpPr>
          <p:cNvPr id="5" name="Footer Placeholder 4">
            <a:extLst>
              <a:ext uri="{FF2B5EF4-FFF2-40B4-BE49-F238E27FC236}">
                <a16:creationId xmlns:a16="http://schemas.microsoft.com/office/drawing/2014/main" id="{6E56026C-9E01-B5AB-0BE4-9DA5C33731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3604590-A3AE-3181-3652-D057EDE28A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49A7178-81E4-49B3-8171-35C9511B9E73}" type="slidenum">
              <a:rPr lang="en-GB" smtClean="0"/>
              <a:t>‹#›</a:t>
            </a:fld>
            <a:endParaRPr lang="en-GB"/>
          </a:p>
        </p:txBody>
      </p:sp>
    </p:spTree>
    <p:extLst>
      <p:ext uri="{BB962C8B-B14F-4D97-AF65-F5344CB8AC3E}">
        <p14:creationId xmlns:p14="http://schemas.microsoft.com/office/powerpoint/2010/main" val="874135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1D5904-3B2D-E346-889A-148B3B1A26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0C98B4-5B4B-B740-8DB4-569C631D40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B0813-BD52-F948-B5E9-9CE06495AD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09720B-DE3D-B44E-875B-6A985BEC0643}" type="datetimeFigureOut">
              <a:rPr lang="en-US" smtClean="0"/>
              <a:t>6/16/2025</a:t>
            </a:fld>
            <a:endParaRPr lang="en-US"/>
          </a:p>
        </p:txBody>
      </p:sp>
      <p:sp>
        <p:nvSpPr>
          <p:cNvPr id="5" name="Footer Placeholder 4">
            <a:extLst>
              <a:ext uri="{FF2B5EF4-FFF2-40B4-BE49-F238E27FC236}">
                <a16:creationId xmlns:a16="http://schemas.microsoft.com/office/drawing/2014/main" id="{78998022-B3B2-F64D-83D4-9B87E85B21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4FF09C-5CAE-C24B-9442-E1E232D532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E8665-AFB0-2B4D-BB4C-C5412C3D6F9C}" type="slidenum">
              <a:rPr lang="en-US" smtClean="0"/>
              <a:t>‹#›</a:t>
            </a:fld>
            <a:endParaRPr lang="en-US"/>
          </a:p>
        </p:txBody>
      </p:sp>
    </p:spTree>
    <p:extLst>
      <p:ext uri="{BB962C8B-B14F-4D97-AF65-F5344CB8AC3E}">
        <p14:creationId xmlns:p14="http://schemas.microsoft.com/office/powerpoint/2010/main" val="3992992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Video 45" descr="Person Pressing Counter Bell">
            <a:extLst>
              <a:ext uri="{FF2B5EF4-FFF2-40B4-BE49-F238E27FC236}">
                <a16:creationId xmlns:a16="http://schemas.microsoft.com/office/drawing/2014/main" id="{04561B5E-7E35-E4E7-45E5-7AED7D77763A}"/>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3047" y="10"/>
            <a:ext cx="12191999" cy="6857990"/>
          </a:xfrm>
          <a:prstGeom prst="rect">
            <a:avLst/>
          </a:prstGeom>
        </p:spPr>
      </p:pic>
      <p:sp>
        <p:nvSpPr>
          <p:cNvPr id="47" name="Rectangle 4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237BFD4-5B0B-8D4B-9D71-3125ABC9C839}"/>
              </a:ext>
            </a:extLst>
          </p:cNvPr>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chorCtr="0">
            <a:normAutofit/>
          </a:bodyPr>
          <a:lstStyle/>
          <a:p>
            <a:pPr algn="ctr">
              <a:lnSpc>
                <a:spcPct val="90000"/>
              </a:lnSpc>
              <a:spcBef>
                <a:spcPct val="0"/>
              </a:spcBef>
              <a:spcAft>
                <a:spcPts val="600"/>
              </a:spcAft>
            </a:pPr>
            <a:r>
              <a:rPr lang="en-US" sz="5200" b="1" dirty="0">
                <a:solidFill>
                  <a:srgbClr val="002060"/>
                </a:solidFill>
                <a:effectLst>
                  <a:outerShdw sx="1000" sy="1000" algn="ctr" rotWithShape="0">
                    <a:srgbClr val="277EB5"/>
                  </a:outerShdw>
                </a:effectLst>
                <a:latin typeface="+mj-lt"/>
                <a:ea typeface="+mj-ea"/>
                <a:cs typeface="+mj-cs"/>
              </a:rPr>
              <a:t>Catering</a:t>
            </a:r>
            <a:br>
              <a:rPr lang="en-US" sz="5200" b="1" dirty="0">
                <a:solidFill>
                  <a:srgbClr val="002060"/>
                </a:solidFill>
                <a:effectLst>
                  <a:outerShdw sx="1000" sy="1000" algn="ctr" rotWithShape="0">
                    <a:srgbClr val="277EB5"/>
                  </a:outerShdw>
                </a:effectLst>
                <a:latin typeface="+mj-lt"/>
                <a:ea typeface="+mj-ea"/>
                <a:cs typeface="+mj-cs"/>
              </a:rPr>
            </a:br>
            <a:r>
              <a:rPr lang="en-US" sz="5200" b="1" dirty="0">
                <a:solidFill>
                  <a:srgbClr val="002060"/>
                </a:solidFill>
                <a:effectLst>
                  <a:outerShdw sx="1000" sy="1000" algn="ctr" rotWithShape="0">
                    <a:srgbClr val="277EB5"/>
                  </a:outerShdw>
                </a:effectLst>
                <a:latin typeface="+mj-lt"/>
                <a:ea typeface="+mj-ea"/>
                <a:cs typeface="+mj-cs"/>
              </a:rPr>
              <a:t>and Hospitality</a:t>
            </a:r>
          </a:p>
          <a:p>
            <a:pPr algn="ctr">
              <a:lnSpc>
                <a:spcPct val="90000"/>
              </a:lnSpc>
              <a:spcBef>
                <a:spcPct val="0"/>
              </a:spcBef>
              <a:spcAft>
                <a:spcPts val="1200"/>
              </a:spcAft>
            </a:pPr>
            <a:r>
              <a:rPr lang="en-US" sz="5200" b="1" dirty="0">
                <a:solidFill>
                  <a:srgbClr val="002060"/>
                </a:solidFill>
                <a:effectLst>
                  <a:outerShdw sx="1000" sy="1000" algn="ctr" rotWithShape="0">
                    <a:srgbClr val="277EB5"/>
                  </a:outerShdw>
                </a:effectLst>
                <a:latin typeface="+mj-lt"/>
                <a:ea typeface="+mj-ea"/>
                <a:cs typeface="+mj-cs"/>
              </a:rPr>
              <a:t>Information Morning</a:t>
            </a:r>
          </a:p>
          <a:p>
            <a:pPr algn="ctr">
              <a:lnSpc>
                <a:spcPct val="90000"/>
              </a:lnSpc>
              <a:spcBef>
                <a:spcPct val="0"/>
              </a:spcBef>
            </a:pPr>
            <a:endParaRPr lang="en-US" sz="5200" dirty="0">
              <a:solidFill>
                <a:srgbClr val="FFFFFF"/>
              </a:solidFill>
              <a:effectLst>
                <a:outerShdw sx="1000" sy="1000" algn="ctr" rotWithShape="0">
                  <a:srgbClr val="277EB5"/>
                </a:outerShdw>
              </a:effectLst>
              <a:latin typeface="+mj-lt"/>
              <a:ea typeface="+mj-ea"/>
              <a:cs typeface="+mj-cs"/>
            </a:endParaRPr>
          </a:p>
        </p:txBody>
      </p:sp>
    </p:spTree>
    <p:extLst>
      <p:ext uri="{BB962C8B-B14F-4D97-AF65-F5344CB8AC3E}">
        <p14:creationId xmlns:p14="http://schemas.microsoft.com/office/powerpoint/2010/main" val="231914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7"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6"/>
                                        </p:tgtEl>
                                      </p:cBhvr>
                                    </p:cmd>
                                  </p:childTnLst>
                                </p:cTn>
                              </p:par>
                            </p:childTnLst>
                          </p:cTn>
                        </p:par>
                      </p:childTnLst>
                    </p:cTn>
                  </p:par>
                </p:childTnLst>
              </p:cTn>
              <p:nextCondLst>
                <p:cond evt="onClick" delay="0">
                  <p:tgtEl>
                    <p:spTgt spid="46"/>
                  </p:tgtEl>
                </p:cond>
              </p:nextCondLst>
            </p:seq>
            <p:video>
              <p:cMediaNode mute="1">
                <p:cTn id="12" repeatCount="indefinite" fill="hold" display="0">
                  <p:stCondLst>
                    <p:cond delay="indefinite"/>
                  </p:stCondLst>
                </p:cTn>
                <p:tgtEl>
                  <p:spTgt spid="4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371597" y="348865"/>
            <a:ext cx="10044023" cy="87772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a:solidFill>
                  <a:srgbClr val="FFFFFF"/>
                </a:solidFill>
                <a:latin typeface="+mj-lt"/>
                <a:ea typeface="+mj-ea"/>
                <a:cs typeface="+mj-cs"/>
              </a:rPr>
              <a:t>Admissions – Key dates for your diary</a:t>
            </a:r>
          </a:p>
        </p:txBody>
      </p:sp>
      <p:sp>
        <p:nvSpPr>
          <p:cNvPr id="6" name="TextBox 5"/>
          <p:cNvSpPr txBox="1"/>
          <p:nvPr/>
        </p:nvSpPr>
        <p:spPr>
          <a:xfrm>
            <a:off x="1148080" y="1828355"/>
            <a:ext cx="7520451" cy="400110"/>
          </a:xfrm>
          <a:prstGeom prst="rect">
            <a:avLst/>
          </a:prstGeom>
          <a:noFill/>
        </p:spPr>
        <p:txBody>
          <a:bodyPr wrap="square" rtlCol="0">
            <a:spAutoFit/>
          </a:bodyPr>
          <a:lstStyle/>
          <a:p>
            <a:pPr defTabSz="704088">
              <a:spcAft>
                <a:spcPts val="600"/>
              </a:spcAft>
            </a:pPr>
            <a:r>
              <a:rPr lang="en-GB" sz="2000" kern="1200" dirty="0">
                <a:solidFill>
                  <a:schemeClr val="tx1"/>
                </a:solidFill>
                <a:latin typeface="Trebuchet MS" panose="020B0603020202020204" pitchFamily="34" charset="0"/>
                <a:ea typeface="+mn-ea"/>
                <a:cs typeface="+mn-cs"/>
              </a:rPr>
              <a:t>1</a:t>
            </a:r>
            <a:r>
              <a:rPr lang="en-GB" sz="2000" kern="1200" baseline="30000" dirty="0">
                <a:solidFill>
                  <a:schemeClr val="tx1"/>
                </a:solidFill>
                <a:latin typeface="Trebuchet MS" panose="020B0603020202020204" pitchFamily="34" charset="0"/>
                <a:ea typeface="+mn-ea"/>
                <a:cs typeface="+mn-cs"/>
              </a:rPr>
              <a:t>st</a:t>
            </a:r>
            <a:r>
              <a:rPr lang="en-GB" sz="2000" kern="1200" dirty="0">
                <a:solidFill>
                  <a:schemeClr val="tx1"/>
                </a:solidFill>
                <a:latin typeface="Trebuchet MS" panose="020B0603020202020204" pitchFamily="34" charset="0"/>
                <a:ea typeface="+mn-ea"/>
                <a:cs typeface="+mn-cs"/>
              </a:rPr>
              <a:t> August – ‘Chichester College Starting Information</a:t>
            </a:r>
            <a:r>
              <a:rPr lang="en-GB" sz="1386" kern="1200" dirty="0">
                <a:solidFill>
                  <a:schemeClr val="tx1"/>
                </a:solidFill>
                <a:latin typeface="Trebuchet MS" panose="020B0603020202020204" pitchFamily="34" charset="0"/>
                <a:ea typeface="+mn-ea"/>
                <a:cs typeface="+mn-cs"/>
              </a:rPr>
              <a:t>’ </a:t>
            </a:r>
            <a:endParaRPr lang="en-GB" dirty="0">
              <a:latin typeface="Trebuchet MS" panose="020B0603020202020204" pitchFamily="34" charset="0"/>
            </a:endParaRPr>
          </a:p>
        </p:txBody>
      </p:sp>
      <p:pic>
        <p:nvPicPr>
          <p:cNvPr id="2" name="Picture 1"/>
          <p:cNvPicPr>
            <a:picLocks noChangeAspect="1"/>
          </p:cNvPicPr>
          <p:nvPr/>
        </p:nvPicPr>
        <p:blipFill rotWithShape="1">
          <a:blip r:embed="rId2"/>
          <a:srcRect l="813" r="2534"/>
          <a:stretch/>
        </p:blipFill>
        <p:spPr>
          <a:xfrm>
            <a:off x="1534160" y="2480375"/>
            <a:ext cx="8515776" cy="4306506"/>
          </a:xfrm>
          <a:prstGeom prst="rect">
            <a:avLst/>
          </a:prstGeom>
        </p:spPr>
      </p:pic>
    </p:spTree>
    <p:extLst>
      <p:ext uri="{BB962C8B-B14F-4D97-AF65-F5344CB8AC3E}">
        <p14:creationId xmlns:p14="http://schemas.microsoft.com/office/powerpoint/2010/main" val="2111974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5" name="TextBox 4"/>
          <p:cNvSpPr txBox="1"/>
          <p:nvPr/>
        </p:nvSpPr>
        <p:spPr>
          <a:xfrm>
            <a:off x="838200" y="365125"/>
            <a:ext cx="10515600" cy="93027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a:solidFill>
                  <a:schemeClr val="tx1"/>
                </a:solidFill>
                <a:latin typeface="+mj-lt"/>
                <a:ea typeface="+mj-ea"/>
                <a:cs typeface="+mj-cs"/>
              </a:rPr>
              <a:t>Admissions – Key dates for your diary</a:t>
            </a:r>
          </a:p>
        </p:txBody>
      </p:sp>
      <p:graphicFrame>
        <p:nvGraphicFramePr>
          <p:cNvPr id="20" name="TextBox 5">
            <a:extLst>
              <a:ext uri="{FF2B5EF4-FFF2-40B4-BE49-F238E27FC236}">
                <a16:creationId xmlns:a16="http://schemas.microsoft.com/office/drawing/2014/main" id="{B25C4EE4-B874-0F2D-6BC1-66FC68F90180}"/>
              </a:ext>
            </a:extLst>
          </p:cNvPr>
          <p:cNvGraphicFramePr/>
          <p:nvPr>
            <p:extLst>
              <p:ext uri="{D42A27DB-BD31-4B8C-83A1-F6EECF244321}">
                <p14:modId xmlns:p14="http://schemas.microsoft.com/office/powerpoint/2010/main" val="2948167336"/>
              </p:ext>
            </p:extLst>
          </p:nvPr>
        </p:nvGraphicFramePr>
        <p:xfrm>
          <a:off x="838200" y="1483743"/>
          <a:ext cx="10515600" cy="4688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671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46DC156A-67EA-A3B8-DFB1-2CA6FBB0F72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416" b="15128"/>
          <a:stretch>
            <a:fillRect/>
          </a:stretch>
        </p:blipFill>
        <p:spPr bwMode="auto">
          <a:xfrm>
            <a:off x="838200" y="754148"/>
            <a:ext cx="105156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1037" name="Straight Connector 1036">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914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3" name="Rectangle 206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6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ectangle 206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preview">
            <a:extLst>
              <a:ext uri="{FF2B5EF4-FFF2-40B4-BE49-F238E27FC236}">
                <a16:creationId xmlns:a16="http://schemas.microsoft.com/office/drawing/2014/main" id="{F20A45F3-11C7-CFB6-A9FA-307187C712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2801" y="457200"/>
            <a:ext cx="10566397"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16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EFD28-7FD7-C9E6-1714-ACBA21CAEF1C}"/>
              </a:ext>
            </a:extLst>
          </p:cNvPr>
          <p:cNvSpPr>
            <a:spLocks noGrp="1"/>
          </p:cNvSpPr>
          <p:nvPr>
            <p:ph type="title"/>
          </p:nvPr>
        </p:nvSpPr>
        <p:spPr/>
        <p:txBody>
          <a:bodyPr>
            <a:normAutofit fontScale="90000"/>
          </a:bodyPr>
          <a:lstStyle/>
          <a:p>
            <a:r>
              <a:rPr lang="en-GB" dirty="0"/>
              <a:t>Attendance </a:t>
            </a:r>
            <a:r>
              <a:rPr lang="en-GB" sz="2400" dirty="0"/>
              <a:t>Parents are able to track their child’s attendance via College Connect</a:t>
            </a:r>
            <a:br>
              <a:rPr lang="en-GB" dirty="0"/>
            </a:br>
            <a:endParaRPr lang="en-GB" dirty="0"/>
          </a:p>
        </p:txBody>
      </p:sp>
      <p:graphicFrame>
        <p:nvGraphicFramePr>
          <p:cNvPr id="6" name="Content Placeholder 2">
            <a:extLst>
              <a:ext uri="{FF2B5EF4-FFF2-40B4-BE49-F238E27FC236}">
                <a16:creationId xmlns:a16="http://schemas.microsoft.com/office/drawing/2014/main" id="{0D82854B-E010-A581-5E23-720BAB3C3E11}"/>
              </a:ext>
            </a:extLst>
          </p:cNvPr>
          <p:cNvGraphicFramePr>
            <a:graphicFrameLocks noGrp="1"/>
          </p:cNvGraphicFramePr>
          <p:nvPr>
            <p:ph idx="1"/>
            <p:extLst>
              <p:ext uri="{D42A27DB-BD31-4B8C-83A1-F6EECF244321}">
                <p14:modId xmlns:p14="http://schemas.microsoft.com/office/powerpoint/2010/main" val="3460451111"/>
              </p:ext>
            </p:extLst>
          </p:nvPr>
        </p:nvGraphicFramePr>
        <p:xfrm>
          <a:off x="838200" y="1315616"/>
          <a:ext cx="10515600" cy="5177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5991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4ACE70-7AD4-7761-D011-C6CF5A3153EA}"/>
              </a:ext>
            </a:extLst>
          </p:cNvPr>
          <p:cNvSpPr>
            <a:spLocks noGrp="1"/>
          </p:cNvSpPr>
          <p:nvPr>
            <p:ph type="title"/>
          </p:nvPr>
        </p:nvSpPr>
        <p:spPr>
          <a:xfrm>
            <a:off x="643468" y="643467"/>
            <a:ext cx="5452532" cy="4567137"/>
          </a:xfrm>
        </p:spPr>
        <p:txBody>
          <a:bodyPr vert="horz" lIns="91440" tIns="45720" rIns="91440" bIns="45720" rtlCol="0" anchor="b">
            <a:normAutofit/>
          </a:bodyPr>
          <a:lstStyle/>
          <a:p>
            <a:r>
              <a:rPr lang="en-US" dirty="0"/>
              <a:t>Additional Support</a:t>
            </a:r>
            <a:br>
              <a:rPr lang="en-US" dirty="0"/>
            </a:br>
            <a:r>
              <a:rPr lang="en-US" dirty="0"/>
              <a:t>Kerry Poat/ Zane Alecio</a:t>
            </a:r>
          </a:p>
        </p:txBody>
      </p:sp>
      <p:pic>
        <p:nvPicPr>
          <p:cNvPr id="5" name="Picture 4" descr="White puzzle with one red piece">
            <a:extLst>
              <a:ext uri="{FF2B5EF4-FFF2-40B4-BE49-F238E27FC236}">
                <a16:creationId xmlns:a16="http://schemas.microsoft.com/office/drawing/2014/main" id="{CB0C536E-6B08-A53E-E29D-5023409E1383}"/>
              </a:ext>
            </a:extLst>
          </p:cNvPr>
          <p:cNvPicPr>
            <a:picLocks noChangeAspect="1"/>
          </p:cNvPicPr>
          <p:nvPr/>
        </p:nvPicPr>
        <p:blipFill rotWithShape="1">
          <a:blip r:embed="rId2"/>
          <a:srcRect l="26328" r="24764"/>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6756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62B3D9-D075-5A49-7656-D9DB934FAD3B}"/>
              </a:ext>
            </a:extLst>
          </p:cNvPr>
          <p:cNvSpPr>
            <a:spLocks noGrp="1"/>
          </p:cNvSpPr>
          <p:nvPr>
            <p:ph type="title"/>
          </p:nvPr>
        </p:nvSpPr>
        <p:spPr>
          <a:xfrm>
            <a:off x="793662" y="386930"/>
            <a:ext cx="10066122" cy="1298448"/>
          </a:xfrm>
        </p:spPr>
        <p:txBody>
          <a:bodyPr anchor="b">
            <a:normAutofit/>
          </a:bodyPr>
          <a:lstStyle/>
          <a:p>
            <a:r>
              <a:rPr lang="en-GB" sz="4800" dirty="0"/>
              <a:t>Course Minimum Entry Requirements</a:t>
            </a:r>
          </a:p>
        </p:txBody>
      </p:sp>
      <p:sp>
        <p:nvSpPr>
          <p:cNvPr id="30" name="Rectangle 29">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7">
            <a:extLst>
              <a:ext uri="{FF2B5EF4-FFF2-40B4-BE49-F238E27FC236}">
                <a16:creationId xmlns:a16="http://schemas.microsoft.com/office/drawing/2014/main" id="{16C88CEA-D5E3-375E-DE4B-C8D4C3F79A5B}"/>
              </a:ext>
            </a:extLst>
          </p:cNvPr>
          <p:cNvSpPr>
            <a:spLocks noGrp="1"/>
          </p:cNvSpPr>
          <p:nvPr>
            <p:ph idx="1"/>
          </p:nvPr>
        </p:nvSpPr>
        <p:spPr>
          <a:xfrm>
            <a:off x="174282" y="2203079"/>
            <a:ext cx="5150277" cy="4035880"/>
          </a:xfrm>
        </p:spPr>
        <p:txBody>
          <a:bodyPr anchor="ctr">
            <a:normAutofit fontScale="55000" lnSpcReduction="20000"/>
          </a:bodyPr>
          <a:lstStyle/>
          <a:p>
            <a:r>
              <a:rPr lang="en-US" sz="3600" dirty="0"/>
              <a:t>Level 1 Gateway Diploma in Hospitality Services</a:t>
            </a:r>
          </a:p>
          <a:p>
            <a:pPr marL="0" indent="0">
              <a:buNone/>
            </a:pPr>
            <a:r>
              <a:rPr lang="en-US" sz="3600" dirty="0"/>
              <a:t>3 GCSEs at 2 or above including M of E at a 3 or above</a:t>
            </a:r>
          </a:p>
          <a:p>
            <a:r>
              <a:rPr lang="en-US" sz="3600" dirty="0"/>
              <a:t> Level 2 Professional Cookery</a:t>
            </a:r>
          </a:p>
          <a:p>
            <a:pPr marL="0" indent="0">
              <a:buNone/>
            </a:pPr>
            <a:r>
              <a:rPr lang="en-US" sz="3600" dirty="0"/>
              <a:t>4 GCSEs at 4 or above including M or E and Food Tec or relevant experience</a:t>
            </a:r>
            <a:endParaRPr lang="en-GB" sz="3600" dirty="0"/>
          </a:p>
          <a:p>
            <a:r>
              <a:rPr lang="en-US" sz="3600" dirty="0"/>
              <a:t>Level 2 Patisserie</a:t>
            </a:r>
          </a:p>
          <a:p>
            <a:pPr marL="0" indent="0">
              <a:buNone/>
            </a:pPr>
            <a:r>
              <a:rPr lang="en-US" sz="3600" dirty="0"/>
              <a:t>4 GCSEs at 4 or above including M or E and Food Tec or relevant experience</a:t>
            </a:r>
          </a:p>
          <a:p>
            <a:r>
              <a:rPr lang="en-US" sz="3600" dirty="0"/>
              <a:t>Level 3 Diploma in Hospitality Supervision </a:t>
            </a:r>
            <a:endParaRPr lang="en-GB" sz="3600" dirty="0"/>
          </a:p>
          <a:p>
            <a:pPr marL="0" indent="0">
              <a:buNone/>
            </a:pPr>
            <a:r>
              <a:rPr lang="en-US" sz="3600" dirty="0"/>
              <a:t>5 GCSEs at 4 or above including Math and English</a:t>
            </a:r>
          </a:p>
          <a:p>
            <a:pPr marL="0" indent="0">
              <a:buNone/>
            </a:pPr>
            <a:endParaRPr lang="en-US" sz="1600" dirty="0"/>
          </a:p>
        </p:txBody>
      </p:sp>
      <p:pic>
        <p:nvPicPr>
          <p:cNvPr id="4" name="Content Placeholder 3" descr="A person pouring milk into a cup of coffee&#10;&#10;Description automatically generated">
            <a:extLst>
              <a:ext uri="{FF2B5EF4-FFF2-40B4-BE49-F238E27FC236}">
                <a16:creationId xmlns:a16="http://schemas.microsoft.com/office/drawing/2014/main" id="{ABEB25CD-89E8-115A-EE6A-1667D917FDA5}"/>
              </a:ext>
            </a:extLst>
          </p:cNvPr>
          <p:cNvPicPr>
            <a:picLocks noChangeAspect="1"/>
          </p:cNvPicPr>
          <p:nvPr/>
        </p:nvPicPr>
        <p:blipFill>
          <a:blip r:embed="rId2"/>
          <a:srcRect l="11284" r="10719" b="2"/>
          <a:stretch>
            <a:fillRect/>
          </a:stretch>
        </p:blipFill>
        <p:spPr>
          <a:xfrm>
            <a:off x="5911532" y="2484255"/>
            <a:ext cx="5150277" cy="3714244"/>
          </a:xfrm>
          <a:prstGeom prst="rect">
            <a:avLst/>
          </a:prstGeom>
        </p:spPr>
      </p:pic>
      <p:sp>
        <p:nvSpPr>
          <p:cNvPr id="34" name="Rectangle 33">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7409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D05E26-7797-AED8-2235-F20A32712E01}"/>
              </a:ext>
            </a:extLst>
          </p:cNvPr>
          <p:cNvSpPr>
            <a:spLocks noGrp="1"/>
          </p:cNvSpPr>
          <p:nvPr>
            <p:ph type="title"/>
          </p:nvPr>
        </p:nvSpPr>
        <p:spPr>
          <a:xfrm>
            <a:off x="586478" y="1683756"/>
            <a:ext cx="3115265" cy="2396359"/>
          </a:xfrm>
        </p:spPr>
        <p:txBody>
          <a:bodyPr anchor="b">
            <a:normAutofit/>
          </a:bodyPr>
          <a:lstStyle/>
          <a:p>
            <a:pPr algn="r"/>
            <a:r>
              <a:rPr lang="en-GB" sz="4000">
                <a:solidFill>
                  <a:srgbClr val="FFFFFF"/>
                </a:solidFill>
              </a:rPr>
              <a:t>Timetables</a:t>
            </a:r>
          </a:p>
        </p:txBody>
      </p:sp>
      <p:graphicFrame>
        <p:nvGraphicFramePr>
          <p:cNvPr id="5" name="Content Placeholder 2">
            <a:extLst>
              <a:ext uri="{FF2B5EF4-FFF2-40B4-BE49-F238E27FC236}">
                <a16:creationId xmlns:a16="http://schemas.microsoft.com/office/drawing/2014/main" id="{C7C888FF-1D49-FBD5-0693-3E9DB00DCFC7}"/>
              </a:ext>
            </a:extLst>
          </p:cNvPr>
          <p:cNvGraphicFramePr>
            <a:graphicFrameLocks noGrp="1"/>
          </p:cNvGraphicFramePr>
          <p:nvPr>
            <p:ph idx="1"/>
            <p:extLst>
              <p:ext uri="{D42A27DB-BD31-4B8C-83A1-F6EECF244321}">
                <p14:modId xmlns:p14="http://schemas.microsoft.com/office/powerpoint/2010/main" val="1201442373"/>
              </p:ext>
            </p:extLst>
          </p:nvPr>
        </p:nvGraphicFramePr>
        <p:xfrm>
          <a:off x="4196080" y="750439"/>
          <a:ext cx="7375806" cy="5849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9597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224E4D-C311-3173-3AFD-ADA96A2D9171}"/>
              </a:ext>
            </a:extLst>
          </p:cNvPr>
          <p:cNvSpPr>
            <a:spLocks noGrp="1"/>
          </p:cNvSpPr>
          <p:nvPr>
            <p:ph type="title"/>
          </p:nvPr>
        </p:nvSpPr>
        <p:spPr>
          <a:xfrm>
            <a:off x="1383564" y="348865"/>
            <a:ext cx="9718111" cy="1576446"/>
          </a:xfrm>
        </p:spPr>
        <p:txBody>
          <a:bodyPr anchor="ctr">
            <a:normAutofit/>
          </a:bodyPr>
          <a:lstStyle/>
          <a:p>
            <a:r>
              <a:rPr lang="en-GB" sz="4800" dirty="0">
                <a:solidFill>
                  <a:srgbClr val="FFFFFF"/>
                </a:solidFill>
              </a:rPr>
              <a:t>Induction Week</a:t>
            </a:r>
          </a:p>
        </p:txBody>
      </p:sp>
      <p:graphicFrame>
        <p:nvGraphicFramePr>
          <p:cNvPr id="5" name="Content Placeholder 2">
            <a:extLst>
              <a:ext uri="{FF2B5EF4-FFF2-40B4-BE49-F238E27FC236}">
                <a16:creationId xmlns:a16="http://schemas.microsoft.com/office/drawing/2014/main" id="{5B180652-666E-8C10-F691-6D9ECC532857}"/>
              </a:ext>
            </a:extLst>
          </p:cNvPr>
          <p:cNvGraphicFramePr>
            <a:graphicFrameLocks noGrp="1"/>
          </p:cNvGraphicFramePr>
          <p:nvPr>
            <p:ph idx="1"/>
            <p:extLst>
              <p:ext uri="{D42A27DB-BD31-4B8C-83A1-F6EECF244321}">
                <p14:modId xmlns:p14="http://schemas.microsoft.com/office/powerpoint/2010/main" val="2245980220"/>
              </p:ext>
            </p:extLst>
          </p:nvPr>
        </p:nvGraphicFramePr>
        <p:xfrm>
          <a:off x="632085" y="2518294"/>
          <a:ext cx="10927829" cy="38397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6704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497674-9CB6-1CB8-5F05-0C3E2DB01D00}"/>
              </a:ext>
            </a:extLst>
          </p:cNvPr>
          <p:cNvSpPr>
            <a:spLocks noGrp="1"/>
          </p:cNvSpPr>
          <p:nvPr>
            <p:ph type="title"/>
          </p:nvPr>
        </p:nvSpPr>
        <p:spPr>
          <a:xfrm>
            <a:off x="1383564" y="348865"/>
            <a:ext cx="9718111" cy="1576446"/>
          </a:xfrm>
        </p:spPr>
        <p:txBody>
          <a:bodyPr anchor="ctr">
            <a:normAutofit/>
          </a:bodyPr>
          <a:lstStyle/>
          <a:p>
            <a:r>
              <a:rPr lang="en-GB" sz="4000">
                <a:solidFill>
                  <a:srgbClr val="FFFFFF"/>
                </a:solidFill>
              </a:rPr>
              <a:t>Course Structure</a:t>
            </a:r>
          </a:p>
        </p:txBody>
      </p:sp>
      <p:graphicFrame>
        <p:nvGraphicFramePr>
          <p:cNvPr id="5" name="Content Placeholder 2">
            <a:extLst>
              <a:ext uri="{FF2B5EF4-FFF2-40B4-BE49-F238E27FC236}">
                <a16:creationId xmlns:a16="http://schemas.microsoft.com/office/drawing/2014/main" id="{F2A3CA40-25A1-BFB9-C421-819D835ADA5A}"/>
              </a:ext>
            </a:extLst>
          </p:cNvPr>
          <p:cNvGraphicFramePr>
            <a:graphicFrameLocks noGrp="1"/>
          </p:cNvGraphicFramePr>
          <p:nvPr>
            <p:ph idx="1"/>
            <p:extLst>
              <p:ext uri="{D42A27DB-BD31-4B8C-83A1-F6EECF244321}">
                <p14:modId xmlns:p14="http://schemas.microsoft.com/office/powerpoint/2010/main" val="3678121635"/>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8665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2" name="Freeform: Shape 11">
            <a:extLst>
              <a:ext uri="{FF2B5EF4-FFF2-40B4-BE49-F238E27FC236}">
                <a16:creationId xmlns:a16="http://schemas.microsoft.com/office/drawing/2014/main" id="{31CE7A08-2184-4B99-ABC0-B40CD1D3F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5E42608A-D5C8-8BDA-41A8-9AA466374241}"/>
              </a:ext>
            </a:extLst>
          </p:cNvPr>
          <p:cNvSpPr>
            <a:spLocks noGrp="1"/>
          </p:cNvSpPr>
          <p:nvPr>
            <p:ph type="title"/>
          </p:nvPr>
        </p:nvSpPr>
        <p:spPr>
          <a:xfrm>
            <a:off x="1102368" y="3306515"/>
            <a:ext cx="3826286" cy="3215373"/>
          </a:xfrm>
        </p:spPr>
        <p:txBody>
          <a:bodyPr>
            <a:normAutofit/>
          </a:bodyPr>
          <a:lstStyle/>
          <a:p>
            <a:pPr algn="ctr"/>
            <a:br>
              <a:rPr lang="en-GB" dirty="0">
                <a:solidFill>
                  <a:schemeClr val="bg1"/>
                </a:solidFill>
              </a:rPr>
            </a:br>
            <a:r>
              <a:rPr lang="en-GB" sz="5400" dirty="0">
                <a:solidFill>
                  <a:schemeClr val="bg1"/>
                </a:solidFill>
              </a:rPr>
              <a:t>Why Choose Hospitality?</a:t>
            </a:r>
            <a:br>
              <a:rPr lang="en-GB" dirty="0">
                <a:solidFill>
                  <a:schemeClr val="bg1"/>
                </a:solidFill>
              </a:rPr>
            </a:br>
            <a:endParaRPr lang="en-GB" dirty="0">
              <a:solidFill>
                <a:schemeClr val="bg1"/>
              </a:solidFill>
            </a:endParaRPr>
          </a:p>
        </p:txBody>
      </p:sp>
      <p:sp>
        <p:nvSpPr>
          <p:cNvPr id="14" name="Freeform: Shape 13">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0654" y="4275786"/>
            <a:ext cx="2691346"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Freeform: Shape 19">
            <a:extLst>
              <a:ext uri="{FF2B5EF4-FFF2-40B4-BE49-F238E27FC236}">
                <a16:creationId xmlns:a16="http://schemas.microsoft.com/office/drawing/2014/main" id="{2552FC29-9118-466F-940E-80C84EFDF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0654" y="4275786"/>
            <a:ext cx="2691346"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Content Placeholder 2">
            <a:extLst>
              <a:ext uri="{FF2B5EF4-FFF2-40B4-BE49-F238E27FC236}">
                <a16:creationId xmlns:a16="http://schemas.microsoft.com/office/drawing/2014/main" id="{86314D0B-9F35-AF04-62B2-C8A6C7995A69}"/>
              </a:ext>
            </a:extLst>
          </p:cNvPr>
          <p:cNvSpPr>
            <a:spLocks noGrp="1"/>
          </p:cNvSpPr>
          <p:nvPr>
            <p:ph idx="1"/>
          </p:nvPr>
        </p:nvSpPr>
        <p:spPr>
          <a:xfrm>
            <a:off x="5211448" y="314960"/>
            <a:ext cx="5217173" cy="5974080"/>
          </a:xfrm>
        </p:spPr>
        <p:txBody>
          <a:bodyPr>
            <a:normAutofit fontScale="92500"/>
          </a:bodyPr>
          <a:lstStyle/>
          <a:p>
            <a:r>
              <a:rPr lang="en-GB" sz="2400" dirty="0">
                <a:solidFill>
                  <a:schemeClr val="bg1"/>
                </a:solidFill>
              </a:rPr>
              <a:t>The hospitality is central to the UK economy contributing around £93 billion annually to this country’s GDP</a:t>
            </a:r>
          </a:p>
          <a:p>
            <a:r>
              <a:rPr lang="en-GB" sz="2400" dirty="0">
                <a:solidFill>
                  <a:schemeClr val="bg1"/>
                </a:solidFill>
              </a:rPr>
              <a:t>2.8 Million people work within the hospitality industry that’s 7.5% of UK employment</a:t>
            </a:r>
          </a:p>
          <a:p>
            <a:r>
              <a:rPr lang="en-GB" sz="2400" dirty="0">
                <a:solidFill>
                  <a:schemeClr val="bg1"/>
                </a:solidFill>
              </a:rPr>
              <a:t>Latest statistics state there are174,000 unfilled job vacancies </a:t>
            </a:r>
          </a:p>
          <a:p>
            <a:r>
              <a:rPr lang="en-GB" sz="2400" dirty="0">
                <a:solidFill>
                  <a:schemeClr val="bg1"/>
                </a:solidFill>
              </a:rPr>
              <a:t>This is causing 61% of UK businesses to suffer with staff shortages</a:t>
            </a:r>
          </a:p>
          <a:p>
            <a:r>
              <a:rPr lang="en-GB" sz="2400" dirty="0">
                <a:solidFill>
                  <a:schemeClr val="bg1"/>
                </a:solidFill>
              </a:rPr>
              <a:t>So, you will always find a job!</a:t>
            </a:r>
          </a:p>
          <a:p>
            <a:r>
              <a:rPr lang="en-GB" sz="2400" dirty="0">
                <a:solidFill>
                  <a:schemeClr val="bg1"/>
                </a:solidFill>
              </a:rPr>
              <a:t>Wide variety of jobs available and you will learn lots of transferable skills</a:t>
            </a:r>
          </a:p>
          <a:p>
            <a:r>
              <a:rPr lang="en-GB" sz="2400" dirty="0">
                <a:solidFill>
                  <a:schemeClr val="bg1"/>
                </a:solidFill>
              </a:rPr>
              <a:t>Study in a College with the best facilities and course range on the </a:t>
            </a:r>
          </a:p>
          <a:p>
            <a:pPr marL="0" indent="0">
              <a:buNone/>
            </a:pPr>
            <a:r>
              <a:rPr lang="en-GB" sz="2400" dirty="0">
                <a:solidFill>
                  <a:schemeClr val="bg1"/>
                </a:solidFill>
              </a:rPr>
              <a:t>    south coast</a:t>
            </a:r>
          </a:p>
        </p:txBody>
      </p:sp>
      <p:grpSp>
        <p:nvGrpSpPr>
          <p:cNvPr id="22"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3" name="Freeform: Shape 22">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25288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31293F9B-599E-4871-A414-757225FA3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17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86D559-1A4B-737B-5355-0C102909367B}"/>
              </a:ext>
            </a:extLst>
          </p:cNvPr>
          <p:cNvSpPr>
            <a:spLocks noGrp="1"/>
          </p:cNvSpPr>
          <p:nvPr>
            <p:ph type="title"/>
          </p:nvPr>
        </p:nvSpPr>
        <p:spPr>
          <a:xfrm>
            <a:off x="838200" y="565739"/>
            <a:ext cx="10515600" cy="1124949"/>
          </a:xfrm>
        </p:spPr>
        <p:txBody>
          <a:bodyPr>
            <a:normAutofit/>
          </a:bodyPr>
          <a:lstStyle/>
          <a:p>
            <a:r>
              <a:rPr lang="en-GB">
                <a:solidFill>
                  <a:schemeClr val="bg1"/>
                </a:solidFill>
              </a:rPr>
              <a:t>The Assessment Process</a:t>
            </a:r>
          </a:p>
        </p:txBody>
      </p:sp>
      <p:grpSp>
        <p:nvGrpSpPr>
          <p:cNvPr id="54" name="Graphic 190">
            <a:extLst>
              <a:ext uri="{FF2B5EF4-FFF2-40B4-BE49-F238E27FC236}">
                <a16:creationId xmlns:a16="http://schemas.microsoft.com/office/drawing/2014/main" id="{53883AA7-7F86-41F8-A1D8-06E9886E76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36528"/>
            <a:ext cx="1291642" cy="429215"/>
            <a:chOff x="2504802" y="1755501"/>
            <a:chExt cx="1598829" cy="531293"/>
          </a:xfrm>
          <a:solidFill>
            <a:schemeClr val="bg1"/>
          </a:solidFill>
        </p:grpSpPr>
        <p:sp>
          <p:nvSpPr>
            <p:cNvPr id="55" name="Freeform: Shape 54">
              <a:extLst>
                <a:ext uri="{FF2B5EF4-FFF2-40B4-BE49-F238E27FC236}">
                  <a16:creationId xmlns:a16="http://schemas.microsoft.com/office/drawing/2014/main" id="{FC80ACB6-0FE0-4F10-998D-2E8D46375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C2903D5-FF18-4A00-8E9F-9335FCF1E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57" name="Group 56">
            <a:extLst>
              <a:ext uri="{FF2B5EF4-FFF2-40B4-BE49-F238E27FC236}">
                <a16:creationId xmlns:a16="http://schemas.microsoft.com/office/drawing/2014/main" id="{71A8B53C-ED2D-4081-AC0C-F87A9D4B3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10480" y="681042"/>
            <a:ext cx="1562428" cy="1493465"/>
            <a:chOff x="3121343" y="4864099"/>
            <a:chExt cx="2085971" cy="1993901"/>
          </a:xfrm>
          <a:solidFill>
            <a:schemeClr val="bg1"/>
          </a:solidFill>
        </p:grpSpPr>
        <p:sp>
          <p:nvSpPr>
            <p:cNvPr id="58" name="Freeform: Shape 57">
              <a:extLst>
                <a:ext uri="{FF2B5EF4-FFF2-40B4-BE49-F238E27FC236}">
                  <a16:creationId xmlns:a16="http://schemas.microsoft.com/office/drawing/2014/main" id="{E2C7D52B-9C2A-4BDB-89DC-A89BDB9F8C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59" name="Freeform: Shape 58">
              <a:extLst>
                <a:ext uri="{FF2B5EF4-FFF2-40B4-BE49-F238E27FC236}">
                  <a16:creationId xmlns:a16="http://schemas.microsoft.com/office/drawing/2014/main" id="{C4B951A6-4FAF-4CBA-B55F-3AAD55758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60" name="Freeform: Shape 59">
              <a:extLst>
                <a:ext uri="{FF2B5EF4-FFF2-40B4-BE49-F238E27FC236}">
                  <a16:creationId xmlns:a16="http://schemas.microsoft.com/office/drawing/2014/main" id="{FC4DABFE-3395-46F4-95C0-CA58332AA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61" name="Freeform: Shape 60">
              <a:extLst>
                <a:ext uri="{FF2B5EF4-FFF2-40B4-BE49-F238E27FC236}">
                  <a16:creationId xmlns:a16="http://schemas.microsoft.com/office/drawing/2014/main" id="{782225D9-CC2C-4D45-B90F-5EC7DD2652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62" name="Freeform: Shape 61">
              <a:extLst>
                <a:ext uri="{FF2B5EF4-FFF2-40B4-BE49-F238E27FC236}">
                  <a16:creationId xmlns:a16="http://schemas.microsoft.com/office/drawing/2014/main" id="{DDC31B28-21ED-494B-BA30-31CD8F9CD9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63" name="Freeform: Shape 62">
              <a:extLst>
                <a:ext uri="{FF2B5EF4-FFF2-40B4-BE49-F238E27FC236}">
                  <a16:creationId xmlns:a16="http://schemas.microsoft.com/office/drawing/2014/main" id="{9BD8A01F-C2B9-47B6-977F-15E31A8C1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5" name="Freeform: Shape 44">
              <a:extLst>
                <a:ext uri="{FF2B5EF4-FFF2-40B4-BE49-F238E27FC236}">
                  <a16:creationId xmlns:a16="http://schemas.microsoft.com/office/drawing/2014/main" id="{5D562CCF-082E-4E33-BC25-3C2F3CB261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6" name="Freeform: Shape 45">
              <a:extLst>
                <a:ext uri="{FF2B5EF4-FFF2-40B4-BE49-F238E27FC236}">
                  <a16:creationId xmlns:a16="http://schemas.microsoft.com/office/drawing/2014/main" id="{A91A36DF-6DC9-4C5F-A16E-BC6DC8429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7" name="Freeform: Shape 46">
              <a:extLst>
                <a:ext uri="{FF2B5EF4-FFF2-40B4-BE49-F238E27FC236}">
                  <a16:creationId xmlns:a16="http://schemas.microsoft.com/office/drawing/2014/main" id="{0DEF31D0-A584-489A-B972-966367742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8" name="Freeform: Shape 47">
              <a:extLst>
                <a:ext uri="{FF2B5EF4-FFF2-40B4-BE49-F238E27FC236}">
                  <a16:creationId xmlns:a16="http://schemas.microsoft.com/office/drawing/2014/main" id="{2706B7B1-0776-4349-9782-39E4AD4ED0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9" name="Freeform: Shape 48">
              <a:extLst>
                <a:ext uri="{FF2B5EF4-FFF2-40B4-BE49-F238E27FC236}">
                  <a16:creationId xmlns:a16="http://schemas.microsoft.com/office/drawing/2014/main" id="{7ECC02B0-321C-499C-AB67-2DE74D4DED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50" name="Freeform: Shape 49">
              <a:extLst>
                <a:ext uri="{FF2B5EF4-FFF2-40B4-BE49-F238E27FC236}">
                  <a16:creationId xmlns:a16="http://schemas.microsoft.com/office/drawing/2014/main" id="{F5B3F392-AC23-49B8-A36A-D93B0BD76D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51" name="Freeform: Shape 50">
              <a:extLst>
                <a:ext uri="{FF2B5EF4-FFF2-40B4-BE49-F238E27FC236}">
                  <a16:creationId xmlns:a16="http://schemas.microsoft.com/office/drawing/2014/main" id="{1A72EA58-66EE-4BA2-923C-2B66CFC42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graphicFrame>
        <p:nvGraphicFramePr>
          <p:cNvPr id="5" name="Content Placeholder 2">
            <a:extLst>
              <a:ext uri="{FF2B5EF4-FFF2-40B4-BE49-F238E27FC236}">
                <a16:creationId xmlns:a16="http://schemas.microsoft.com/office/drawing/2014/main" id="{95426656-A4F4-9720-1700-BBA49567DBC4}"/>
              </a:ext>
            </a:extLst>
          </p:cNvPr>
          <p:cNvGraphicFramePr>
            <a:graphicFrameLocks noGrp="1"/>
          </p:cNvGraphicFramePr>
          <p:nvPr>
            <p:ph idx="1"/>
            <p:extLst>
              <p:ext uri="{D42A27DB-BD31-4B8C-83A1-F6EECF244321}">
                <p14:modId xmlns:p14="http://schemas.microsoft.com/office/powerpoint/2010/main" val="101305268"/>
              </p:ext>
            </p:extLst>
          </p:nvPr>
        </p:nvGraphicFramePr>
        <p:xfrm>
          <a:off x="838200" y="2415753"/>
          <a:ext cx="10823238" cy="4247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7791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BEAB75-9269-6359-789F-04591A5E3808}"/>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a:t>Math and English</a:t>
            </a:r>
            <a:br>
              <a:rPr lang="en-US"/>
            </a:br>
            <a:br>
              <a:rPr lang="en-US"/>
            </a:br>
            <a:r>
              <a:rPr lang="en-US"/>
              <a:t>Ruth Hill</a:t>
            </a:r>
          </a:p>
        </p:txBody>
      </p:sp>
      <p:pic>
        <p:nvPicPr>
          <p:cNvPr id="5" name="Picture 4" descr="Complex maths formulae on a blackboard">
            <a:extLst>
              <a:ext uri="{FF2B5EF4-FFF2-40B4-BE49-F238E27FC236}">
                <a16:creationId xmlns:a16="http://schemas.microsoft.com/office/drawing/2014/main" id="{6DA6E53B-D9E1-8BCE-1DAC-78A9E21BA090}"/>
              </a:ext>
            </a:extLst>
          </p:cNvPr>
          <p:cNvPicPr>
            <a:picLocks noChangeAspect="1"/>
          </p:cNvPicPr>
          <p:nvPr/>
        </p:nvPicPr>
        <p:blipFill rotWithShape="1">
          <a:blip r:embed="rId2"/>
          <a:srcRect l="18265" r="18264"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1978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51B64CC-F0AA-6A6D-F969-4D49A8E6F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40" y="276225"/>
            <a:ext cx="11950460" cy="630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688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37D68B36-B1A9-DB74-0A5F-B4490963B3E6}"/>
              </a:ext>
            </a:extLst>
          </p:cNvPr>
          <p:cNvPicPr>
            <a:picLocks noGrp="1" noChangeAspect="1"/>
          </p:cNvPicPr>
          <p:nvPr>
            <p:ph idx="1"/>
          </p:nvPr>
        </p:nvPicPr>
        <p:blipFill>
          <a:blip r:embed="rId2"/>
          <a:srcRect t="11642" b="13372"/>
          <a:stretch>
            <a:fillRect/>
          </a:stretch>
        </p:blipFill>
        <p:spPr>
          <a:xfrm>
            <a:off x="20" y="1282"/>
            <a:ext cx="12191980" cy="6856718"/>
          </a:xfrm>
          <a:prstGeom prst="rect">
            <a:avLst/>
          </a:prstGeom>
        </p:spPr>
      </p:pic>
    </p:spTree>
    <p:extLst>
      <p:ext uri="{BB962C8B-B14F-4D97-AF65-F5344CB8AC3E}">
        <p14:creationId xmlns:p14="http://schemas.microsoft.com/office/powerpoint/2010/main" val="3640321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DE6481-847B-EA0A-6FCB-5DC384CA2C12}"/>
              </a:ext>
            </a:extLst>
          </p:cNvPr>
          <p:cNvPicPr>
            <a:picLocks noChangeAspect="1"/>
          </p:cNvPicPr>
          <p:nvPr/>
        </p:nvPicPr>
        <p:blipFill>
          <a:blip r:embed="rId3"/>
          <a:stretch>
            <a:fillRect/>
          </a:stretch>
        </p:blipFill>
        <p:spPr>
          <a:xfrm>
            <a:off x="0" y="-1153637"/>
            <a:ext cx="12318521" cy="9039899"/>
          </a:xfrm>
          <a:prstGeom prst="rect">
            <a:avLst/>
          </a:prstGeom>
        </p:spPr>
      </p:pic>
    </p:spTree>
    <p:extLst>
      <p:ext uri="{BB962C8B-B14F-4D97-AF65-F5344CB8AC3E}">
        <p14:creationId xmlns:p14="http://schemas.microsoft.com/office/powerpoint/2010/main" val="4028863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4D5D1-7D6D-A8A0-6228-2A8BCE8A3698}"/>
              </a:ext>
            </a:extLst>
          </p:cNvPr>
          <p:cNvSpPr>
            <a:spLocks noGrp="1"/>
          </p:cNvSpPr>
          <p:nvPr>
            <p:ph type="title"/>
          </p:nvPr>
        </p:nvSpPr>
        <p:spPr/>
        <p:txBody>
          <a:bodyPr/>
          <a:lstStyle/>
          <a:p>
            <a:r>
              <a:rPr lang="en-GB" dirty="0">
                <a:solidFill>
                  <a:srgbClr val="FFFFFF"/>
                </a:solidFill>
              </a:rPr>
              <a:t>About the maths and English courses</a:t>
            </a:r>
            <a:endParaRPr lang="en-GB" dirty="0"/>
          </a:p>
        </p:txBody>
      </p:sp>
      <p:sp>
        <p:nvSpPr>
          <p:cNvPr id="3" name="Content Placeholder 2">
            <a:extLst>
              <a:ext uri="{FF2B5EF4-FFF2-40B4-BE49-F238E27FC236}">
                <a16:creationId xmlns:a16="http://schemas.microsoft.com/office/drawing/2014/main" id="{2A9F797C-36A0-1CDA-7715-63FFE21EEFC3}"/>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BA04DB51-D452-B898-0E5F-251B6EDAFE8B}"/>
              </a:ext>
            </a:extLst>
          </p:cNvPr>
          <p:cNvPicPr>
            <a:picLocks noChangeAspect="1"/>
          </p:cNvPicPr>
          <p:nvPr/>
        </p:nvPicPr>
        <p:blipFill>
          <a:blip r:embed="rId2"/>
          <a:stretch>
            <a:fillRect/>
          </a:stretch>
        </p:blipFill>
        <p:spPr>
          <a:xfrm>
            <a:off x="1" y="-1"/>
            <a:ext cx="12192000" cy="6982691"/>
          </a:xfrm>
          <a:prstGeom prst="rect">
            <a:avLst/>
          </a:prstGeom>
        </p:spPr>
      </p:pic>
    </p:spTree>
    <p:extLst>
      <p:ext uri="{BB962C8B-B14F-4D97-AF65-F5344CB8AC3E}">
        <p14:creationId xmlns:p14="http://schemas.microsoft.com/office/powerpoint/2010/main" val="1781098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5978B-7DFC-A380-C843-2F3212A939A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9B4E0DD4-A6BF-177E-8459-D1BE649A3650}"/>
              </a:ext>
            </a:extLst>
          </p:cNvPr>
          <p:cNvSpPr>
            <a:spLocks noGrp="1"/>
          </p:cNvSpPr>
          <p:nvPr>
            <p:ph type="title"/>
          </p:nvPr>
        </p:nvSpPr>
        <p:spPr>
          <a:xfrm>
            <a:off x="1981201" y="4385066"/>
            <a:ext cx="8192729" cy="1349096"/>
          </a:xfrm>
        </p:spPr>
        <p:txBody>
          <a:bodyPr vert="horz" lIns="91440" tIns="45720" rIns="91440" bIns="45720" rtlCol="0" anchor="b">
            <a:normAutofit/>
          </a:bodyPr>
          <a:lstStyle/>
          <a:p>
            <a:pPr eaLnBrk="1" hangingPunct="1">
              <a:lnSpc>
                <a:spcPct val="80000"/>
              </a:lnSpc>
              <a:defRPr/>
            </a:pPr>
            <a:r>
              <a:rPr lang="en-US" sz="6500" dirty="0">
                <a:solidFill>
                  <a:srgbClr val="FFFFFF"/>
                </a:solidFill>
              </a:rPr>
              <a:t>The </a:t>
            </a:r>
            <a:r>
              <a:rPr lang="en-US" sz="6500" dirty="0" err="1">
                <a:solidFill>
                  <a:srgbClr val="FFFFFF"/>
                </a:solidFill>
              </a:rPr>
              <a:t>maths</a:t>
            </a:r>
            <a:r>
              <a:rPr lang="en-US" sz="6500" dirty="0">
                <a:solidFill>
                  <a:srgbClr val="FFFFFF"/>
                </a:solidFill>
              </a:rPr>
              <a:t> qualification</a:t>
            </a:r>
          </a:p>
        </p:txBody>
      </p:sp>
      <p:sp>
        <p:nvSpPr>
          <p:cNvPr id="9" name="Title 1">
            <a:extLst>
              <a:ext uri="{FF2B5EF4-FFF2-40B4-BE49-F238E27FC236}">
                <a16:creationId xmlns:a16="http://schemas.microsoft.com/office/drawing/2014/main" id="{CA21051A-07F1-24A1-3F8A-7485CC367787}"/>
              </a:ext>
            </a:extLst>
          </p:cNvPr>
          <p:cNvSpPr txBox="1">
            <a:spLocks/>
          </p:cNvSpPr>
          <p:nvPr/>
        </p:nvSpPr>
        <p:spPr bwMode="auto">
          <a:xfrm>
            <a:off x="1981200" y="5839442"/>
            <a:ext cx="7124700" cy="5266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defRPr>
            </a:lvl9pPr>
          </a:lstStyle>
          <a:p>
            <a:pPr>
              <a:lnSpc>
                <a:spcPct val="85000"/>
              </a:lnSpc>
              <a:spcBef>
                <a:spcPts val="1300"/>
              </a:spcBef>
            </a:pPr>
            <a:r>
              <a:rPr lang="en-US" altLang="en-US" sz="2400" b="1" dirty="0">
                <a:solidFill>
                  <a:srgbClr val="FFFFFF"/>
                </a:solidFill>
                <a:latin typeface="+mj-lt"/>
              </a:rPr>
              <a:t>1 hour 30 minutes each paper</a:t>
            </a:r>
          </a:p>
          <a:p>
            <a:pPr>
              <a:lnSpc>
                <a:spcPct val="85000"/>
              </a:lnSpc>
              <a:spcBef>
                <a:spcPts val="1300"/>
              </a:spcBef>
            </a:pPr>
            <a:r>
              <a:rPr lang="en-US" altLang="en-US" sz="2400" b="1" dirty="0">
                <a:solidFill>
                  <a:srgbClr val="FFFFFF"/>
                </a:solidFill>
                <a:latin typeface="+mj-lt"/>
              </a:rPr>
              <a:t>80 marks per paper, averaged over all 3 papers</a:t>
            </a:r>
          </a:p>
        </p:txBody>
      </p:sp>
    </p:spTree>
    <p:extLst>
      <p:ext uri="{BB962C8B-B14F-4D97-AF65-F5344CB8AC3E}">
        <p14:creationId xmlns:p14="http://schemas.microsoft.com/office/powerpoint/2010/main" val="1591631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6D81D-E509-69D8-C010-CA6D1042F1C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75A33C7-2F31-E874-9EAD-2B6F35422ABC}"/>
              </a:ext>
            </a:extLst>
          </p:cNvPr>
          <p:cNvSpPr>
            <a:spLocks noGrp="1"/>
          </p:cNvSpPr>
          <p:nvPr>
            <p:ph type="title"/>
          </p:nvPr>
        </p:nvSpPr>
        <p:spPr>
          <a:xfrm>
            <a:off x="1981201" y="4385066"/>
            <a:ext cx="8192729" cy="1349096"/>
          </a:xfrm>
        </p:spPr>
        <p:txBody>
          <a:bodyPr vert="horz" lIns="91440" tIns="45720" rIns="91440" bIns="45720" rtlCol="0" anchor="b">
            <a:normAutofit fontScale="90000"/>
          </a:bodyPr>
          <a:lstStyle/>
          <a:p>
            <a:pPr eaLnBrk="1" hangingPunct="1">
              <a:lnSpc>
                <a:spcPct val="80000"/>
              </a:lnSpc>
              <a:defRPr/>
            </a:pPr>
            <a:r>
              <a:rPr lang="en-US" sz="6500" dirty="0">
                <a:solidFill>
                  <a:srgbClr val="FFFFFF"/>
                </a:solidFill>
              </a:rPr>
              <a:t>Distribution of math marks</a:t>
            </a:r>
          </a:p>
        </p:txBody>
      </p:sp>
      <p:sp>
        <p:nvSpPr>
          <p:cNvPr id="9" name="Title 1">
            <a:extLst>
              <a:ext uri="{FF2B5EF4-FFF2-40B4-BE49-F238E27FC236}">
                <a16:creationId xmlns:a16="http://schemas.microsoft.com/office/drawing/2014/main" id="{FD603422-4568-C0EE-C8E3-6B2B86312687}"/>
              </a:ext>
            </a:extLst>
          </p:cNvPr>
          <p:cNvSpPr txBox="1">
            <a:spLocks/>
          </p:cNvSpPr>
          <p:nvPr/>
        </p:nvSpPr>
        <p:spPr bwMode="auto">
          <a:xfrm>
            <a:off x="1981200" y="5839442"/>
            <a:ext cx="7124700" cy="5266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defRPr>
            </a:lvl9pPr>
          </a:lstStyle>
          <a:p>
            <a:pPr>
              <a:lnSpc>
                <a:spcPct val="85000"/>
              </a:lnSpc>
              <a:spcBef>
                <a:spcPts val="1300"/>
              </a:spcBef>
            </a:pPr>
            <a:endParaRPr lang="en-US" altLang="en-US" sz="2400" b="1" dirty="0">
              <a:solidFill>
                <a:srgbClr val="FFFFFF"/>
              </a:solidFill>
              <a:latin typeface="+mj-lt"/>
            </a:endParaRPr>
          </a:p>
        </p:txBody>
      </p:sp>
      <p:pic>
        <p:nvPicPr>
          <p:cNvPr id="18435" name="Picture 3">
            <a:extLst>
              <a:ext uri="{FF2B5EF4-FFF2-40B4-BE49-F238E27FC236}">
                <a16:creationId xmlns:a16="http://schemas.microsoft.com/office/drawing/2014/main" id="{48F4B5C7-3319-4CE8-ACBD-0947CBA2B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641621" y="379377"/>
            <a:ext cx="8908757" cy="20935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BEC1B10-0049-189B-2F8F-29E55A3454B9}"/>
              </a:ext>
            </a:extLst>
          </p:cNvPr>
          <p:cNvPicPr>
            <a:picLocks noChangeAspect="1"/>
          </p:cNvPicPr>
          <p:nvPr/>
        </p:nvPicPr>
        <p:blipFill>
          <a:blip r:embed="rId3"/>
          <a:stretch>
            <a:fillRect/>
          </a:stretch>
        </p:blipFill>
        <p:spPr>
          <a:xfrm>
            <a:off x="1" y="3637248"/>
            <a:ext cx="12191999" cy="3220751"/>
          </a:xfrm>
          <a:prstGeom prst="rect">
            <a:avLst/>
          </a:prstGeom>
        </p:spPr>
      </p:pic>
    </p:spTree>
    <p:extLst>
      <p:ext uri="{BB962C8B-B14F-4D97-AF65-F5344CB8AC3E}">
        <p14:creationId xmlns:p14="http://schemas.microsoft.com/office/powerpoint/2010/main" val="580466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EC2897-6E87-43DE-9C6C-7B11144CB07C}"/>
              </a:ext>
            </a:extLst>
          </p:cNvPr>
          <p:cNvSpPr>
            <a:spLocks noGrp="1"/>
          </p:cNvSpPr>
          <p:nvPr>
            <p:ph type="title"/>
          </p:nvPr>
        </p:nvSpPr>
        <p:spPr>
          <a:xfrm>
            <a:off x="586478" y="1683756"/>
            <a:ext cx="3115265" cy="2396359"/>
          </a:xfrm>
        </p:spPr>
        <p:txBody>
          <a:bodyPr anchor="b">
            <a:normAutofit/>
          </a:bodyPr>
          <a:lstStyle/>
          <a:p>
            <a:pPr algn="r"/>
            <a:r>
              <a:rPr lang="en-GB" sz="4000">
                <a:solidFill>
                  <a:srgbClr val="FFFFFF"/>
                </a:solidFill>
              </a:rPr>
              <a:t>Work Experience</a:t>
            </a:r>
          </a:p>
        </p:txBody>
      </p:sp>
      <p:graphicFrame>
        <p:nvGraphicFramePr>
          <p:cNvPr id="5" name="Content Placeholder 2">
            <a:extLst>
              <a:ext uri="{FF2B5EF4-FFF2-40B4-BE49-F238E27FC236}">
                <a16:creationId xmlns:a16="http://schemas.microsoft.com/office/drawing/2014/main" id="{BA9C825D-BC5A-5F03-E739-4095417CAEF1}"/>
              </a:ext>
            </a:extLst>
          </p:cNvPr>
          <p:cNvGraphicFramePr>
            <a:graphicFrameLocks noGrp="1"/>
          </p:cNvGraphicFramePr>
          <p:nvPr>
            <p:ph idx="1"/>
            <p:extLst>
              <p:ext uri="{D42A27DB-BD31-4B8C-83A1-F6EECF244321}">
                <p14:modId xmlns:p14="http://schemas.microsoft.com/office/powerpoint/2010/main" val="3183964859"/>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4134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3" name="Rectangle 1042">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45" name="Straight Connector 1044">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Goodwood and Two Circles target growth with extended partnership - Two ...">
            <a:extLst>
              <a:ext uri="{FF2B5EF4-FFF2-40B4-BE49-F238E27FC236}">
                <a16:creationId xmlns:a16="http://schemas.microsoft.com/office/drawing/2014/main" id="{6573ABCC-9386-8E52-E572-172101C6AA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43367" y="694702"/>
            <a:ext cx="1887538" cy="1477963"/>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descr="savoy logo - Euro Polymers">
            <a:extLst>
              <a:ext uri="{FF2B5EF4-FFF2-40B4-BE49-F238E27FC236}">
                <a16:creationId xmlns:a16="http://schemas.microsoft.com/office/drawing/2014/main" id="{25B65ED4-C54A-8332-FC5E-867B73A11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979" y="240879"/>
            <a:ext cx="2149157" cy="2146852"/>
          </a:xfrm>
          <a:prstGeom prst="rect">
            <a:avLst/>
          </a:prstGeom>
          <a:extLst>
            <a:ext uri="{909E8E84-426E-40DD-AFC4-6F175D3DCCD1}">
              <a14:hiddenFill xmlns:a14="http://schemas.microsoft.com/office/drawing/2010/main">
                <a:solidFill>
                  <a:srgbClr val="FFFFFF"/>
                </a:solidFill>
              </a14:hiddenFill>
            </a:ext>
          </a:extLst>
        </p:spPr>
      </p:pic>
      <p:pic>
        <p:nvPicPr>
          <p:cNvPr id="1034" name="Picture 10" descr="The Hotel Restaurant Kitchen feat. Dean Crews, Group Executive Chef ...">
            <a:extLst>
              <a:ext uri="{FF2B5EF4-FFF2-40B4-BE49-F238E27FC236}">
                <a16:creationId xmlns:a16="http://schemas.microsoft.com/office/drawing/2014/main" id="{372A226D-3A9E-E5E5-3F9F-51EF754D8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5167" y="2623232"/>
            <a:ext cx="1887538" cy="1016955"/>
          </a:xfrm>
          <a:prstGeom prst="rect">
            <a:avLst/>
          </a:prstGeom>
          <a:extLst>
            <a:ext uri="{909E8E84-426E-40DD-AFC4-6F175D3DCCD1}">
              <a14:hiddenFill xmlns:a14="http://schemas.microsoft.com/office/drawing/2010/main">
                <a:solidFill>
                  <a:srgbClr val="FFFFFF"/>
                </a:solidFill>
              </a14:hiddenFill>
            </a:ext>
          </a:extLst>
        </p:spPr>
      </p:pic>
      <p:pic>
        <p:nvPicPr>
          <p:cNvPr id="1038" name="Picture 14" descr="london-the-dorchester-logo">
            <a:extLst>
              <a:ext uri="{FF2B5EF4-FFF2-40B4-BE49-F238E27FC236}">
                <a16:creationId xmlns:a16="http://schemas.microsoft.com/office/drawing/2014/main" id="{934E1DCB-099A-6397-E7FB-26DA66ADE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8116" y="2105617"/>
            <a:ext cx="1604868" cy="1604868"/>
          </a:xfrm>
          <a:prstGeom prst="rect">
            <a:avLst/>
          </a:prstGeom>
          <a:extLst>
            <a:ext uri="{909E8E84-426E-40DD-AFC4-6F175D3DCCD1}">
              <a14:hiddenFill xmlns:a14="http://schemas.microsoft.com/office/drawing/2010/main">
                <a:solidFill>
                  <a:srgbClr val="FFFFFF"/>
                </a:solidFill>
              </a14:hiddenFill>
            </a:ext>
          </a:extLst>
        </p:spPr>
      </p:pic>
      <p:pic>
        <p:nvPicPr>
          <p:cNvPr id="1036" name="Picture 12" descr="Butlins 2016 Test Pieces Announced | Empty Chairs">
            <a:extLst>
              <a:ext uri="{FF2B5EF4-FFF2-40B4-BE49-F238E27FC236}">
                <a16:creationId xmlns:a16="http://schemas.microsoft.com/office/drawing/2014/main" id="{D98AD9C4-F21A-8B04-95A8-2613407653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2738" y="5229400"/>
            <a:ext cx="2289239" cy="1604868"/>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descr="The Ritz London - Laurent DELPORTE">
            <a:extLst>
              <a:ext uri="{FF2B5EF4-FFF2-40B4-BE49-F238E27FC236}">
                <a16:creationId xmlns:a16="http://schemas.microsoft.com/office/drawing/2014/main" id="{D0FA9005-BEE2-519B-6AC4-BDC0243FBD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5987" y="3702387"/>
            <a:ext cx="2289239" cy="1199429"/>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D65BA1D-E1DF-A57A-C19D-DF986AF40260}"/>
              </a:ext>
            </a:extLst>
          </p:cNvPr>
          <p:cNvSpPr>
            <a:spLocks noGrp="1"/>
          </p:cNvSpPr>
          <p:nvPr>
            <p:ph type="title"/>
          </p:nvPr>
        </p:nvSpPr>
        <p:spPr>
          <a:xfrm>
            <a:off x="762000" y="559678"/>
            <a:ext cx="3567915" cy="4952492"/>
          </a:xfrm>
        </p:spPr>
        <p:txBody>
          <a:bodyPr>
            <a:normAutofit/>
          </a:bodyPr>
          <a:lstStyle/>
          <a:p>
            <a:r>
              <a:rPr lang="en-GB">
                <a:solidFill>
                  <a:schemeClr val="bg1"/>
                </a:solidFill>
              </a:rPr>
              <a:t>Employers include:</a:t>
            </a:r>
          </a:p>
        </p:txBody>
      </p:sp>
      <p:pic>
        <p:nvPicPr>
          <p:cNvPr id="3" name="Picture 10" descr="Logo&#10;&#10;Description automatically generated">
            <a:extLst>
              <a:ext uri="{FF2B5EF4-FFF2-40B4-BE49-F238E27FC236}">
                <a16:creationId xmlns:a16="http://schemas.microsoft.com/office/drawing/2014/main" id="{94BED324-706B-9306-45DA-EAEDF5442736}"/>
              </a:ext>
            </a:extLst>
          </p:cNvPr>
          <p:cNvPicPr>
            <a:picLocks noChangeAspect="1"/>
          </p:cNvPicPr>
          <p:nvPr/>
        </p:nvPicPr>
        <p:blipFill>
          <a:blip r:embed="rId8"/>
          <a:stretch>
            <a:fillRect/>
          </a:stretch>
        </p:blipFill>
        <p:spPr>
          <a:xfrm>
            <a:off x="5293360" y="4109752"/>
            <a:ext cx="1783067" cy="1284938"/>
          </a:xfrm>
          <a:prstGeom prst="rect">
            <a:avLst/>
          </a:prstGeom>
        </p:spPr>
      </p:pic>
      <p:pic>
        <p:nvPicPr>
          <p:cNvPr id="4" name="Picture 6">
            <a:extLst>
              <a:ext uri="{FF2B5EF4-FFF2-40B4-BE49-F238E27FC236}">
                <a16:creationId xmlns:a16="http://schemas.microsoft.com/office/drawing/2014/main" id="{914E62BF-159F-903D-22FC-AF1B39A6FBFF}"/>
              </a:ext>
            </a:extLst>
          </p:cNvPr>
          <p:cNvPicPr>
            <a:picLocks noChangeAspect="1"/>
          </p:cNvPicPr>
          <p:nvPr/>
        </p:nvPicPr>
        <p:blipFill>
          <a:blip r:embed="rId9"/>
          <a:stretch>
            <a:fillRect/>
          </a:stretch>
        </p:blipFill>
        <p:spPr>
          <a:xfrm>
            <a:off x="7565011" y="2673214"/>
            <a:ext cx="2161110" cy="755786"/>
          </a:xfrm>
          <a:prstGeom prst="rect">
            <a:avLst/>
          </a:prstGeom>
        </p:spPr>
      </p:pic>
      <p:pic>
        <p:nvPicPr>
          <p:cNvPr id="5" name="Picture 3" descr="Logo&#10;&#10;Description automatically generated">
            <a:extLst>
              <a:ext uri="{FF2B5EF4-FFF2-40B4-BE49-F238E27FC236}">
                <a16:creationId xmlns:a16="http://schemas.microsoft.com/office/drawing/2014/main" id="{75DBBF7C-1F86-163F-D885-09C4E1C5081F}"/>
              </a:ext>
            </a:extLst>
          </p:cNvPr>
          <p:cNvPicPr>
            <a:picLocks noChangeAspect="1"/>
          </p:cNvPicPr>
          <p:nvPr/>
        </p:nvPicPr>
        <p:blipFill>
          <a:blip r:embed="rId10"/>
          <a:stretch>
            <a:fillRect/>
          </a:stretch>
        </p:blipFill>
        <p:spPr>
          <a:xfrm>
            <a:off x="7635492" y="243709"/>
            <a:ext cx="1978519" cy="1488022"/>
          </a:xfrm>
          <a:prstGeom prst="rect">
            <a:avLst/>
          </a:prstGeom>
        </p:spPr>
      </p:pic>
      <p:pic>
        <p:nvPicPr>
          <p:cNvPr id="6" name="Picture 9" descr="Logo, company name&#10;&#10;Description automatically generated">
            <a:extLst>
              <a:ext uri="{FF2B5EF4-FFF2-40B4-BE49-F238E27FC236}">
                <a16:creationId xmlns:a16="http://schemas.microsoft.com/office/drawing/2014/main" id="{120AA02D-7150-0C12-8C53-4D6B2C5CE2DD}"/>
              </a:ext>
            </a:extLst>
          </p:cNvPr>
          <p:cNvPicPr>
            <a:picLocks noChangeAspect="1"/>
          </p:cNvPicPr>
          <p:nvPr/>
        </p:nvPicPr>
        <p:blipFill>
          <a:blip r:embed="rId11"/>
          <a:stretch>
            <a:fillRect/>
          </a:stretch>
        </p:blipFill>
        <p:spPr>
          <a:xfrm>
            <a:off x="10232927" y="4155398"/>
            <a:ext cx="1607620" cy="1607620"/>
          </a:xfrm>
          <a:prstGeom prst="rect">
            <a:avLst/>
          </a:prstGeom>
        </p:spPr>
      </p:pic>
      <p:pic>
        <p:nvPicPr>
          <p:cNvPr id="7" name="Picture 8">
            <a:extLst>
              <a:ext uri="{FF2B5EF4-FFF2-40B4-BE49-F238E27FC236}">
                <a16:creationId xmlns:a16="http://schemas.microsoft.com/office/drawing/2014/main" id="{6D660563-70B2-590B-2B46-1CC629467DD9}"/>
              </a:ext>
            </a:extLst>
          </p:cNvPr>
          <p:cNvPicPr>
            <a:picLocks noChangeAspect="1"/>
          </p:cNvPicPr>
          <p:nvPr/>
        </p:nvPicPr>
        <p:blipFill>
          <a:blip r:embed="rId12"/>
          <a:stretch>
            <a:fillRect/>
          </a:stretch>
        </p:blipFill>
        <p:spPr>
          <a:xfrm>
            <a:off x="8221977" y="5568717"/>
            <a:ext cx="2294532" cy="1284938"/>
          </a:xfrm>
          <a:prstGeom prst="rect">
            <a:avLst/>
          </a:prstGeom>
        </p:spPr>
      </p:pic>
    </p:spTree>
    <p:extLst>
      <p:ext uri="{BB962C8B-B14F-4D97-AF65-F5344CB8AC3E}">
        <p14:creationId xmlns:p14="http://schemas.microsoft.com/office/powerpoint/2010/main" val="116698123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57DF0-4ECF-EBAF-1FD3-AB078F13A8CB}"/>
              </a:ext>
            </a:extLst>
          </p:cNvPr>
          <p:cNvSpPr>
            <a:spLocks noGrp="1"/>
          </p:cNvSpPr>
          <p:nvPr>
            <p:ph type="title"/>
          </p:nvPr>
        </p:nvSpPr>
        <p:spPr>
          <a:xfrm>
            <a:off x="704209" y="635069"/>
            <a:ext cx="4509236" cy="1139139"/>
          </a:xfrm>
        </p:spPr>
        <p:txBody>
          <a:bodyPr>
            <a:normAutofit/>
          </a:bodyPr>
          <a:lstStyle/>
          <a:p>
            <a:r>
              <a:rPr lang="en-GB" sz="3600"/>
              <a:t>Meet the team Study Program Leaders</a:t>
            </a:r>
          </a:p>
        </p:txBody>
      </p:sp>
      <p:sp>
        <p:nvSpPr>
          <p:cNvPr id="3" name="Content Placeholder 2">
            <a:extLst>
              <a:ext uri="{FF2B5EF4-FFF2-40B4-BE49-F238E27FC236}">
                <a16:creationId xmlns:a16="http://schemas.microsoft.com/office/drawing/2014/main" id="{905EF72C-4AD1-A572-73D7-FF157C2318C6}"/>
              </a:ext>
            </a:extLst>
          </p:cNvPr>
          <p:cNvSpPr>
            <a:spLocks noGrp="1"/>
          </p:cNvSpPr>
          <p:nvPr>
            <p:ph idx="1"/>
          </p:nvPr>
        </p:nvSpPr>
        <p:spPr>
          <a:xfrm>
            <a:off x="720992" y="1941362"/>
            <a:ext cx="4492454" cy="2419097"/>
          </a:xfrm>
        </p:spPr>
        <p:txBody>
          <a:bodyPr anchor="t">
            <a:normAutofit/>
          </a:bodyPr>
          <a:lstStyle/>
          <a:p>
            <a:pPr marL="0" indent="0">
              <a:buNone/>
            </a:pPr>
            <a:r>
              <a:rPr lang="en-GB" sz="1800" dirty="0">
                <a:latin typeface="Trebuchet MS" panose="020B0603020202020204" pitchFamily="34" charset="0"/>
              </a:rPr>
              <a:t>Level 1 Diploma Matthew Reed</a:t>
            </a:r>
          </a:p>
          <a:p>
            <a:pPr marL="0" indent="0">
              <a:buNone/>
            </a:pPr>
            <a:r>
              <a:rPr lang="en-GB" sz="1800" dirty="0">
                <a:latin typeface="Trebuchet MS" panose="020B0603020202020204" pitchFamily="34" charset="0"/>
              </a:rPr>
              <a:t>Level 2 Professional Cookery Francis Hele</a:t>
            </a:r>
          </a:p>
          <a:p>
            <a:pPr marL="0" indent="0">
              <a:buNone/>
            </a:pPr>
            <a:r>
              <a:rPr lang="en-GB" sz="1800" dirty="0">
                <a:latin typeface="Trebuchet MS" panose="020B0603020202020204" pitchFamily="34" charset="0"/>
              </a:rPr>
              <a:t>Level 3 Hospitality Alison Girdlestone</a:t>
            </a:r>
          </a:p>
          <a:p>
            <a:pPr marL="0" indent="0">
              <a:buNone/>
            </a:pPr>
            <a:r>
              <a:rPr lang="en-GB" sz="1800" dirty="0">
                <a:latin typeface="Trebuchet MS" panose="020B0603020202020204" pitchFamily="34" charset="0"/>
              </a:rPr>
              <a:t>Level 3 Professional Cookery Sean Denny</a:t>
            </a:r>
          </a:p>
          <a:p>
            <a:pPr marL="0" indent="0">
              <a:buNone/>
            </a:pPr>
            <a:r>
              <a:rPr lang="en-GB" sz="1800" dirty="0">
                <a:latin typeface="Trebuchet MS" panose="020B0603020202020204" pitchFamily="34" charset="0"/>
              </a:rPr>
              <a:t>Level 2 &amp; 3 Patisserie Travor Tan</a:t>
            </a:r>
          </a:p>
        </p:txBody>
      </p:sp>
      <p:sp>
        <p:nvSpPr>
          <p:cNvPr id="40" name="Freeform: Shape 39">
            <a:extLst>
              <a:ext uri="{FF2B5EF4-FFF2-40B4-BE49-F238E27FC236}">
                <a16:creationId xmlns:a16="http://schemas.microsoft.com/office/drawing/2014/main" id="{3A45B268-BBDB-4EC6-A664-CED7BF60D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4207" y="361702"/>
            <a:ext cx="1691640" cy="1691640"/>
          </a:xfrm>
          <a:custGeom>
            <a:avLst/>
            <a:gdLst>
              <a:gd name="connsiteX0" fmla="*/ 845820 w 1691640"/>
              <a:gd name="connsiteY0" fmla="*/ 0 h 1691640"/>
              <a:gd name="connsiteX1" fmla="*/ 1691640 w 1691640"/>
              <a:gd name="connsiteY1" fmla="*/ 845820 h 1691640"/>
              <a:gd name="connsiteX2" fmla="*/ 845820 w 1691640"/>
              <a:gd name="connsiteY2" fmla="*/ 1691640 h 1691640"/>
              <a:gd name="connsiteX3" fmla="*/ 0 w 1691640"/>
              <a:gd name="connsiteY3" fmla="*/ 845820 h 1691640"/>
              <a:gd name="connsiteX4" fmla="*/ 845820 w 1691640"/>
              <a:gd name="connsiteY4" fmla="*/ 0 h 169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640" h="1691640">
                <a:moveTo>
                  <a:pt x="845820" y="0"/>
                </a:moveTo>
                <a:cubicBezTo>
                  <a:pt x="1312954" y="0"/>
                  <a:pt x="1691640" y="378686"/>
                  <a:pt x="1691640" y="845820"/>
                </a:cubicBezTo>
                <a:cubicBezTo>
                  <a:pt x="1691640" y="1312954"/>
                  <a:pt x="1312954" y="1691640"/>
                  <a:pt x="845820" y="1691640"/>
                </a:cubicBezTo>
                <a:cubicBezTo>
                  <a:pt x="378687" y="1691640"/>
                  <a:pt x="0" y="1312954"/>
                  <a:pt x="0" y="845820"/>
                </a:cubicBezTo>
                <a:cubicBezTo>
                  <a:pt x="0" y="378686"/>
                  <a:pt x="378687" y="0"/>
                  <a:pt x="84582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Oval 41">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4554517-82BC-89C8-4F9D-768222A68A27}"/>
              </a:ext>
            </a:extLst>
          </p:cNvPr>
          <p:cNvPicPr>
            <a:picLocks noChangeAspect="1"/>
          </p:cNvPicPr>
          <p:nvPr/>
        </p:nvPicPr>
        <p:blipFill>
          <a:blip r:embed="rId2"/>
          <a:stretch>
            <a:fillRect/>
          </a:stretch>
        </p:blipFill>
        <p:spPr>
          <a:xfrm>
            <a:off x="5947428" y="601331"/>
            <a:ext cx="1203171" cy="1206614"/>
          </a:xfrm>
          <a:prstGeom prst="rect">
            <a:avLst/>
          </a:prstGeom>
        </p:spPr>
      </p:pic>
      <p:sp>
        <p:nvSpPr>
          <p:cNvPr id="44" name="Freeform: Shape 43">
            <a:extLst>
              <a:ext uri="{FF2B5EF4-FFF2-40B4-BE49-F238E27FC236}">
                <a16:creationId xmlns:a16="http://schemas.microsoft.com/office/drawing/2014/main" id="{B78B55DD-3C55-4B94-9031-4F3723BD4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7CFC3F2-CE07-DC5D-3885-BA9685BA859D}"/>
              </a:ext>
            </a:extLst>
          </p:cNvPr>
          <p:cNvPicPr>
            <a:picLocks noChangeAspect="1"/>
          </p:cNvPicPr>
          <p:nvPr/>
        </p:nvPicPr>
        <p:blipFill>
          <a:blip r:embed="rId3"/>
          <a:stretch>
            <a:fillRect/>
          </a:stretch>
        </p:blipFill>
        <p:spPr>
          <a:xfrm>
            <a:off x="9206949" y="149930"/>
            <a:ext cx="2622800" cy="2565407"/>
          </a:xfrm>
          <a:prstGeom prst="rect">
            <a:avLst/>
          </a:prstGeom>
        </p:spPr>
      </p:pic>
      <p:sp>
        <p:nvSpPr>
          <p:cNvPr id="48" name="Freeform: Shape 47">
            <a:extLst>
              <a:ext uri="{FF2B5EF4-FFF2-40B4-BE49-F238E27FC236}">
                <a16:creationId xmlns:a16="http://schemas.microsoft.com/office/drawing/2014/main" id="{42D9BB05-ED63-4148-87AB-82720ACC3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18614" y="4769536"/>
            <a:ext cx="3950208" cy="2088462"/>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reeform: Shape 51">
            <a:extLst>
              <a:ext uri="{FF2B5EF4-FFF2-40B4-BE49-F238E27FC236}">
                <a16:creationId xmlns:a16="http://schemas.microsoft.com/office/drawing/2014/main" id="{5B00B48C-8AA7-4128-AD60-76349F0CEC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6020" y="2715337"/>
            <a:ext cx="2743200" cy="2743200"/>
          </a:xfrm>
          <a:custGeom>
            <a:avLst/>
            <a:gdLst>
              <a:gd name="connsiteX0" fmla="*/ 1371600 w 2743200"/>
              <a:gd name="connsiteY0" fmla="*/ 0 h 2743200"/>
              <a:gd name="connsiteX1" fmla="*/ 2743200 w 2743200"/>
              <a:gd name="connsiteY1" fmla="*/ 1371600 h 2743200"/>
              <a:gd name="connsiteX2" fmla="*/ 1371600 w 2743200"/>
              <a:gd name="connsiteY2" fmla="*/ 2743200 h 2743200"/>
              <a:gd name="connsiteX3" fmla="*/ 0 w 2743200"/>
              <a:gd name="connsiteY3" fmla="*/ 1371600 h 2743200"/>
              <a:gd name="connsiteX4" fmla="*/ 1371600 w 27432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2743200">
                <a:moveTo>
                  <a:pt x="1371600" y="0"/>
                </a:moveTo>
                <a:cubicBezTo>
                  <a:pt x="2129114" y="0"/>
                  <a:pt x="2743200" y="614087"/>
                  <a:pt x="2743200" y="1371600"/>
                </a:cubicBezTo>
                <a:cubicBezTo>
                  <a:pt x="2743200" y="2129114"/>
                  <a:pt x="2129114" y="2743200"/>
                  <a:pt x="1371600" y="2743200"/>
                </a:cubicBezTo>
                <a:cubicBezTo>
                  <a:pt x="614087" y="2743200"/>
                  <a:pt x="0" y="2129114"/>
                  <a:pt x="0" y="1371600"/>
                </a:cubicBezTo>
                <a:cubicBezTo>
                  <a:pt x="0" y="614087"/>
                  <a:pt x="614087"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Oval 65">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4">
            <a:extLst>
              <a:ext uri="{FF2B5EF4-FFF2-40B4-BE49-F238E27FC236}">
                <a16:creationId xmlns:a16="http://schemas.microsoft.com/office/drawing/2014/main" id="{D3B74C38-7FEE-CAC0-76A5-A39B8396306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36856" y="3042791"/>
            <a:ext cx="2180841" cy="20882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964831A-FE9E-5ECB-1245-2876DFC36D2E}"/>
              </a:ext>
            </a:extLst>
          </p:cNvPr>
          <p:cNvPicPr>
            <a:picLocks noChangeAspect="1"/>
          </p:cNvPicPr>
          <p:nvPr/>
        </p:nvPicPr>
        <p:blipFill>
          <a:blip r:embed="rId5"/>
          <a:stretch>
            <a:fillRect/>
          </a:stretch>
        </p:blipFill>
        <p:spPr>
          <a:xfrm>
            <a:off x="2942493" y="5131083"/>
            <a:ext cx="1830675" cy="1706121"/>
          </a:xfrm>
          <a:prstGeom prst="rect">
            <a:avLst/>
          </a:prstGeom>
        </p:spPr>
      </p:pic>
      <p:sp>
        <p:nvSpPr>
          <p:cNvPr id="67" name="Freeform: Shape 55">
            <a:extLst>
              <a:ext uri="{FF2B5EF4-FFF2-40B4-BE49-F238E27FC236}">
                <a16:creationId xmlns:a16="http://schemas.microsoft.com/office/drawing/2014/main" id="{0760511E-86BF-4340-9949-CECB774FAC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57">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4" descr="Image preview">
            <a:extLst>
              <a:ext uri="{FF2B5EF4-FFF2-40B4-BE49-F238E27FC236}">
                <a16:creationId xmlns:a16="http://schemas.microsoft.com/office/drawing/2014/main" id="{7461747F-5A32-D2EC-C9A6-E2F269AE388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742072" y="4582681"/>
            <a:ext cx="2174419" cy="2080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45386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32E56E-5EE8-B035-04C3-4699B5F47F87}"/>
              </a:ext>
            </a:extLst>
          </p:cNvPr>
          <p:cNvSpPr>
            <a:spLocks noGrp="1"/>
          </p:cNvSpPr>
          <p:nvPr>
            <p:ph type="title"/>
          </p:nvPr>
        </p:nvSpPr>
        <p:spPr>
          <a:xfrm>
            <a:off x="586478" y="1683756"/>
            <a:ext cx="3115265" cy="2396359"/>
          </a:xfrm>
        </p:spPr>
        <p:txBody>
          <a:bodyPr anchor="b">
            <a:normAutofit/>
          </a:bodyPr>
          <a:lstStyle/>
          <a:p>
            <a:pPr algn="r"/>
            <a:r>
              <a:rPr lang="en-GB" sz="4000" dirty="0">
                <a:solidFill>
                  <a:srgbClr val="FFFFFF"/>
                </a:solidFill>
              </a:rPr>
              <a:t>Chef and Front of House Uniforms</a:t>
            </a:r>
          </a:p>
        </p:txBody>
      </p:sp>
      <p:graphicFrame>
        <p:nvGraphicFramePr>
          <p:cNvPr id="5" name="Content Placeholder 2">
            <a:extLst>
              <a:ext uri="{FF2B5EF4-FFF2-40B4-BE49-F238E27FC236}">
                <a16:creationId xmlns:a16="http://schemas.microsoft.com/office/drawing/2014/main" id="{AB071E42-B4BC-A801-333F-DB87B5969B72}"/>
              </a:ext>
            </a:extLst>
          </p:cNvPr>
          <p:cNvGraphicFramePr>
            <a:graphicFrameLocks noGrp="1"/>
          </p:cNvGraphicFramePr>
          <p:nvPr>
            <p:ph idx="1"/>
            <p:extLst>
              <p:ext uri="{D42A27DB-BD31-4B8C-83A1-F6EECF244321}">
                <p14:modId xmlns:p14="http://schemas.microsoft.com/office/powerpoint/2010/main" val="2284665520"/>
              </p:ext>
            </p:extLst>
          </p:nvPr>
        </p:nvGraphicFramePr>
        <p:xfrm>
          <a:off x="4905052" y="292963"/>
          <a:ext cx="6666833" cy="59113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4120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87DF21-F375-EB4E-9D11-AE4677F49801}"/>
              </a:ext>
            </a:extLst>
          </p:cNvPr>
          <p:cNvSpPr>
            <a:spLocks noGrp="1"/>
          </p:cNvSpPr>
          <p:nvPr>
            <p:ph type="title"/>
          </p:nvPr>
        </p:nvSpPr>
        <p:spPr>
          <a:xfrm>
            <a:off x="6234865" y="568517"/>
            <a:ext cx="5248221" cy="1067209"/>
          </a:xfrm>
        </p:spPr>
        <p:txBody>
          <a:bodyPr>
            <a:normAutofit/>
          </a:bodyPr>
          <a:lstStyle/>
          <a:p>
            <a:r>
              <a:rPr lang="en-GB" sz="3400" dirty="0">
                <a:solidFill>
                  <a:schemeClr val="bg1"/>
                </a:solidFill>
              </a:rPr>
              <a:t>Jewellery, Nails, Personal Hygiene and Phones</a:t>
            </a:r>
          </a:p>
        </p:txBody>
      </p:sp>
      <p:pic>
        <p:nvPicPr>
          <p:cNvPr id="5" name="Picture 4" descr="Hand holding forearm">
            <a:extLst>
              <a:ext uri="{FF2B5EF4-FFF2-40B4-BE49-F238E27FC236}">
                <a16:creationId xmlns:a16="http://schemas.microsoft.com/office/drawing/2014/main" id="{DA59555A-DAC7-2F81-9B5F-C2D30394E658}"/>
              </a:ext>
            </a:extLst>
          </p:cNvPr>
          <p:cNvPicPr>
            <a:picLocks noChangeAspect="1"/>
          </p:cNvPicPr>
          <p:nvPr/>
        </p:nvPicPr>
        <p:blipFill rotWithShape="1">
          <a:blip r:embed="rId2"/>
          <a:srcRect l="13773" r="19478" b="1"/>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27" name="Group 26">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28"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9"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3" name="Content Placeholder 2">
            <a:extLst>
              <a:ext uri="{FF2B5EF4-FFF2-40B4-BE49-F238E27FC236}">
                <a16:creationId xmlns:a16="http://schemas.microsoft.com/office/drawing/2014/main" id="{D31AD518-DD68-F122-6DA1-24591FD93140}"/>
              </a:ext>
            </a:extLst>
          </p:cNvPr>
          <p:cNvSpPr>
            <a:spLocks noGrp="1"/>
          </p:cNvSpPr>
          <p:nvPr>
            <p:ph idx="1"/>
          </p:nvPr>
        </p:nvSpPr>
        <p:spPr>
          <a:xfrm>
            <a:off x="6234868" y="1820369"/>
            <a:ext cx="5217173" cy="4351338"/>
          </a:xfrm>
        </p:spPr>
        <p:txBody>
          <a:bodyPr>
            <a:normAutofit/>
          </a:bodyPr>
          <a:lstStyle/>
          <a:p>
            <a:pPr marL="0" indent="0">
              <a:buNone/>
            </a:pPr>
            <a:r>
              <a:rPr lang="en-GB" sz="2000" dirty="0">
                <a:solidFill>
                  <a:schemeClr val="bg1"/>
                </a:solidFill>
              </a:rPr>
              <a:t>Department policy is that we work to best practice as directed by Environmental Health</a:t>
            </a:r>
          </a:p>
          <a:p>
            <a:pPr marL="0" indent="0">
              <a:buNone/>
            </a:pPr>
            <a:r>
              <a:rPr lang="en-GB" sz="2000" dirty="0">
                <a:solidFill>
                  <a:schemeClr val="bg1"/>
                </a:solidFill>
              </a:rPr>
              <a:t>During induction you will be given a document to sign and return for personal hygiene rules</a:t>
            </a:r>
          </a:p>
          <a:p>
            <a:pPr marL="0" indent="0">
              <a:buNone/>
            </a:pPr>
            <a:r>
              <a:rPr lang="en-GB" sz="2000" dirty="0">
                <a:solidFill>
                  <a:schemeClr val="bg1"/>
                </a:solidFill>
              </a:rPr>
              <a:t>Nails-clean short, no nail varnish or fake nails</a:t>
            </a:r>
          </a:p>
          <a:p>
            <a:pPr marL="0" indent="0">
              <a:buNone/>
            </a:pPr>
            <a:r>
              <a:rPr lang="en-GB" sz="2000" dirty="0">
                <a:solidFill>
                  <a:schemeClr val="bg1"/>
                </a:solidFill>
              </a:rPr>
              <a:t>Jewellery-only permissible jewellery is a plain wedding band everything else must be removed before class</a:t>
            </a:r>
          </a:p>
          <a:p>
            <a:pPr marL="0" indent="0">
              <a:buNone/>
            </a:pPr>
            <a:r>
              <a:rPr lang="en-GB" sz="2000" dirty="0">
                <a:solidFill>
                  <a:schemeClr val="bg1"/>
                </a:solidFill>
              </a:rPr>
              <a:t>Phones to be kept in lockers and not in the kitchen</a:t>
            </a:r>
          </a:p>
          <a:p>
            <a:pPr marL="0" indent="0">
              <a:buNone/>
            </a:pPr>
            <a:r>
              <a:rPr lang="en-GB" sz="2000" dirty="0">
                <a:solidFill>
                  <a:schemeClr val="bg1"/>
                </a:solidFill>
              </a:rPr>
              <a:t>48-hour rule for V&amp;D and infectious illness</a:t>
            </a:r>
          </a:p>
        </p:txBody>
      </p:sp>
      <p:grpSp>
        <p:nvGrpSpPr>
          <p:cNvPr id="20"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1" name="Freeform: Shape 20">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49185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584DE-837B-4E2A-C45C-48094BF2B312}"/>
              </a:ext>
            </a:extLst>
          </p:cNvPr>
          <p:cNvSpPr>
            <a:spLocks noGrp="1"/>
          </p:cNvSpPr>
          <p:nvPr>
            <p:ph type="title"/>
          </p:nvPr>
        </p:nvSpPr>
        <p:spPr>
          <a:xfrm>
            <a:off x="8110801" y="741392"/>
            <a:ext cx="3369234" cy="635346"/>
          </a:xfrm>
        </p:spPr>
        <p:txBody>
          <a:bodyPr anchor="b">
            <a:normAutofit fontScale="90000"/>
          </a:bodyPr>
          <a:lstStyle/>
          <a:p>
            <a:r>
              <a:rPr lang="en-GB" sz="4000"/>
              <a:t>Knives</a:t>
            </a:r>
            <a:endParaRPr lang="en-GB" sz="4000" dirty="0"/>
          </a:p>
        </p:txBody>
      </p:sp>
      <p:pic>
        <p:nvPicPr>
          <p:cNvPr id="5" name="Picture 4" descr="A group of kitchen utensils&#10;&#10;Description automatically generated">
            <a:extLst>
              <a:ext uri="{FF2B5EF4-FFF2-40B4-BE49-F238E27FC236}">
                <a16:creationId xmlns:a16="http://schemas.microsoft.com/office/drawing/2014/main" id="{7CC480A3-BA7D-BC79-FA02-9BDCAD6785AA}"/>
              </a:ext>
            </a:extLst>
          </p:cNvPr>
          <p:cNvPicPr>
            <a:picLocks noChangeAspect="1"/>
          </p:cNvPicPr>
          <p:nvPr/>
        </p:nvPicPr>
        <p:blipFill rotWithShape="1">
          <a:blip r:embed="rId2">
            <a:extLst>
              <a:ext uri="{28A0092B-C50C-407E-A947-70E740481C1C}">
                <a14:useLocalDpi xmlns:a14="http://schemas.microsoft.com/office/drawing/2010/main" val="0"/>
              </a:ext>
            </a:extLst>
          </a:blip>
          <a:srcRect l="13560" r="14509" b="-1"/>
          <a:stretch/>
        </p:blipFill>
        <p:spPr>
          <a:xfrm>
            <a:off x="20" y="10"/>
            <a:ext cx="7390243" cy="6857990"/>
          </a:xfrm>
          <a:prstGeom prst="rect">
            <a:avLst/>
          </a:prstGeom>
        </p:spPr>
      </p:pic>
      <p:sp>
        <p:nvSpPr>
          <p:cNvPr id="15" name="Rectangle 14">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Content Placeholder 2">
            <a:extLst>
              <a:ext uri="{FF2B5EF4-FFF2-40B4-BE49-F238E27FC236}">
                <a16:creationId xmlns:a16="http://schemas.microsoft.com/office/drawing/2014/main" id="{3E9316E5-A1D3-B9DD-783B-A177BCE3CFCF}"/>
              </a:ext>
            </a:extLst>
          </p:cNvPr>
          <p:cNvSpPr>
            <a:spLocks noGrp="1"/>
          </p:cNvSpPr>
          <p:nvPr>
            <p:ph idx="1"/>
          </p:nvPr>
        </p:nvSpPr>
        <p:spPr>
          <a:xfrm>
            <a:off x="7592603" y="1376738"/>
            <a:ext cx="4387064" cy="5157626"/>
          </a:xfrm>
        </p:spPr>
        <p:txBody>
          <a:bodyPr anchor="t">
            <a:normAutofit fontScale="92500"/>
          </a:bodyPr>
          <a:lstStyle/>
          <a:p>
            <a:r>
              <a:rPr lang="en-GB" sz="2400"/>
              <a:t>All learners studying a professional kitchen qualification will have their own set of knives included in their kit.</a:t>
            </a:r>
          </a:p>
          <a:p>
            <a:r>
              <a:rPr lang="en-GB" sz="2400"/>
              <a:t>These knives will be engraved with the student’s initials </a:t>
            </a:r>
          </a:p>
          <a:p>
            <a:r>
              <a:rPr lang="en-GB" sz="2400"/>
              <a:t>Knives are to stay on site in the student’s locker during term time and taken home during college breaks.</a:t>
            </a:r>
          </a:p>
          <a:p>
            <a:r>
              <a:rPr lang="en-GB" sz="2400"/>
              <a:t>It is illegal to carry a knife in a public place without a good reason.</a:t>
            </a:r>
          </a:p>
          <a:p>
            <a:r>
              <a:rPr lang="en-GB" sz="2400"/>
              <a:t>Maximum penalty for carrying a knife in public is 4 years in prison</a:t>
            </a:r>
            <a:endParaRPr lang="en-GB" sz="2400" dirty="0"/>
          </a:p>
        </p:txBody>
      </p:sp>
    </p:spTree>
    <p:extLst>
      <p:ext uri="{BB962C8B-B14F-4D97-AF65-F5344CB8AC3E}">
        <p14:creationId xmlns:p14="http://schemas.microsoft.com/office/powerpoint/2010/main" val="262744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lassroom">
            <a:extLst>
              <a:ext uri="{FF2B5EF4-FFF2-40B4-BE49-F238E27FC236}">
                <a16:creationId xmlns:a16="http://schemas.microsoft.com/office/drawing/2014/main" id="{8C44746C-55A8-811C-924D-E07679B99B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69471" y="941355"/>
            <a:ext cx="2601592" cy="2601592"/>
          </a:xfrm>
          <a:prstGeom prst="rect">
            <a:avLst/>
          </a:prstGeom>
        </p:spPr>
      </p:pic>
      <p:grpSp>
        <p:nvGrpSpPr>
          <p:cNvPr id="14" name="Group 13">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15" name="Oval 14">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Oval 17">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76139C-7A56-15F5-15E6-E918F63DC027}"/>
              </a:ext>
            </a:extLst>
          </p:cNvPr>
          <p:cNvSpPr>
            <a:spLocks noGrp="1"/>
          </p:cNvSpPr>
          <p:nvPr>
            <p:ph type="title"/>
          </p:nvPr>
        </p:nvSpPr>
        <p:spPr>
          <a:xfrm>
            <a:off x="702591" y="3404608"/>
            <a:ext cx="3520789" cy="2666087"/>
          </a:xfrm>
        </p:spPr>
        <p:txBody>
          <a:bodyPr>
            <a:normAutofit/>
          </a:bodyPr>
          <a:lstStyle/>
          <a:p>
            <a:pPr algn="ctr"/>
            <a:r>
              <a:rPr lang="en-GB">
                <a:solidFill>
                  <a:schemeClr val="bg1"/>
                </a:solidFill>
              </a:rPr>
              <a:t>Progression</a:t>
            </a:r>
          </a:p>
        </p:txBody>
      </p:sp>
      <p:grpSp>
        <p:nvGrpSpPr>
          <p:cNvPr id="20"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21" name="Freeform: Shape 20">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4"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5" name="Freeform: Shape 24">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Content Placeholder 2">
            <a:extLst>
              <a:ext uri="{FF2B5EF4-FFF2-40B4-BE49-F238E27FC236}">
                <a16:creationId xmlns:a16="http://schemas.microsoft.com/office/drawing/2014/main" id="{9144A6A9-3A42-4422-4BA1-4C2D2EFD08B4}"/>
              </a:ext>
            </a:extLst>
          </p:cNvPr>
          <p:cNvSpPr>
            <a:spLocks noGrp="1"/>
          </p:cNvSpPr>
          <p:nvPr>
            <p:ph idx="1"/>
          </p:nvPr>
        </p:nvSpPr>
        <p:spPr>
          <a:xfrm>
            <a:off x="6477270" y="750013"/>
            <a:ext cx="4974771" cy="5398863"/>
          </a:xfrm>
        </p:spPr>
        <p:txBody>
          <a:bodyPr>
            <a:normAutofit fontScale="77500" lnSpcReduction="20000"/>
          </a:bodyPr>
          <a:lstStyle/>
          <a:p>
            <a:endParaRPr lang="en-GB" sz="2200" dirty="0">
              <a:solidFill>
                <a:schemeClr val="bg1"/>
              </a:solidFill>
            </a:endParaRPr>
          </a:p>
          <a:p>
            <a:pPr marL="0" indent="0">
              <a:buNone/>
            </a:pPr>
            <a:r>
              <a:rPr lang="en-GB" sz="3800" dirty="0">
                <a:solidFill>
                  <a:schemeClr val="bg1"/>
                </a:solidFill>
              </a:rPr>
              <a:t>For automatic progression you will need</a:t>
            </a:r>
          </a:p>
          <a:p>
            <a:pPr marL="0" indent="0">
              <a:buNone/>
            </a:pPr>
            <a:endParaRPr lang="en-GB" sz="3800" dirty="0">
              <a:solidFill>
                <a:schemeClr val="bg1"/>
              </a:solidFill>
            </a:endParaRPr>
          </a:p>
          <a:p>
            <a:r>
              <a:rPr lang="en-GB" sz="3800" dirty="0">
                <a:solidFill>
                  <a:schemeClr val="bg1"/>
                </a:solidFill>
              </a:rPr>
              <a:t>Completion of all elements of your study program</a:t>
            </a:r>
          </a:p>
          <a:p>
            <a:r>
              <a:rPr lang="en-GB" sz="3800" dirty="0">
                <a:solidFill>
                  <a:schemeClr val="bg1"/>
                </a:solidFill>
              </a:rPr>
              <a:t>Attendance across all classes of a minimum of 90%</a:t>
            </a:r>
          </a:p>
          <a:p>
            <a:r>
              <a:rPr lang="en-GB" sz="3800" dirty="0">
                <a:solidFill>
                  <a:schemeClr val="bg1"/>
                </a:solidFill>
              </a:rPr>
              <a:t>An improvement of at least 1 grade in any GCSE Math or English taken</a:t>
            </a:r>
          </a:p>
          <a:p>
            <a:r>
              <a:rPr lang="en-GB" sz="3800" dirty="0">
                <a:solidFill>
                  <a:schemeClr val="bg1"/>
                </a:solidFill>
              </a:rPr>
              <a:t>A planned work experience placement of at least 1 day per week</a:t>
            </a:r>
          </a:p>
        </p:txBody>
      </p:sp>
    </p:spTree>
    <p:extLst>
      <p:ext uri="{BB962C8B-B14F-4D97-AF65-F5344CB8AC3E}">
        <p14:creationId xmlns:p14="http://schemas.microsoft.com/office/powerpoint/2010/main" val="2537388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0C9D29A-D763-D19A-FD16-FA605C778277}"/>
              </a:ext>
            </a:extLst>
          </p:cNvPr>
          <p:cNvPicPr>
            <a:picLocks noChangeAspect="1"/>
          </p:cNvPicPr>
          <p:nvPr/>
        </p:nvPicPr>
        <p:blipFill rotWithShape="1">
          <a:blip r:embed="rId2"/>
          <a:srcRect t="4836" r="-2" b="-2"/>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3074" name="Picture 2" descr="Le Meraviglie di Sorrento | Chrissima Tours">
            <a:extLst>
              <a:ext uri="{FF2B5EF4-FFF2-40B4-BE49-F238E27FC236}">
                <a16:creationId xmlns:a16="http://schemas.microsoft.com/office/drawing/2014/main" id="{4C45CA59-B16A-C3BB-13FC-438DA4D77E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81" b="-3"/>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bridge over water with lights at night&#10;&#10;Description automatically generated">
            <a:extLst>
              <a:ext uri="{FF2B5EF4-FFF2-40B4-BE49-F238E27FC236}">
                <a16:creationId xmlns:a16="http://schemas.microsoft.com/office/drawing/2014/main" id="{99184ED7-707B-678B-0FE5-F447EB50647D}"/>
              </a:ext>
            </a:extLst>
          </p:cNvPr>
          <p:cNvPicPr>
            <a:picLocks noChangeAspect="1"/>
          </p:cNvPicPr>
          <p:nvPr/>
        </p:nvPicPr>
        <p:blipFill rotWithShape="1">
          <a:blip r:embed="rId4">
            <a:extLst>
              <a:ext uri="{28A0092B-C50C-407E-A947-70E740481C1C}">
                <a14:useLocalDpi xmlns:a14="http://schemas.microsoft.com/office/drawing/2010/main" val="0"/>
              </a:ext>
            </a:extLst>
          </a:blip>
          <a:srcRect r="3346"/>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3081" name="Freeform: Shape 3080">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83" name="Freeform: Shape 3082">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FE3DEF-E726-1B84-0C48-0DEDFC94FB26}"/>
              </a:ext>
            </a:extLst>
          </p:cNvPr>
          <p:cNvSpPr>
            <a:spLocks noGrp="1"/>
          </p:cNvSpPr>
          <p:nvPr>
            <p:ph type="title"/>
          </p:nvPr>
        </p:nvSpPr>
        <p:spPr>
          <a:xfrm>
            <a:off x="448056" y="685800"/>
            <a:ext cx="2807208" cy="1106425"/>
          </a:xfrm>
        </p:spPr>
        <p:txBody>
          <a:bodyPr>
            <a:normAutofit/>
          </a:bodyPr>
          <a:lstStyle/>
          <a:p>
            <a:r>
              <a:rPr lang="en-GB" sz="2800" dirty="0"/>
              <a:t>Planned Residentials</a:t>
            </a:r>
          </a:p>
        </p:txBody>
      </p:sp>
      <p:sp>
        <p:nvSpPr>
          <p:cNvPr id="3085" name="Rectangle 3084">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7" name="Rectangle 3086">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4984000-2724-D98C-F507-3F2A55985DB3}"/>
              </a:ext>
            </a:extLst>
          </p:cNvPr>
          <p:cNvSpPr>
            <a:spLocks noGrp="1"/>
          </p:cNvSpPr>
          <p:nvPr>
            <p:ph idx="1"/>
          </p:nvPr>
        </p:nvSpPr>
        <p:spPr>
          <a:xfrm>
            <a:off x="448056" y="1792225"/>
            <a:ext cx="2994940" cy="4389119"/>
          </a:xfrm>
        </p:spPr>
        <p:txBody>
          <a:bodyPr>
            <a:normAutofit fontScale="92500" lnSpcReduction="10000"/>
          </a:bodyPr>
          <a:lstStyle/>
          <a:p>
            <a:r>
              <a:rPr lang="en-GB" dirty="0"/>
              <a:t>We are currently planning the following residentials for next year</a:t>
            </a:r>
          </a:p>
          <a:p>
            <a:pPr marL="0" indent="0">
              <a:buNone/>
            </a:pPr>
            <a:r>
              <a:rPr lang="en-GB" dirty="0"/>
              <a:t>This year's trips included</a:t>
            </a:r>
          </a:p>
          <a:p>
            <a:r>
              <a:rPr lang="en-GB" dirty="0"/>
              <a:t>New York</a:t>
            </a:r>
          </a:p>
          <a:p>
            <a:r>
              <a:rPr lang="en-GB" dirty="0"/>
              <a:t>Sorrento</a:t>
            </a:r>
          </a:p>
          <a:p>
            <a:r>
              <a:rPr lang="en-GB" dirty="0"/>
              <a:t>St Lucia</a:t>
            </a:r>
          </a:p>
          <a:p>
            <a:r>
              <a:rPr lang="en-GB" dirty="0"/>
              <a:t>Disneyland Paris</a:t>
            </a:r>
          </a:p>
        </p:txBody>
      </p:sp>
    </p:spTree>
    <p:extLst>
      <p:ext uri="{BB962C8B-B14F-4D97-AF65-F5344CB8AC3E}">
        <p14:creationId xmlns:p14="http://schemas.microsoft.com/office/powerpoint/2010/main" val="734988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Questions">
            <a:extLst>
              <a:ext uri="{FF2B5EF4-FFF2-40B4-BE49-F238E27FC236}">
                <a16:creationId xmlns:a16="http://schemas.microsoft.com/office/drawing/2014/main" id="{2B270739-9A26-DAEA-127C-29DB380283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6" name="TextBox 5">
            <a:extLst>
              <a:ext uri="{FF2B5EF4-FFF2-40B4-BE49-F238E27FC236}">
                <a16:creationId xmlns:a16="http://schemas.microsoft.com/office/drawing/2014/main" id="{F4003DFC-A832-38B8-486A-FFFBCA900A74}"/>
              </a:ext>
            </a:extLst>
          </p:cNvPr>
          <p:cNvSpPr txBox="1"/>
          <p:nvPr/>
        </p:nvSpPr>
        <p:spPr>
          <a:xfrm>
            <a:off x="6090573" y="833120"/>
            <a:ext cx="5414475" cy="5227851"/>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800" dirty="0">
                <a:solidFill>
                  <a:schemeClr val="tx2"/>
                </a:solidFill>
              </a:rPr>
              <a:t>Thank you for listening</a:t>
            </a:r>
          </a:p>
          <a:p>
            <a:pPr indent="-228600">
              <a:lnSpc>
                <a:spcPct val="90000"/>
              </a:lnSpc>
              <a:spcAft>
                <a:spcPts val="600"/>
              </a:spcAft>
              <a:buFont typeface="Arial" panose="020B0604020202020204" pitchFamily="34" charset="0"/>
              <a:buChar char="•"/>
            </a:pPr>
            <a:endParaRPr lang="en-US" sz="2800" dirty="0">
              <a:solidFill>
                <a:schemeClr val="tx2"/>
              </a:solidFill>
            </a:endParaRPr>
          </a:p>
          <a:p>
            <a:pPr indent="-228600">
              <a:lnSpc>
                <a:spcPct val="90000"/>
              </a:lnSpc>
              <a:spcAft>
                <a:spcPts val="600"/>
              </a:spcAft>
              <a:buFont typeface="Arial" panose="020B0604020202020204" pitchFamily="34" charset="0"/>
              <a:buChar char="•"/>
            </a:pPr>
            <a:r>
              <a:rPr lang="en-US" sz="2800" dirty="0">
                <a:solidFill>
                  <a:schemeClr val="tx2"/>
                </a:solidFill>
              </a:rPr>
              <a:t>Any Questions</a:t>
            </a:r>
          </a:p>
          <a:p>
            <a:pPr indent="-228600">
              <a:lnSpc>
                <a:spcPct val="90000"/>
              </a:lnSpc>
              <a:spcAft>
                <a:spcPts val="600"/>
              </a:spcAft>
              <a:buFont typeface="Arial" panose="020B0604020202020204" pitchFamily="34" charset="0"/>
              <a:buChar char="•"/>
            </a:pPr>
            <a:endParaRPr lang="en-US" sz="2800" dirty="0">
              <a:solidFill>
                <a:schemeClr val="tx2"/>
              </a:solidFill>
            </a:endParaRPr>
          </a:p>
          <a:p>
            <a:pPr indent="-228600">
              <a:lnSpc>
                <a:spcPct val="90000"/>
              </a:lnSpc>
              <a:spcAft>
                <a:spcPts val="600"/>
              </a:spcAft>
              <a:buFont typeface="Arial" panose="020B0604020202020204" pitchFamily="34" charset="0"/>
              <a:buChar char="•"/>
            </a:pPr>
            <a:r>
              <a:rPr lang="en-US" sz="2800" dirty="0">
                <a:solidFill>
                  <a:schemeClr val="tx2"/>
                </a:solidFill>
              </a:rPr>
              <a:t>You now have the opportunity to speak to your study program leader, have a look at the kitchens if you have not had a chance to already, and chat to some of your new classmates.</a:t>
            </a:r>
          </a:p>
          <a:p>
            <a:pPr>
              <a:lnSpc>
                <a:spcPct val="90000"/>
              </a:lnSpc>
              <a:spcAft>
                <a:spcPts val="600"/>
              </a:spcAft>
            </a:pPr>
            <a:endParaRPr lang="en-US" sz="2800" dirty="0">
              <a:solidFill>
                <a:schemeClr val="tx2"/>
              </a:solidFill>
            </a:endParaRPr>
          </a:p>
        </p:txBody>
      </p:sp>
      <p:grpSp>
        <p:nvGrpSpPr>
          <p:cNvPr id="17" name="Group 16">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8" name="Freeform: Shape 17">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65955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creenshot, graphic design, design&#10;&#10;Description automatically generated">
            <a:extLst>
              <a:ext uri="{FF2B5EF4-FFF2-40B4-BE49-F238E27FC236}">
                <a16:creationId xmlns:a16="http://schemas.microsoft.com/office/drawing/2014/main" id="{3D15C37B-C8BF-90B6-B4F8-11D92DF08027}"/>
              </a:ext>
            </a:extLst>
          </p:cNvPr>
          <p:cNvPicPr>
            <a:picLocks noChangeAspect="1"/>
          </p:cNvPicPr>
          <p:nvPr/>
        </p:nvPicPr>
        <p:blipFill rotWithShape="1">
          <a:blip r:embed="rId3"/>
          <a:srcRect r="16313" b="1"/>
          <a:stretch/>
        </p:blipFill>
        <p:spPr>
          <a:xfrm>
            <a:off x="5546558" y="2391337"/>
            <a:ext cx="6645441" cy="4466657"/>
          </a:xfrm>
          <a:prstGeom prst="rect">
            <a:avLst/>
          </a:prstGeom>
        </p:spPr>
      </p:pic>
      <p:sp>
        <p:nvSpPr>
          <p:cNvPr id="4" name="TextBox 3">
            <a:extLst>
              <a:ext uri="{FF2B5EF4-FFF2-40B4-BE49-F238E27FC236}">
                <a16:creationId xmlns:a16="http://schemas.microsoft.com/office/drawing/2014/main" id="{E4784489-5364-F624-FE45-9A1EFB9A6CC5}"/>
              </a:ext>
            </a:extLst>
          </p:cNvPr>
          <p:cNvSpPr txBox="1"/>
          <p:nvPr/>
        </p:nvSpPr>
        <p:spPr>
          <a:xfrm>
            <a:off x="1187668" y="2492080"/>
            <a:ext cx="8593330" cy="3015849"/>
          </a:xfrm>
          <a:prstGeom prst="rect">
            <a:avLst/>
          </a:prstGeom>
        </p:spPr>
        <p:txBody>
          <a:bodyPr vert="horz" lIns="91440" tIns="45720" rIns="91440" bIns="45720" rtlCol="0">
            <a:normAutofit fontScale="92500"/>
          </a:bodyPr>
          <a:lstStyle/>
          <a:p>
            <a:pPr indent="-228600">
              <a:lnSpc>
                <a:spcPct val="90000"/>
              </a:lnSpc>
              <a:spcAft>
                <a:spcPts val="600"/>
              </a:spcAft>
              <a:buFont typeface="Arial" panose="020B0604020202020204" pitchFamily="34" charset="0"/>
              <a:buChar char="•"/>
            </a:pPr>
            <a:r>
              <a:rPr lang="en-US" sz="3200" dirty="0">
                <a:solidFill>
                  <a:schemeClr val="bg1"/>
                </a:solidFill>
              </a:rPr>
              <a:t>Thank you for listening</a:t>
            </a:r>
          </a:p>
          <a:p>
            <a:pPr indent="-228600">
              <a:lnSpc>
                <a:spcPct val="90000"/>
              </a:lnSpc>
              <a:spcAft>
                <a:spcPts val="600"/>
              </a:spcAft>
              <a:buFont typeface="Arial" panose="020B0604020202020204" pitchFamily="34" charset="0"/>
              <a:buChar char="•"/>
            </a:pPr>
            <a:r>
              <a:rPr lang="en-US" sz="3200" dirty="0">
                <a:solidFill>
                  <a:schemeClr val="bg1"/>
                </a:solidFill>
              </a:rPr>
              <a:t>Any questions?</a:t>
            </a:r>
          </a:p>
          <a:p>
            <a:pPr indent="-228600">
              <a:lnSpc>
                <a:spcPct val="90000"/>
              </a:lnSpc>
              <a:spcAft>
                <a:spcPts val="600"/>
              </a:spcAft>
              <a:buFont typeface="Arial" panose="020B0604020202020204" pitchFamily="34" charset="0"/>
              <a:buChar char="•"/>
            </a:pPr>
            <a:r>
              <a:rPr lang="en-US" sz="3200" dirty="0">
                <a:solidFill>
                  <a:schemeClr val="bg1"/>
                </a:solidFill>
              </a:rPr>
              <a:t>You will now speak to one of our team members about your personal application</a:t>
            </a:r>
          </a:p>
          <a:p>
            <a:pPr indent="-228600">
              <a:lnSpc>
                <a:spcPct val="90000"/>
              </a:lnSpc>
              <a:spcAft>
                <a:spcPts val="600"/>
              </a:spcAft>
              <a:buFont typeface="Arial" panose="020B0604020202020204" pitchFamily="34" charset="0"/>
              <a:buChar char="•"/>
            </a:pPr>
            <a:r>
              <a:rPr lang="en-US" sz="3200" dirty="0">
                <a:solidFill>
                  <a:schemeClr val="bg1"/>
                </a:solidFill>
              </a:rPr>
              <a:t>If you have not already had an opportunity to have a look around our kitchens, please let us know.</a:t>
            </a:r>
          </a:p>
        </p:txBody>
      </p:sp>
      <p:pic>
        <p:nvPicPr>
          <p:cNvPr id="5" name="Picture 4">
            <a:extLst>
              <a:ext uri="{FF2B5EF4-FFF2-40B4-BE49-F238E27FC236}">
                <a16:creationId xmlns:a16="http://schemas.microsoft.com/office/drawing/2014/main" id="{E51B11E2-B5D0-9557-434D-467475B28879}"/>
              </a:ext>
            </a:extLst>
          </p:cNvPr>
          <p:cNvPicPr>
            <a:picLocks noChangeAspect="1"/>
          </p:cNvPicPr>
          <p:nvPr/>
        </p:nvPicPr>
        <p:blipFill>
          <a:blip r:embed="rId4"/>
          <a:stretch>
            <a:fillRect/>
          </a:stretch>
        </p:blipFill>
        <p:spPr>
          <a:xfrm>
            <a:off x="428625" y="247650"/>
            <a:ext cx="11334750" cy="6362700"/>
          </a:xfrm>
          <a:prstGeom prst="rect">
            <a:avLst/>
          </a:prstGeom>
        </p:spPr>
      </p:pic>
      <p:pic>
        <p:nvPicPr>
          <p:cNvPr id="7" name="Picture 6">
            <a:extLst>
              <a:ext uri="{FF2B5EF4-FFF2-40B4-BE49-F238E27FC236}">
                <a16:creationId xmlns:a16="http://schemas.microsoft.com/office/drawing/2014/main" id="{99DCCE69-64B6-1A41-4007-36F121CD903D}"/>
              </a:ext>
            </a:extLst>
          </p:cNvPr>
          <p:cNvPicPr>
            <a:picLocks noChangeAspect="1"/>
          </p:cNvPicPr>
          <p:nvPr/>
        </p:nvPicPr>
        <p:blipFill>
          <a:blip r:embed="rId4"/>
          <a:stretch>
            <a:fillRect/>
          </a:stretch>
        </p:blipFill>
        <p:spPr>
          <a:xfrm>
            <a:off x="0" y="7044"/>
            <a:ext cx="12191999" cy="6850950"/>
          </a:xfrm>
          <a:prstGeom prst="rect">
            <a:avLst/>
          </a:prstGeom>
        </p:spPr>
      </p:pic>
    </p:spTree>
    <p:extLst>
      <p:ext uri="{BB962C8B-B14F-4D97-AF65-F5344CB8AC3E}">
        <p14:creationId xmlns:p14="http://schemas.microsoft.com/office/powerpoint/2010/main" val="2801390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C7A6BA-4F4B-752A-C097-A9B4F0D18511}"/>
              </a:ext>
            </a:extLst>
          </p:cNvPr>
          <p:cNvSpPr>
            <a:spLocks noGrp="1"/>
          </p:cNvSpPr>
          <p:nvPr>
            <p:ph type="title"/>
          </p:nvPr>
        </p:nvSpPr>
        <p:spPr>
          <a:xfrm>
            <a:off x="798257" y="637523"/>
            <a:ext cx="3608896" cy="1690993"/>
          </a:xfrm>
        </p:spPr>
        <p:txBody>
          <a:bodyPr anchor="b">
            <a:normAutofit/>
          </a:bodyPr>
          <a:lstStyle/>
          <a:p>
            <a:r>
              <a:rPr lang="en-GB" sz="2800" dirty="0">
                <a:solidFill>
                  <a:srgbClr val="FFFFFF"/>
                </a:solidFill>
              </a:rPr>
              <a:t>Meet the team Management</a:t>
            </a:r>
            <a:br>
              <a:rPr lang="en-GB" sz="2800" dirty="0">
                <a:solidFill>
                  <a:srgbClr val="FFFFFF"/>
                </a:solidFill>
              </a:rPr>
            </a:br>
            <a:r>
              <a:rPr lang="en-GB" sz="2800" dirty="0">
                <a:solidFill>
                  <a:srgbClr val="FFFFFF"/>
                </a:solidFill>
              </a:rPr>
              <a:t> Course Teachers and Assessors</a:t>
            </a:r>
          </a:p>
        </p:txBody>
      </p:sp>
      <p:pic>
        <p:nvPicPr>
          <p:cNvPr id="10" name="Picture 9">
            <a:extLst>
              <a:ext uri="{FF2B5EF4-FFF2-40B4-BE49-F238E27FC236}">
                <a16:creationId xmlns:a16="http://schemas.microsoft.com/office/drawing/2014/main" id="{09D0F7B7-EAA5-5C0B-88C2-36903632A42C}"/>
              </a:ext>
            </a:extLst>
          </p:cNvPr>
          <p:cNvPicPr>
            <a:picLocks noChangeAspect="1"/>
          </p:cNvPicPr>
          <p:nvPr/>
        </p:nvPicPr>
        <p:blipFill rotWithShape="1">
          <a:blip r:embed="rId2"/>
          <a:srcRect l="1208" r="4" b="4"/>
          <a:stretch/>
        </p:blipFill>
        <p:spPr>
          <a:xfrm>
            <a:off x="4968250" y="325905"/>
            <a:ext cx="2249424" cy="2002611"/>
          </a:xfrm>
          <a:prstGeom prst="rect">
            <a:avLst/>
          </a:prstGeom>
        </p:spPr>
      </p:pic>
      <p:pic>
        <p:nvPicPr>
          <p:cNvPr id="7" name="Picture 6">
            <a:extLst>
              <a:ext uri="{FF2B5EF4-FFF2-40B4-BE49-F238E27FC236}">
                <a16:creationId xmlns:a16="http://schemas.microsoft.com/office/drawing/2014/main" id="{DE09A7CD-51FC-A232-FA4D-9DC06C627801}"/>
              </a:ext>
            </a:extLst>
          </p:cNvPr>
          <p:cNvPicPr>
            <a:picLocks noChangeAspect="1"/>
          </p:cNvPicPr>
          <p:nvPr/>
        </p:nvPicPr>
        <p:blipFill rotWithShape="1">
          <a:blip r:embed="rId3"/>
          <a:srcRect t="713" b="713"/>
          <a:stretch/>
        </p:blipFill>
        <p:spPr>
          <a:xfrm>
            <a:off x="7295203" y="325906"/>
            <a:ext cx="2249425" cy="1998723"/>
          </a:xfrm>
          <a:prstGeom prst="rect">
            <a:avLst/>
          </a:prstGeom>
        </p:spPr>
      </p:pic>
      <p:pic>
        <p:nvPicPr>
          <p:cNvPr id="6" name="Picture 5">
            <a:extLst>
              <a:ext uri="{FF2B5EF4-FFF2-40B4-BE49-F238E27FC236}">
                <a16:creationId xmlns:a16="http://schemas.microsoft.com/office/drawing/2014/main" id="{5B365AEA-1544-117F-126C-933860D3DEBE}"/>
              </a:ext>
            </a:extLst>
          </p:cNvPr>
          <p:cNvPicPr>
            <a:picLocks noChangeAspect="1"/>
          </p:cNvPicPr>
          <p:nvPr/>
        </p:nvPicPr>
        <p:blipFill rotWithShape="1">
          <a:blip r:embed="rId4"/>
          <a:srcRect t="3281" r="1" b="12291"/>
          <a:stretch/>
        </p:blipFill>
        <p:spPr>
          <a:xfrm>
            <a:off x="9622159" y="329793"/>
            <a:ext cx="2243723" cy="2002611"/>
          </a:xfrm>
          <a:prstGeom prst="rect">
            <a:avLst/>
          </a:prstGeom>
        </p:spPr>
      </p:pic>
      <p:sp>
        <p:nvSpPr>
          <p:cNvPr id="31" name="Content Placeholder 13">
            <a:extLst>
              <a:ext uri="{FF2B5EF4-FFF2-40B4-BE49-F238E27FC236}">
                <a16:creationId xmlns:a16="http://schemas.microsoft.com/office/drawing/2014/main" id="{1E324969-046D-3A3D-0D54-98BBE3691586}"/>
              </a:ext>
            </a:extLst>
          </p:cNvPr>
          <p:cNvSpPr>
            <a:spLocks noGrp="1"/>
          </p:cNvSpPr>
          <p:nvPr>
            <p:ph idx="1"/>
          </p:nvPr>
        </p:nvSpPr>
        <p:spPr>
          <a:xfrm>
            <a:off x="798256" y="2474260"/>
            <a:ext cx="3607930" cy="3436683"/>
          </a:xfrm>
        </p:spPr>
        <p:txBody>
          <a:bodyPr anchor="t">
            <a:normAutofit/>
          </a:bodyPr>
          <a:lstStyle/>
          <a:p>
            <a:r>
              <a:rPr lang="en-GB" sz="1700" dirty="0">
                <a:solidFill>
                  <a:srgbClr val="FFFFFF"/>
                </a:solidFill>
              </a:rPr>
              <a:t>Diane Jackson Head of Learning</a:t>
            </a:r>
          </a:p>
          <a:p>
            <a:r>
              <a:rPr lang="en-GB" sz="1700" dirty="0">
                <a:solidFill>
                  <a:srgbClr val="FFFFFF"/>
                </a:solidFill>
              </a:rPr>
              <a:t>Julie Davis Teaching and Learning Manager </a:t>
            </a:r>
          </a:p>
          <a:p>
            <a:r>
              <a:rPr lang="en-GB" sz="1700" dirty="0">
                <a:solidFill>
                  <a:srgbClr val="FFFFFF"/>
                </a:solidFill>
              </a:rPr>
              <a:t>Hayley Keates Specialist Practitioner Hospitality</a:t>
            </a:r>
          </a:p>
          <a:p>
            <a:r>
              <a:rPr lang="en-GB" sz="1700" dirty="0">
                <a:solidFill>
                  <a:srgbClr val="FFFFFF"/>
                </a:solidFill>
              </a:rPr>
              <a:t>Sam Luff Specialist Practitioner Kitchen</a:t>
            </a:r>
          </a:p>
          <a:p>
            <a:r>
              <a:rPr lang="en-GB" sz="1700" dirty="0">
                <a:solidFill>
                  <a:srgbClr val="FFFFFF"/>
                </a:solidFill>
              </a:rPr>
              <a:t>Liza Lawrence Assessor Café 19</a:t>
            </a:r>
          </a:p>
          <a:p>
            <a:r>
              <a:rPr lang="en-GB" sz="1700" dirty="0">
                <a:solidFill>
                  <a:srgbClr val="FFFFFF"/>
                </a:solidFill>
              </a:rPr>
              <a:t>Paul Downing Chef Lecturer Apprentices </a:t>
            </a:r>
          </a:p>
          <a:p>
            <a:endParaRPr lang="en-US" sz="1700" dirty="0">
              <a:solidFill>
                <a:srgbClr val="FFFFFF"/>
              </a:solidFill>
            </a:endParaRPr>
          </a:p>
        </p:txBody>
      </p:sp>
      <p:pic>
        <p:nvPicPr>
          <p:cNvPr id="8" name="Picture 7">
            <a:extLst>
              <a:ext uri="{FF2B5EF4-FFF2-40B4-BE49-F238E27FC236}">
                <a16:creationId xmlns:a16="http://schemas.microsoft.com/office/drawing/2014/main" id="{03E869D2-444A-E350-B268-DBBA9390AF03}"/>
              </a:ext>
            </a:extLst>
          </p:cNvPr>
          <p:cNvPicPr>
            <a:picLocks noChangeAspect="1"/>
          </p:cNvPicPr>
          <p:nvPr/>
        </p:nvPicPr>
        <p:blipFill rotWithShape="1">
          <a:blip r:embed="rId5"/>
          <a:srcRect r="904" b="2"/>
          <a:stretch/>
        </p:blipFill>
        <p:spPr>
          <a:xfrm>
            <a:off x="4968249" y="2413812"/>
            <a:ext cx="2249424" cy="2008755"/>
          </a:xfrm>
          <a:prstGeom prst="rect">
            <a:avLst/>
          </a:prstGeom>
        </p:spPr>
      </p:pic>
      <p:pic>
        <p:nvPicPr>
          <p:cNvPr id="4" name="Content Placeholder 3">
            <a:extLst>
              <a:ext uri="{FF2B5EF4-FFF2-40B4-BE49-F238E27FC236}">
                <a16:creationId xmlns:a16="http://schemas.microsoft.com/office/drawing/2014/main" id="{2113004F-E1F7-2CED-32B4-B923F8F4C390}"/>
              </a:ext>
            </a:extLst>
          </p:cNvPr>
          <p:cNvPicPr>
            <a:picLocks noChangeAspect="1"/>
          </p:cNvPicPr>
          <p:nvPr/>
        </p:nvPicPr>
        <p:blipFill rotWithShape="1">
          <a:blip r:embed="rId6"/>
          <a:srcRect t="9683" r="-1" b="1015"/>
          <a:stretch/>
        </p:blipFill>
        <p:spPr>
          <a:xfrm>
            <a:off x="4976656" y="4505579"/>
            <a:ext cx="2249424" cy="2008756"/>
          </a:xfrm>
          <a:prstGeom prst="rect">
            <a:avLst/>
          </a:prstGeom>
        </p:spPr>
      </p:pic>
      <p:pic>
        <p:nvPicPr>
          <p:cNvPr id="5" name="Picture 4">
            <a:extLst>
              <a:ext uri="{FF2B5EF4-FFF2-40B4-BE49-F238E27FC236}">
                <a16:creationId xmlns:a16="http://schemas.microsoft.com/office/drawing/2014/main" id="{252DD376-B1F3-1F27-A9A1-AB6C45657069}"/>
              </a:ext>
            </a:extLst>
          </p:cNvPr>
          <p:cNvPicPr>
            <a:picLocks noChangeAspect="1"/>
          </p:cNvPicPr>
          <p:nvPr/>
        </p:nvPicPr>
        <p:blipFill rotWithShape="1">
          <a:blip r:embed="rId7"/>
          <a:srcRect b="12602"/>
          <a:stretch/>
        </p:blipFill>
        <p:spPr>
          <a:xfrm>
            <a:off x="7295203" y="2406036"/>
            <a:ext cx="4570677" cy="4122171"/>
          </a:xfrm>
          <a:prstGeom prst="rect">
            <a:avLst/>
          </a:prstGeom>
        </p:spPr>
      </p:pic>
    </p:spTree>
    <p:extLst>
      <p:ext uri="{BB962C8B-B14F-4D97-AF65-F5344CB8AC3E}">
        <p14:creationId xmlns:p14="http://schemas.microsoft.com/office/powerpoint/2010/main" val="78553600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 on document with pen">
            <a:extLst>
              <a:ext uri="{FF2B5EF4-FFF2-40B4-BE49-F238E27FC236}">
                <a16:creationId xmlns:a16="http://schemas.microsoft.com/office/drawing/2014/main" id="{F175A23A-08D4-9B52-3F6B-D09409AE1F40}"/>
              </a:ext>
            </a:extLst>
          </p:cNvPr>
          <p:cNvPicPr>
            <a:picLocks noChangeAspect="1"/>
          </p:cNvPicPr>
          <p:nvPr/>
        </p:nvPicPr>
        <p:blipFill rotWithShape="1">
          <a:blip r:embed="rId2">
            <a:alphaModFix amt="50000"/>
          </a:blip>
          <a:srcRect t="1510" b="14220"/>
          <a:stretch/>
        </p:blipFill>
        <p:spPr>
          <a:xfrm>
            <a:off x="20" y="1"/>
            <a:ext cx="12191980" cy="6857999"/>
          </a:xfrm>
          <a:prstGeom prst="rect">
            <a:avLst/>
          </a:prstGeom>
        </p:spPr>
      </p:pic>
      <p:sp>
        <p:nvSpPr>
          <p:cNvPr id="2" name="Title 1">
            <a:extLst>
              <a:ext uri="{FF2B5EF4-FFF2-40B4-BE49-F238E27FC236}">
                <a16:creationId xmlns:a16="http://schemas.microsoft.com/office/drawing/2014/main" id="{0A4B38BB-4283-85EE-824C-E901B7507311}"/>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Finance</a:t>
            </a:r>
            <a:br>
              <a:rPr lang="en-US" sz="6000" dirty="0">
                <a:solidFill>
                  <a:srgbClr val="FFFFFF"/>
                </a:solidFill>
              </a:rPr>
            </a:br>
            <a:r>
              <a:rPr lang="en-US" sz="6000" dirty="0">
                <a:solidFill>
                  <a:srgbClr val="FFFFFF"/>
                </a:solidFill>
              </a:rPr>
              <a:t>Pauline Baldwin and </a:t>
            </a:r>
            <a:br>
              <a:rPr lang="en-US" sz="6000" dirty="0">
                <a:solidFill>
                  <a:srgbClr val="FFFFFF"/>
                </a:solidFill>
              </a:rPr>
            </a:br>
            <a:r>
              <a:rPr lang="en-US" sz="6000" dirty="0">
                <a:solidFill>
                  <a:srgbClr val="FFFFFF"/>
                </a:solidFill>
              </a:rPr>
              <a:t>Alison Gilbert</a:t>
            </a:r>
          </a:p>
        </p:txBody>
      </p:sp>
    </p:spTree>
    <p:extLst>
      <p:ext uri="{BB962C8B-B14F-4D97-AF65-F5344CB8AC3E}">
        <p14:creationId xmlns:p14="http://schemas.microsoft.com/office/powerpoint/2010/main" val="56129579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nk and white sign with icons&#10;&#10;Description automatically generated">
            <a:extLst>
              <a:ext uri="{FF2B5EF4-FFF2-40B4-BE49-F238E27FC236}">
                <a16:creationId xmlns:a16="http://schemas.microsoft.com/office/drawing/2014/main" id="{E9A21F40-1A29-9A6C-C19A-169756ECEC90}"/>
              </a:ext>
            </a:extLst>
          </p:cNvPr>
          <p:cNvPicPr>
            <a:picLocks noChangeAspect="1"/>
          </p:cNvPicPr>
          <p:nvPr/>
        </p:nvPicPr>
        <p:blipFill>
          <a:blip r:embed="rId2"/>
          <a:stretch>
            <a:fillRect/>
          </a:stretch>
        </p:blipFill>
        <p:spPr>
          <a:xfrm>
            <a:off x="0" y="0"/>
            <a:ext cx="5291667" cy="6857622"/>
          </a:xfrm>
          <a:prstGeom prst="rect">
            <a:avLst/>
          </a:prstGeom>
        </p:spPr>
      </p:pic>
      <p:sp>
        <p:nvSpPr>
          <p:cNvPr id="16" name="Rectangle 15">
            <a:extLst>
              <a:ext uri="{FF2B5EF4-FFF2-40B4-BE49-F238E27FC236}">
                <a16:creationId xmlns:a16="http://schemas.microsoft.com/office/drawing/2014/main" id="{10127707-76F3-2083-CB84-AF50147392FD}"/>
              </a:ext>
            </a:extLst>
          </p:cNvPr>
          <p:cNvSpPr/>
          <p:nvPr/>
        </p:nvSpPr>
        <p:spPr>
          <a:xfrm>
            <a:off x="5185313" y="-12944"/>
            <a:ext cx="7032173" cy="1323439"/>
          </a:xfrm>
          <a:prstGeom prst="rect">
            <a:avLst/>
          </a:prstGeom>
          <a:noFill/>
        </p:spPr>
        <p:txBody>
          <a:bodyPr wrap="square" lIns="91440" tIns="45720" rIns="91440" bIns="45720">
            <a:spAutoFit/>
          </a:bodyPr>
          <a:lstStyle/>
          <a:p>
            <a:pPr algn="ctr"/>
            <a:r>
              <a:rPr lang="en-US" sz="4000" b="1" u="sng" cap="none" spc="0" dirty="0">
                <a:ln w="12700" cmpd="sng">
                  <a:solidFill>
                    <a:schemeClr val="accent4"/>
                  </a:solidFill>
                  <a:prstDash val="solid"/>
                </a:ln>
                <a:solidFill>
                  <a:srgbClr val="003366"/>
                </a:solidFill>
                <a:effectLst/>
              </a:rPr>
              <a:t>Chichester College Group </a:t>
            </a:r>
          </a:p>
          <a:p>
            <a:pPr algn="ctr"/>
            <a:r>
              <a:rPr lang="en-US" sz="4000" b="1" u="sng" cap="none" spc="0" dirty="0">
                <a:ln w="12700" cmpd="sng">
                  <a:solidFill>
                    <a:schemeClr val="accent4"/>
                  </a:solidFill>
                  <a:prstDash val="solid"/>
                </a:ln>
                <a:solidFill>
                  <a:srgbClr val="003366"/>
                </a:solidFill>
                <a:effectLst/>
              </a:rPr>
              <a:t>Student Finance </a:t>
            </a:r>
            <a:endParaRPr lang="en-GB" sz="4000" b="1" cap="none" spc="0" dirty="0">
              <a:ln w="12700" cmpd="sng">
                <a:solidFill>
                  <a:schemeClr val="accent4"/>
                </a:solidFill>
                <a:prstDash val="solid"/>
              </a:ln>
              <a:solidFill>
                <a:srgbClr val="003366"/>
              </a:solidFill>
              <a:effectLst/>
            </a:endParaRPr>
          </a:p>
        </p:txBody>
      </p:sp>
      <p:pic>
        <p:nvPicPr>
          <p:cNvPr id="18" name="Picture 17">
            <a:extLst>
              <a:ext uri="{FF2B5EF4-FFF2-40B4-BE49-F238E27FC236}">
                <a16:creationId xmlns:a16="http://schemas.microsoft.com/office/drawing/2014/main" id="{5E389F32-8A37-2561-C254-5EE61D9A847C}"/>
              </a:ext>
            </a:extLst>
          </p:cNvPr>
          <p:cNvPicPr>
            <a:picLocks noChangeAspect="1"/>
          </p:cNvPicPr>
          <p:nvPr/>
        </p:nvPicPr>
        <p:blipFill>
          <a:blip r:embed="rId3"/>
          <a:stretch>
            <a:fillRect/>
          </a:stretch>
        </p:blipFill>
        <p:spPr>
          <a:xfrm>
            <a:off x="5377527" y="1732843"/>
            <a:ext cx="6738273" cy="4702431"/>
          </a:xfrm>
          <a:prstGeom prst="rect">
            <a:avLst/>
          </a:prstGeom>
        </p:spPr>
      </p:pic>
      <p:sp>
        <p:nvSpPr>
          <p:cNvPr id="19" name="Oval 18">
            <a:extLst>
              <a:ext uri="{FF2B5EF4-FFF2-40B4-BE49-F238E27FC236}">
                <a16:creationId xmlns:a16="http://schemas.microsoft.com/office/drawing/2014/main" id="{AF8565AC-46B3-39B6-83A0-DD9170664DB3}"/>
              </a:ext>
            </a:extLst>
          </p:cNvPr>
          <p:cNvSpPr/>
          <p:nvPr/>
        </p:nvSpPr>
        <p:spPr>
          <a:xfrm>
            <a:off x="7293429" y="4452537"/>
            <a:ext cx="4867636" cy="228599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Trebuchet MS" panose="020B0603020202020204" pitchFamily="34" charset="0"/>
              </a:rPr>
              <a:t>Speak to us for more information!</a:t>
            </a:r>
          </a:p>
        </p:txBody>
      </p:sp>
      <p:sp>
        <p:nvSpPr>
          <p:cNvPr id="20" name="TextBox 19">
            <a:extLst>
              <a:ext uri="{FF2B5EF4-FFF2-40B4-BE49-F238E27FC236}">
                <a16:creationId xmlns:a16="http://schemas.microsoft.com/office/drawing/2014/main" id="{F9E8FE84-EC33-6C82-893C-5BA146B043F4}"/>
              </a:ext>
            </a:extLst>
          </p:cNvPr>
          <p:cNvSpPr txBox="1"/>
          <p:nvPr/>
        </p:nvSpPr>
        <p:spPr>
          <a:xfrm>
            <a:off x="5332262" y="1332733"/>
            <a:ext cx="6738273" cy="461665"/>
          </a:xfrm>
          <a:prstGeom prst="rect">
            <a:avLst/>
          </a:prstGeom>
          <a:noFill/>
        </p:spPr>
        <p:txBody>
          <a:bodyPr wrap="square" rtlCol="0">
            <a:spAutoFit/>
          </a:bodyPr>
          <a:lstStyle/>
          <a:p>
            <a:pPr algn="ctr"/>
            <a:r>
              <a:rPr lang="en-GB" sz="2400" b="1" u="sng" dirty="0">
                <a:latin typeface="Trebuchet MS" panose="020B0603020202020204" pitchFamily="34" charset="0"/>
              </a:rPr>
              <a:t>Apply Online!</a:t>
            </a:r>
          </a:p>
        </p:txBody>
      </p:sp>
    </p:spTree>
    <p:extLst>
      <p:ext uri="{BB962C8B-B14F-4D97-AF65-F5344CB8AC3E}">
        <p14:creationId xmlns:p14="http://schemas.microsoft.com/office/powerpoint/2010/main" val="267444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Back view of graduates in an outdoor graduation">
            <a:extLst>
              <a:ext uri="{FF2B5EF4-FFF2-40B4-BE49-F238E27FC236}">
                <a16:creationId xmlns:a16="http://schemas.microsoft.com/office/drawing/2014/main" id="{0BD51A35-9A5C-75C5-9DC8-47ED9DADD744}"/>
              </a:ext>
            </a:extLst>
          </p:cNvPr>
          <p:cNvPicPr>
            <a:picLocks noChangeAspect="1"/>
          </p:cNvPicPr>
          <p:nvPr/>
        </p:nvPicPr>
        <p:blipFill rotWithShape="1">
          <a:blip r:embed="rId2"/>
          <a:srcRect t="956" r="1" b="14532"/>
          <a:stretch/>
        </p:blipFill>
        <p:spPr>
          <a:xfrm>
            <a:off x="-3447" y="-1"/>
            <a:ext cx="12195447" cy="6879745"/>
          </a:xfrm>
          <a:prstGeom prst="rect">
            <a:avLst/>
          </a:prstGeom>
        </p:spPr>
      </p:pic>
      <p:sp>
        <p:nvSpPr>
          <p:cNvPr id="16" name="Rectangle 15">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9414" y="-733991"/>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6" y="0"/>
            <a:ext cx="2843402"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38704" y="21736"/>
            <a:ext cx="3152862"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7" y="5288433"/>
            <a:ext cx="12199706"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4596" y="2224929"/>
            <a:ext cx="3866773" cy="5442859"/>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5C3930-1423-5574-FBDE-8E88FED7F2E5}"/>
              </a:ext>
            </a:extLst>
          </p:cNvPr>
          <p:cNvSpPr>
            <a:spLocks noGrp="1"/>
          </p:cNvSpPr>
          <p:nvPr>
            <p:ph type="title"/>
          </p:nvPr>
        </p:nvSpPr>
        <p:spPr>
          <a:xfrm>
            <a:off x="859028" y="4121944"/>
            <a:ext cx="7927785" cy="1620665"/>
          </a:xfrm>
        </p:spPr>
        <p:txBody>
          <a:bodyPr vert="horz" lIns="91440" tIns="45720" rIns="91440" bIns="45720" rtlCol="0" anchor="b">
            <a:normAutofit/>
          </a:bodyPr>
          <a:lstStyle/>
          <a:p>
            <a:r>
              <a:rPr lang="en-US" sz="4000">
                <a:solidFill>
                  <a:srgbClr val="FFFFFF"/>
                </a:solidFill>
              </a:rPr>
              <a:t>Admissions</a:t>
            </a:r>
          </a:p>
        </p:txBody>
      </p:sp>
    </p:spTree>
    <p:extLst>
      <p:ext uri="{BB962C8B-B14F-4D97-AF65-F5344CB8AC3E}">
        <p14:creationId xmlns:p14="http://schemas.microsoft.com/office/powerpoint/2010/main" val="919443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49B447FE-DDA9-4B30-828A-59FC56912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609600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884" y="609601"/>
            <a:ext cx="6858003" cy="5638801"/>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2217950"/>
            <a:ext cx="6103518" cy="4640049"/>
          </a:xfrm>
          <a:prstGeom prst="rect">
            <a:avLst/>
          </a:prstGeom>
          <a:gradFill>
            <a:gsLst>
              <a:gs pos="0">
                <a:schemeClr val="accent1">
                  <a:alpha val="0"/>
                </a:schemeClr>
              </a:gs>
              <a:gs pos="72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86C3B9CB-4E48-4726-B7B9-9E02F71B1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37312">
            <a:off x="565239" y="1211422"/>
            <a:ext cx="4640488" cy="4640488"/>
          </a:xfrm>
          <a:prstGeom prst="ellipse">
            <a:avLst/>
          </a:prstGeom>
          <a:gradFill>
            <a:gsLst>
              <a:gs pos="53000">
                <a:schemeClr val="accent1">
                  <a:alpha val="0"/>
                </a:schemeClr>
              </a:gs>
              <a:gs pos="100000">
                <a:schemeClr val="accent1">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0"/>
            <a:ext cx="6103519" cy="6870700"/>
          </a:xfrm>
          <a:prstGeom prst="rect">
            <a:avLst/>
          </a:prstGeom>
          <a:gradFill>
            <a:gsLst>
              <a:gs pos="24000">
                <a:schemeClr val="accent1">
                  <a:alpha val="0"/>
                </a:schemeClr>
              </a:gs>
              <a:gs pos="100000">
                <a:srgbClr val="000000">
                  <a:alpha val="71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069788" y="2654490"/>
            <a:ext cx="4567686" cy="3220382"/>
          </a:xfrm>
          <a:prstGeom prst="rect">
            <a:avLst/>
          </a:prstGeom>
        </p:spPr>
        <p:txBody>
          <a:bodyPr vert="horz" lIns="91440" tIns="45720" rIns="91440" bIns="45720" rtlCol="0" anchor="t">
            <a:normAutofit/>
          </a:bodyPr>
          <a:lstStyle/>
          <a:p>
            <a:pPr algn="r">
              <a:lnSpc>
                <a:spcPct val="90000"/>
              </a:lnSpc>
              <a:spcBef>
                <a:spcPct val="0"/>
              </a:spcBef>
              <a:spcAft>
                <a:spcPts val="600"/>
              </a:spcAft>
            </a:pPr>
            <a:r>
              <a:rPr lang="en-US" sz="4800">
                <a:solidFill>
                  <a:srgbClr val="FFFFFF"/>
                </a:solidFill>
                <a:latin typeface="+mj-lt"/>
                <a:ea typeface="+mj-ea"/>
                <a:cs typeface="+mj-cs"/>
              </a:rPr>
              <a:t>Admissions – Key dates for your diary</a:t>
            </a:r>
          </a:p>
        </p:txBody>
      </p:sp>
      <p:sp>
        <p:nvSpPr>
          <p:cNvPr id="4" name="TextBox 3"/>
          <p:cNvSpPr txBox="1"/>
          <p:nvPr/>
        </p:nvSpPr>
        <p:spPr>
          <a:xfrm>
            <a:off x="1371600" y="835862"/>
            <a:ext cx="4138655" cy="1112208"/>
          </a:xfrm>
          <a:prstGeom prst="rect">
            <a:avLst/>
          </a:prstGeom>
        </p:spPr>
        <p:txBody>
          <a:bodyPr vert="horz" lIns="91440" tIns="45720" rIns="91440" bIns="45720" rtlCol="0" anchor="b">
            <a:normAutofit/>
          </a:bodyPr>
          <a:lstStyle/>
          <a:p>
            <a:pPr algn="r">
              <a:lnSpc>
                <a:spcPct val="90000"/>
              </a:lnSpc>
              <a:spcBef>
                <a:spcPts val="1000"/>
              </a:spcBef>
            </a:pPr>
            <a:r>
              <a:rPr lang="en-US" sz="2400">
                <a:solidFill>
                  <a:srgbClr val="FFFFFF"/>
                </a:solidFill>
              </a:rPr>
              <a:t>18</a:t>
            </a:r>
            <a:r>
              <a:rPr lang="en-US" sz="2400" baseline="30000">
                <a:solidFill>
                  <a:srgbClr val="FFFFFF"/>
                </a:solidFill>
              </a:rPr>
              <a:t>th</a:t>
            </a:r>
            <a:r>
              <a:rPr lang="en-US" sz="2400">
                <a:solidFill>
                  <a:srgbClr val="FFFFFF"/>
                </a:solidFill>
              </a:rPr>
              <a:t> June – Invitation to complete your pre-enrolment </a:t>
            </a:r>
          </a:p>
        </p:txBody>
      </p:sp>
      <p:pic>
        <p:nvPicPr>
          <p:cNvPr id="10" name="Picture 9" descr="C:\Users\PageH\AppData\Local\Microsoft\Windows\INetCache\Content.MSO\BFBB0561.tmp"/>
          <p:cNvPicPr/>
          <p:nvPr/>
        </p:nvPicPr>
        <p:blipFill rotWithShape="1">
          <a:blip r:embed="rId2">
            <a:extLst>
              <a:ext uri="{28A0092B-C50C-407E-A947-70E740481C1C}">
                <a14:useLocalDpi xmlns:a14="http://schemas.microsoft.com/office/drawing/2010/main" val="0"/>
              </a:ext>
            </a:extLst>
          </a:blip>
          <a:srcRect r="1" b="5369"/>
          <a:stretch/>
        </p:blipFill>
        <p:spPr bwMode="auto">
          <a:xfrm>
            <a:off x="6553199" y="457200"/>
            <a:ext cx="5181602" cy="5943600"/>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320928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30936" y="639520"/>
            <a:ext cx="3429000" cy="171907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kern="1200">
                <a:solidFill>
                  <a:schemeClr val="tx1"/>
                </a:solidFill>
                <a:latin typeface="+mj-lt"/>
                <a:ea typeface="+mj-ea"/>
                <a:cs typeface="+mj-cs"/>
              </a:rPr>
              <a:t>Admissions – Key dates for your diary</a:t>
            </a:r>
          </a:p>
        </p:txBody>
      </p:sp>
      <p:sp>
        <p:nvSpPr>
          <p:cNvPr id="3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30936" y="2807208"/>
            <a:ext cx="3429000" cy="3410712"/>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200"/>
              <a:t>18</a:t>
            </a:r>
            <a:r>
              <a:rPr lang="en-US" sz="2200" baseline="30000"/>
              <a:t>th</a:t>
            </a:r>
            <a:r>
              <a:rPr lang="en-US" sz="2200"/>
              <a:t> June – Invitation to complete your pre-enrolment</a:t>
            </a:r>
          </a:p>
          <a:p>
            <a:pPr marL="285750" indent="-228600">
              <a:lnSpc>
                <a:spcPct val="90000"/>
              </a:lnSpc>
              <a:spcAft>
                <a:spcPts val="600"/>
              </a:spcAft>
              <a:buFont typeface="Arial" panose="020B0604020202020204" pitchFamily="34" charset="0"/>
              <a:buChar char="•"/>
            </a:pPr>
            <a:r>
              <a:rPr lang="en-US" sz="2200"/>
              <a:t>1</a:t>
            </a:r>
            <a:r>
              <a:rPr lang="en-US" sz="2200" baseline="30000"/>
              <a:t>st</a:t>
            </a:r>
            <a:r>
              <a:rPr lang="en-US" sz="2200"/>
              <a:t> August – ‘Chichester College Starting Information’ </a:t>
            </a:r>
          </a:p>
        </p:txBody>
      </p:sp>
      <p:pic>
        <p:nvPicPr>
          <p:cNvPr id="7" name="Picture 6"/>
          <p:cNvPicPr>
            <a:picLocks noChangeAspect="1"/>
          </p:cNvPicPr>
          <p:nvPr/>
        </p:nvPicPr>
        <p:blipFill>
          <a:blip r:embed="rId2"/>
          <a:stretch>
            <a:fillRect/>
          </a:stretch>
        </p:blipFill>
        <p:spPr>
          <a:xfrm>
            <a:off x="4654296" y="857274"/>
            <a:ext cx="6903720" cy="5526369"/>
          </a:xfrm>
          <a:prstGeom prst="rect">
            <a:avLst/>
          </a:prstGeom>
        </p:spPr>
      </p:pic>
    </p:spTree>
    <p:extLst>
      <p:ext uri="{BB962C8B-B14F-4D97-AF65-F5344CB8AC3E}">
        <p14:creationId xmlns:p14="http://schemas.microsoft.com/office/powerpoint/2010/main" val="15088517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insbury_pp_presentation" id="{790B9127-F6E1-7E41-A6F8-125829B87459}" vid="{A6C845F1-ABCA-564D-8443-A4F221F6294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2455</TotalTime>
  <Words>1308</Words>
  <Application>Microsoft Office PowerPoint</Application>
  <PresentationFormat>Widescreen</PresentationFormat>
  <Paragraphs>159</Paragraphs>
  <Slides>36</Slides>
  <Notes>4</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Aptos</vt:lpstr>
      <vt:lpstr>Aptos Display</vt:lpstr>
      <vt:lpstr>Arial</vt:lpstr>
      <vt:lpstr>Arial Black</vt:lpstr>
      <vt:lpstr>Calibri</vt:lpstr>
      <vt:lpstr>Calibri Light</vt:lpstr>
      <vt:lpstr>Trebuchet MS</vt:lpstr>
      <vt:lpstr>Office Theme</vt:lpstr>
      <vt:lpstr>1_Office Theme</vt:lpstr>
      <vt:lpstr>PowerPoint Presentation</vt:lpstr>
      <vt:lpstr> Why Choose Hospitality? </vt:lpstr>
      <vt:lpstr>Meet the team Study Program Leaders</vt:lpstr>
      <vt:lpstr>Meet the team Management  Course Teachers and Assessors</vt:lpstr>
      <vt:lpstr>Finance Pauline Baldwin and  Alison Gilbert</vt:lpstr>
      <vt:lpstr>PowerPoint Presentation</vt:lpstr>
      <vt:lpstr>Admissions</vt:lpstr>
      <vt:lpstr>PowerPoint Presentation</vt:lpstr>
      <vt:lpstr>PowerPoint Presentation</vt:lpstr>
      <vt:lpstr>PowerPoint Presentation</vt:lpstr>
      <vt:lpstr>PowerPoint Presentation</vt:lpstr>
      <vt:lpstr>PowerPoint Presentation</vt:lpstr>
      <vt:lpstr>PowerPoint Presentation</vt:lpstr>
      <vt:lpstr>Attendance Parents are able to track their child’s attendance via College Connect </vt:lpstr>
      <vt:lpstr>Additional Support Kerry Poat/ Zane Alecio</vt:lpstr>
      <vt:lpstr>Course Minimum Entry Requirements</vt:lpstr>
      <vt:lpstr>Timetables</vt:lpstr>
      <vt:lpstr>Induction Week</vt:lpstr>
      <vt:lpstr>Course Structure</vt:lpstr>
      <vt:lpstr>The Assessment Process</vt:lpstr>
      <vt:lpstr>Math and English  Ruth Hill</vt:lpstr>
      <vt:lpstr>PowerPoint Presentation</vt:lpstr>
      <vt:lpstr>PowerPoint Presentation</vt:lpstr>
      <vt:lpstr>PowerPoint Presentation</vt:lpstr>
      <vt:lpstr>About the maths and English courses</vt:lpstr>
      <vt:lpstr>The maths qualification</vt:lpstr>
      <vt:lpstr>Distribution of math marks</vt:lpstr>
      <vt:lpstr>Work Experience</vt:lpstr>
      <vt:lpstr>Employers include:</vt:lpstr>
      <vt:lpstr>Chef and Front of House Uniforms</vt:lpstr>
      <vt:lpstr>Jewellery, Nails, Personal Hygiene and Phones</vt:lpstr>
      <vt:lpstr>Knives</vt:lpstr>
      <vt:lpstr>Progression</vt:lpstr>
      <vt:lpstr>Planned Residentials</vt:lpstr>
      <vt:lpstr>PowerPoint Presentation</vt:lpstr>
      <vt:lpstr>PowerPoint Presentation</vt:lpstr>
    </vt:vector>
  </TitlesOfParts>
  <Company>Chichester College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Girdlestone</dc:creator>
  <cp:lastModifiedBy>Alison Girdlestone</cp:lastModifiedBy>
  <cp:revision>20</cp:revision>
  <dcterms:created xsi:type="dcterms:W3CDTF">2024-06-10T14:59:20Z</dcterms:created>
  <dcterms:modified xsi:type="dcterms:W3CDTF">2025-06-16T08:04:08Z</dcterms:modified>
</cp:coreProperties>
</file>