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3730288" cy="1373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C"/>
    <a:srgbClr val="19ADA4"/>
    <a:srgbClr val="52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4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772" y="2247065"/>
            <a:ext cx="11670745" cy="4780174"/>
          </a:xfrm>
        </p:spPr>
        <p:txBody>
          <a:bodyPr anchor="b"/>
          <a:lstStyle>
            <a:lvl1pPr algn="ctr">
              <a:defRPr sz="90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6286" y="7211580"/>
            <a:ext cx="10297716" cy="3314974"/>
          </a:xfrm>
        </p:spPr>
        <p:txBody>
          <a:bodyPr/>
          <a:lstStyle>
            <a:lvl1pPr marL="0" indent="0" algn="ctr">
              <a:buNone/>
              <a:defRPr sz="3604"/>
            </a:lvl1pPr>
            <a:lvl2pPr marL="686532" indent="0" algn="ctr">
              <a:buNone/>
              <a:defRPr sz="3003"/>
            </a:lvl2pPr>
            <a:lvl3pPr marL="1373063" indent="0" algn="ctr">
              <a:buNone/>
              <a:defRPr sz="2703"/>
            </a:lvl3pPr>
            <a:lvl4pPr marL="2059595" indent="0" algn="ctr">
              <a:buNone/>
              <a:defRPr sz="2403"/>
            </a:lvl4pPr>
            <a:lvl5pPr marL="2746126" indent="0" algn="ctr">
              <a:buNone/>
              <a:defRPr sz="2403"/>
            </a:lvl5pPr>
            <a:lvl6pPr marL="3432658" indent="0" algn="ctr">
              <a:buNone/>
              <a:defRPr sz="2403"/>
            </a:lvl6pPr>
            <a:lvl7pPr marL="4119189" indent="0" algn="ctr">
              <a:buNone/>
              <a:defRPr sz="2403"/>
            </a:lvl7pPr>
            <a:lvl8pPr marL="4805721" indent="0" algn="ctr">
              <a:buNone/>
              <a:defRPr sz="2403"/>
            </a:lvl8pPr>
            <a:lvl9pPr marL="5492252" indent="0" algn="ctr">
              <a:buNone/>
              <a:defRPr sz="2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44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9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5738" y="731011"/>
            <a:ext cx="2960593" cy="116357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3958" y="731011"/>
            <a:ext cx="8710151" cy="116357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3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1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07" y="3423041"/>
            <a:ext cx="11842373" cy="5711417"/>
          </a:xfrm>
        </p:spPr>
        <p:txBody>
          <a:bodyPr anchor="b"/>
          <a:lstStyle>
            <a:lvl1pPr>
              <a:defRPr sz="90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807" y="9188491"/>
            <a:ext cx="11842373" cy="3003499"/>
          </a:xfrm>
        </p:spPr>
        <p:txBody>
          <a:bodyPr/>
          <a:lstStyle>
            <a:lvl1pPr marL="0" indent="0">
              <a:buNone/>
              <a:defRPr sz="3604">
                <a:solidFill>
                  <a:schemeClr val="tx1"/>
                </a:solidFill>
              </a:defRPr>
            </a:lvl1pPr>
            <a:lvl2pPr marL="686532" indent="0">
              <a:buNone/>
              <a:defRPr sz="3003">
                <a:solidFill>
                  <a:schemeClr val="tx1">
                    <a:tint val="75000"/>
                  </a:schemeClr>
                </a:solidFill>
              </a:defRPr>
            </a:lvl2pPr>
            <a:lvl3pPr marL="1373063" indent="0">
              <a:buNone/>
              <a:defRPr sz="2703">
                <a:solidFill>
                  <a:schemeClr val="tx1">
                    <a:tint val="75000"/>
                  </a:schemeClr>
                </a:solidFill>
              </a:defRPr>
            </a:lvl3pPr>
            <a:lvl4pPr marL="2059595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4pPr>
            <a:lvl5pPr marL="2746126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5pPr>
            <a:lvl6pPr marL="3432658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6pPr>
            <a:lvl7pPr marL="4119189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7pPr>
            <a:lvl8pPr marL="4805721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8pPr>
            <a:lvl9pPr marL="5492252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2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958" y="3655053"/>
            <a:ext cx="5835372" cy="8711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0959" y="3655053"/>
            <a:ext cx="5835372" cy="8711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0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46" y="731014"/>
            <a:ext cx="11842373" cy="2653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747" y="3365828"/>
            <a:ext cx="5808554" cy="1649541"/>
          </a:xfrm>
        </p:spPr>
        <p:txBody>
          <a:bodyPr anchor="b"/>
          <a:lstStyle>
            <a:lvl1pPr marL="0" indent="0">
              <a:buNone/>
              <a:defRPr sz="3604" b="1"/>
            </a:lvl1pPr>
            <a:lvl2pPr marL="686532" indent="0">
              <a:buNone/>
              <a:defRPr sz="3003" b="1"/>
            </a:lvl2pPr>
            <a:lvl3pPr marL="1373063" indent="0">
              <a:buNone/>
              <a:defRPr sz="2703" b="1"/>
            </a:lvl3pPr>
            <a:lvl4pPr marL="2059595" indent="0">
              <a:buNone/>
              <a:defRPr sz="2403" b="1"/>
            </a:lvl4pPr>
            <a:lvl5pPr marL="2746126" indent="0">
              <a:buNone/>
              <a:defRPr sz="2403" b="1"/>
            </a:lvl5pPr>
            <a:lvl6pPr marL="3432658" indent="0">
              <a:buNone/>
              <a:defRPr sz="2403" b="1"/>
            </a:lvl6pPr>
            <a:lvl7pPr marL="4119189" indent="0">
              <a:buNone/>
              <a:defRPr sz="2403" b="1"/>
            </a:lvl7pPr>
            <a:lvl8pPr marL="4805721" indent="0">
              <a:buNone/>
              <a:defRPr sz="2403" b="1"/>
            </a:lvl8pPr>
            <a:lvl9pPr marL="5492252" indent="0">
              <a:buNone/>
              <a:defRPr sz="2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5747" y="5015369"/>
            <a:ext cx="5808554" cy="7376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50959" y="3365828"/>
            <a:ext cx="5837161" cy="1649541"/>
          </a:xfrm>
        </p:spPr>
        <p:txBody>
          <a:bodyPr anchor="b"/>
          <a:lstStyle>
            <a:lvl1pPr marL="0" indent="0">
              <a:buNone/>
              <a:defRPr sz="3604" b="1"/>
            </a:lvl1pPr>
            <a:lvl2pPr marL="686532" indent="0">
              <a:buNone/>
              <a:defRPr sz="3003" b="1"/>
            </a:lvl2pPr>
            <a:lvl3pPr marL="1373063" indent="0">
              <a:buNone/>
              <a:defRPr sz="2703" b="1"/>
            </a:lvl3pPr>
            <a:lvl4pPr marL="2059595" indent="0">
              <a:buNone/>
              <a:defRPr sz="2403" b="1"/>
            </a:lvl4pPr>
            <a:lvl5pPr marL="2746126" indent="0">
              <a:buNone/>
              <a:defRPr sz="2403" b="1"/>
            </a:lvl5pPr>
            <a:lvl6pPr marL="3432658" indent="0">
              <a:buNone/>
              <a:defRPr sz="2403" b="1"/>
            </a:lvl6pPr>
            <a:lvl7pPr marL="4119189" indent="0">
              <a:buNone/>
              <a:defRPr sz="2403" b="1"/>
            </a:lvl7pPr>
            <a:lvl8pPr marL="4805721" indent="0">
              <a:buNone/>
              <a:defRPr sz="2403" b="1"/>
            </a:lvl8pPr>
            <a:lvl9pPr marL="5492252" indent="0">
              <a:buNone/>
              <a:defRPr sz="2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50959" y="5015369"/>
            <a:ext cx="5837161" cy="7376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5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0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9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46" y="915352"/>
            <a:ext cx="4428375" cy="3203734"/>
          </a:xfrm>
        </p:spPr>
        <p:txBody>
          <a:bodyPr anchor="b"/>
          <a:lstStyle>
            <a:lvl1pPr>
              <a:defRPr sz="48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161" y="1976910"/>
            <a:ext cx="6950958" cy="9757404"/>
          </a:xfrm>
        </p:spPr>
        <p:txBody>
          <a:bodyPr/>
          <a:lstStyle>
            <a:lvl1pPr>
              <a:defRPr sz="4805"/>
            </a:lvl1pPr>
            <a:lvl2pPr>
              <a:defRPr sz="4204"/>
            </a:lvl2pPr>
            <a:lvl3pPr>
              <a:defRPr sz="3604"/>
            </a:lvl3pPr>
            <a:lvl4pPr>
              <a:defRPr sz="3003"/>
            </a:lvl4pPr>
            <a:lvl5pPr>
              <a:defRPr sz="3003"/>
            </a:lvl5pPr>
            <a:lvl6pPr>
              <a:defRPr sz="3003"/>
            </a:lvl6pPr>
            <a:lvl7pPr>
              <a:defRPr sz="3003"/>
            </a:lvl7pPr>
            <a:lvl8pPr>
              <a:defRPr sz="3003"/>
            </a:lvl8pPr>
            <a:lvl9pPr>
              <a:defRPr sz="30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746" y="4119086"/>
            <a:ext cx="4428375" cy="7631117"/>
          </a:xfrm>
        </p:spPr>
        <p:txBody>
          <a:bodyPr/>
          <a:lstStyle>
            <a:lvl1pPr marL="0" indent="0">
              <a:buNone/>
              <a:defRPr sz="2403"/>
            </a:lvl1pPr>
            <a:lvl2pPr marL="686532" indent="0">
              <a:buNone/>
              <a:defRPr sz="2102"/>
            </a:lvl2pPr>
            <a:lvl3pPr marL="1373063" indent="0">
              <a:buNone/>
              <a:defRPr sz="1802"/>
            </a:lvl3pPr>
            <a:lvl4pPr marL="2059595" indent="0">
              <a:buNone/>
              <a:defRPr sz="1502"/>
            </a:lvl4pPr>
            <a:lvl5pPr marL="2746126" indent="0">
              <a:buNone/>
              <a:defRPr sz="1502"/>
            </a:lvl5pPr>
            <a:lvl6pPr marL="3432658" indent="0">
              <a:buNone/>
              <a:defRPr sz="1502"/>
            </a:lvl6pPr>
            <a:lvl7pPr marL="4119189" indent="0">
              <a:buNone/>
              <a:defRPr sz="1502"/>
            </a:lvl7pPr>
            <a:lvl8pPr marL="4805721" indent="0">
              <a:buNone/>
              <a:defRPr sz="1502"/>
            </a:lvl8pPr>
            <a:lvl9pPr marL="5492252" indent="0">
              <a:buNone/>
              <a:defRPr sz="15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4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46" y="915352"/>
            <a:ext cx="4428375" cy="3203734"/>
          </a:xfrm>
        </p:spPr>
        <p:txBody>
          <a:bodyPr anchor="b"/>
          <a:lstStyle>
            <a:lvl1pPr>
              <a:defRPr sz="48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7161" y="1976910"/>
            <a:ext cx="6950958" cy="9757404"/>
          </a:xfrm>
        </p:spPr>
        <p:txBody>
          <a:bodyPr anchor="t"/>
          <a:lstStyle>
            <a:lvl1pPr marL="0" indent="0">
              <a:buNone/>
              <a:defRPr sz="4805"/>
            </a:lvl1pPr>
            <a:lvl2pPr marL="686532" indent="0">
              <a:buNone/>
              <a:defRPr sz="4204"/>
            </a:lvl2pPr>
            <a:lvl3pPr marL="1373063" indent="0">
              <a:buNone/>
              <a:defRPr sz="3604"/>
            </a:lvl3pPr>
            <a:lvl4pPr marL="2059595" indent="0">
              <a:buNone/>
              <a:defRPr sz="3003"/>
            </a:lvl4pPr>
            <a:lvl5pPr marL="2746126" indent="0">
              <a:buNone/>
              <a:defRPr sz="3003"/>
            </a:lvl5pPr>
            <a:lvl6pPr marL="3432658" indent="0">
              <a:buNone/>
              <a:defRPr sz="3003"/>
            </a:lvl6pPr>
            <a:lvl7pPr marL="4119189" indent="0">
              <a:buNone/>
              <a:defRPr sz="3003"/>
            </a:lvl7pPr>
            <a:lvl8pPr marL="4805721" indent="0">
              <a:buNone/>
              <a:defRPr sz="3003"/>
            </a:lvl8pPr>
            <a:lvl9pPr marL="5492252" indent="0">
              <a:buNone/>
              <a:defRPr sz="300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746" y="4119086"/>
            <a:ext cx="4428375" cy="7631117"/>
          </a:xfrm>
        </p:spPr>
        <p:txBody>
          <a:bodyPr/>
          <a:lstStyle>
            <a:lvl1pPr marL="0" indent="0">
              <a:buNone/>
              <a:defRPr sz="2403"/>
            </a:lvl1pPr>
            <a:lvl2pPr marL="686532" indent="0">
              <a:buNone/>
              <a:defRPr sz="2102"/>
            </a:lvl2pPr>
            <a:lvl3pPr marL="1373063" indent="0">
              <a:buNone/>
              <a:defRPr sz="1802"/>
            </a:lvl3pPr>
            <a:lvl4pPr marL="2059595" indent="0">
              <a:buNone/>
              <a:defRPr sz="1502"/>
            </a:lvl4pPr>
            <a:lvl5pPr marL="2746126" indent="0">
              <a:buNone/>
              <a:defRPr sz="1502"/>
            </a:lvl5pPr>
            <a:lvl6pPr marL="3432658" indent="0">
              <a:buNone/>
              <a:defRPr sz="1502"/>
            </a:lvl6pPr>
            <a:lvl7pPr marL="4119189" indent="0">
              <a:buNone/>
              <a:defRPr sz="1502"/>
            </a:lvl7pPr>
            <a:lvl8pPr marL="4805721" indent="0">
              <a:buNone/>
              <a:defRPr sz="1502"/>
            </a:lvl8pPr>
            <a:lvl9pPr marL="5492252" indent="0">
              <a:buNone/>
              <a:defRPr sz="15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2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3958" y="731014"/>
            <a:ext cx="11842373" cy="2653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58" y="3655053"/>
            <a:ext cx="11842373" cy="871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957" y="12725946"/>
            <a:ext cx="3089315" cy="731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B2F2-A6BE-4465-AC83-9FD7C59BC8D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58" y="12725946"/>
            <a:ext cx="4633972" cy="731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7016" y="12725946"/>
            <a:ext cx="3089315" cy="731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B8A29-B4E7-4A4F-A2B7-7361C5C9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8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3063" rtl="0" eaLnBrk="1" latinLnBrk="0" hangingPunct="1">
        <a:lnSpc>
          <a:spcPct val="90000"/>
        </a:lnSpc>
        <a:spcBef>
          <a:spcPct val="0"/>
        </a:spcBef>
        <a:buNone/>
        <a:defRPr sz="66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266" indent="-343266" algn="l" defTabSz="1373063" rtl="0" eaLnBrk="1" latinLnBrk="0" hangingPunct="1">
        <a:lnSpc>
          <a:spcPct val="90000"/>
        </a:lnSpc>
        <a:spcBef>
          <a:spcPts val="1502"/>
        </a:spcBef>
        <a:buFont typeface="Arial" panose="020B0604020202020204" pitchFamily="34" charset="0"/>
        <a:buChar char="•"/>
        <a:defRPr sz="4204" kern="1200">
          <a:solidFill>
            <a:schemeClr val="tx1"/>
          </a:solidFill>
          <a:latin typeface="+mn-lt"/>
          <a:ea typeface="+mn-ea"/>
          <a:cs typeface="+mn-cs"/>
        </a:defRPr>
      </a:lvl1pPr>
      <a:lvl2pPr marL="1029797" indent="-343266" algn="l" defTabSz="13730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3604" kern="1200">
          <a:solidFill>
            <a:schemeClr val="tx1"/>
          </a:solidFill>
          <a:latin typeface="+mn-lt"/>
          <a:ea typeface="+mn-ea"/>
          <a:cs typeface="+mn-cs"/>
        </a:defRPr>
      </a:lvl2pPr>
      <a:lvl3pPr marL="1716329" indent="-343266" algn="l" defTabSz="13730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3003" kern="1200">
          <a:solidFill>
            <a:schemeClr val="tx1"/>
          </a:solidFill>
          <a:latin typeface="+mn-lt"/>
          <a:ea typeface="+mn-ea"/>
          <a:cs typeface="+mn-cs"/>
        </a:defRPr>
      </a:lvl3pPr>
      <a:lvl4pPr marL="2402860" indent="-343266" algn="l" defTabSz="13730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4pPr>
      <a:lvl5pPr marL="3089392" indent="-343266" algn="l" defTabSz="13730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5pPr>
      <a:lvl6pPr marL="3775923" indent="-343266" algn="l" defTabSz="13730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6pPr>
      <a:lvl7pPr marL="4462455" indent="-343266" algn="l" defTabSz="13730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7pPr>
      <a:lvl8pPr marL="5148986" indent="-343266" algn="l" defTabSz="13730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8pPr>
      <a:lvl9pPr marL="5835518" indent="-343266" algn="l" defTabSz="13730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3063" rtl="0" eaLnBrk="1" latinLnBrk="0" hangingPunct="1">
        <a:defRPr sz="2703" kern="1200">
          <a:solidFill>
            <a:schemeClr val="tx1"/>
          </a:solidFill>
          <a:latin typeface="+mn-lt"/>
          <a:ea typeface="+mn-ea"/>
          <a:cs typeface="+mn-cs"/>
        </a:defRPr>
      </a:lvl1pPr>
      <a:lvl2pPr marL="686532" algn="l" defTabSz="1373063" rtl="0" eaLnBrk="1" latinLnBrk="0" hangingPunct="1">
        <a:defRPr sz="2703" kern="1200">
          <a:solidFill>
            <a:schemeClr val="tx1"/>
          </a:solidFill>
          <a:latin typeface="+mn-lt"/>
          <a:ea typeface="+mn-ea"/>
          <a:cs typeface="+mn-cs"/>
        </a:defRPr>
      </a:lvl2pPr>
      <a:lvl3pPr marL="1373063" algn="l" defTabSz="1373063" rtl="0" eaLnBrk="1" latinLnBrk="0" hangingPunct="1">
        <a:defRPr sz="2703" kern="1200">
          <a:solidFill>
            <a:schemeClr val="tx1"/>
          </a:solidFill>
          <a:latin typeface="+mn-lt"/>
          <a:ea typeface="+mn-ea"/>
          <a:cs typeface="+mn-cs"/>
        </a:defRPr>
      </a:lvl3pPr>
      <a:lvl4pPr marL="2059595" algn="l" defTabSz="1373063" rtl="0" eaLnBrk="1" latinLnBrk="0" hangingPunct="1">
        <a:defRPr sz="2703" kern="1200">
          <a:solidFill>
            <a:schemeClr val="tx1"/>
          </a:solidFill>
          <a:latin typeface="+mn-lt"/>
          <a:ea typeface="+mn-ea"/>
          <a:cs typeface="+mn-cs"/>
        </a:defRPr>
      </a:lvl4pPr>
      <a:lvl5pPr marL="2746126" algn="l" defTabSz="1373063" rtl="0" eaLnBrk="1" latinLnBrk="0" hangingPunct="1">
        <a:defRPr sz="2703" kern="1200">
          <a:solidFill>
            <a:schemeClr val="tx1"/>
          </a:solidFill>
          <a:latin typeface="+mn-lt"/>
          <a:ea typeface="+mn-ea"/>
          <a:cs typeface="+mn-cs"/>
        </a:defRPr>
      </a:lvl5pPr>
      <a:lvl6pPr marL="3432658" algn="l" defTabSz="1373063" rtl="0" eaLnBrk="1" latinLnBrk="0" hangingPunct="1">
        <a:defRPr sz="2703" kern="1200">
          <a:solidFill>
            <a:schemeClr val="tx1"/>
          </a:solidFill>
          <a:latin typeface="+mn-lt"/>
          <a:ea typeface="+mn-ea"/>
          <a:cs typeface="+mn-cs"/>
        </a:defRPr>
      </a:lvl6pPr>
      <a:lvl7pPr marL="4119189" algn="l" defTabSz="1373063" rtl="0" eaLnBrk="1" latinLnBrk="0" hangingPunct="1">
        <a:defRPr sz="2703" kern="1200">
          <a:solidFill>
            <a:schemeClr val="tx1"/>
          </a:solidFill>
          <a:latin typeface="+mn-lt"/>
          <a:ea typeface="+mn-ea"/>
          <a:cs typeface="+mn-cs"/>
        </a:defRPr>
      </a:lvl7pPr>
      <a:lvl8pPr marL="4805721" algn="l" defTabSz="1373063" rtl="0" eaLnBrk="1" latinLnBrk="0" hangingPunct="1">
        <a:defRPr sz="2703" kern="1200">
          <a:solidFill>
            <a:schemeClr val="tx1"/>
          </a:solidFill>
          <a:latin typeface="+mn-lt"/>
          <a:ea typeface="+mn-ea"/>
          <a:cs typeface="+mn-cs"/>
        </a:defRPr>
      </a:lvl8pPr>
      <a:lvl9pPr marL="5492252" algn="l" defTabSz="1373063" rtl="0" eaLnBrk="1" latinLnBrk="0" hangingPunct="1">
        <a:defRPr sz="27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eteach.com/careers/kilnwoodvale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logo with a person in the middle">
            <a:extLst>
              <a:ext uri="{FF2B5EF4-FFF2-40B4-BE49-F238E27FC236}">
                <a16:creationId xmlns:a16="http://schemas.microsoft.com/office/drawing/2014/main" id="{80159385-CD84-3E74-D489-445A43D83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01" y="1109272"/>
            <a:ext cx="4410604" cy="3857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9FB1E6-2C96-4862-111C-50DE863D4077}"/>
              </a:ext>
            </a:extLst>
          </p:cNvPr>
          <p:cNvSpPr txBox="1"/>
          <p:nvPr/>
        </p:nvSpPr>
        <p:spPr>
          <a:xfrm>
            <a:off x="949560" y="1232750"/>
            <a:ext cx="9873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are currently </a:t>
            </a:r>
          </a:p>
          <a:p>
            <a:r>
              <a:rPr lang="en-GB" sz="6000" b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Recruiting….</a:t>
            </a:r>
          </a:p>
          <a:p>
            <a:pPr algn="ctr"/>
            <a:endParaRPr lang="en-GB" sz="800" dirty="0">
              <a:solidFill>
                <a:schemeClr val="bg1">
                  <a:lumMod val="95000"/>
                </a:schemeClr>
              </a:solidFill>
              <a:latin typeface="New Aster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B7957-9B54-8138-F407-2031F342FDB6}"/>
              </a:ext>
            </a:extLst>
          </p:cNvPr>
          <p:cNvSpPr txBox="1"/>
          <p:nvPr/>
        </p:nvSpPr>
        <p:spPr>
          <a:xfrm>
            <a:off x="1071463" y="5947748"/>
            <a:ext cx="1169805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chemeClr val="bg1">
                  <a:lumMod val="95000"/>
                </a:schemeClr>
              </a:solidFill>
              <a:latin typeface="New Aster" pitchFamily="50" charset="0"/>
            </a:endParaRPr>
          </a:p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Before and/or Afterschool Club Manager</a:t>
            </a:r>
          </a:p>
          <a:p>
            <a:pPr algn="ctr"/>
            <a:r>
              <a:rPr lang="en-GB" sz="3200" i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Closing date: 01 November 2024 </a:t>
            </a:r>
          </a:p>
          <a:p>
            <a:pPr algn="ctr"/>
            <a:endParaRPr lang="en-GB" sz="3200" i="1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Before and/or Afterschool Club Playworker</a:t>
            </a:r>
          </a:p>
          <a:p>
            <a:pPr algn="ctr"/>
            <a:r>
              <a:rPr lang="en-GB" sz="3200" i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Closing date: 01 November 2024</a:t>
            </a:r>
          </a:p>
          <a:p>
            <a:pPr algn="ctr"/>
            <a:endParaRPr lang="en-GB" sz="3200" i="1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3200" i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Term time, part time hours. </a:t>
            </a:r>
          </a:p>
          <a:p>
            <a:pPr algn="ctr"/>
            <a:r>
              <a:rPr lang="en-GB" sz="3200" i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Apply: </a:t>
            </a:r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https://www.eteach.com/careers/kilnwoodvaleschool</a:t>
            </a:r>
            <a:endParaRPr lang="en-GB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GB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GB" sz="3200" i="1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GB" sz="3200" i="1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GB" sz="800" dirty="0">
              <a:solidFill>
                <a:schemeClr val="bg1">
                  <a:lumMod val="95000"/>
                </a:schemeClr>
              </a:solidFill>
              <a:latin typeface="New Aster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A6B9E8-266B-DFE8-00DA-855F6AA67C13}"/>
              </a:ext>
            </a:extLst>
          </p:cNvPr>
          <p:cNvCxnSpPr>
            <a:cxnSpLocks/>
          </p:cNvCxnSpPr>
          <p:nvPr/>
        </p:nvCxnSpPr>
        <p:spPr>
          <a:xfrm>
            <a:off x="1095808" y="5492154"/>
            <a:ext cx="1167371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CD0A080-AAF7-61EF-826C-2AB454CDC9A0}"/>
              </a:ext>
            </a:extLst>
          </p:cNvPr>
          <p:cNvSpPr/>
          <p:nvPr/>
        </p:nvSpPr>
        <p:spPr>
          <a:xfrm>
            <a:off x="0" y="11741116"/>
            <a:ext cx="13730288" cy="1989171"/>
          </a:xfrm>
          <a:prstGeom prst="rect">
            <a:avLst/>
          </a:prstGeom>
          <a:solidFill>
            <a:srgbClr val="19AD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FFD24-2133-1D9B-E316-9118CA4B42F9}"/>
              </a:ext>
            </a:extLst>
          </p:cNvPr>
          <p:cNvSpPr txBox="1"/>
          <p:nvPr/>
        </p:nvSpPr>
        <p:spPr>
          <a:xfrm>
            <a:off x="3384084" y="12670953"/>
            <a:ext cx="98291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https://www.eteach.com/careers/kilnwoodvaleschool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C6F08-E4FD-DFA8-04DC-1ADBD99BC8A9}"/>
              </a:ext>
            </a:extLst>
          </p:cNvPr>
          <p:cNvSpPr txBox="1"/>
          <p:nvPr/>
        </p:nvSpPr>
        <p:spPr>
          <a:xfrm>
            <a:off x="4978502" y="11999438"/>
            <a:ext cx="82347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more information visit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AFCCD-6B06-C241-3796-50844C021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5732" y="12052092"/>
            <a:ext cx="1858280" cy="1307616"/>
          </a:xfrm>
          <a:prstGeom prst="rect">
            <a:avLst/>
          </a:prstGeom>
        </p:spPr>
      </p:pic>
      <p:pic>
        <p:nvPicPr>
          <p:cNvPr id="25" name="Picture 24" descr="A blue square with white text and yellow people&#10;&#10;Description automatically generated">
            <a:extLst>
              <a:ext uri="{FF2B5EF4-FFF2-40B4-BE49-F238E27FC236}">
                <a16:creationId xmlns:a16="http://schemas.microsoft.com/office/drawing/2014/main" id="{00A69894-69A9-DC48-2DE9-94DA5EBDF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3" y="11879035"/>
            <a:ext cx="1904646" cy="17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6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76c0c5-5914-4c91-bef7-b9ef0863c1cb">
      <Terms xmlns="http://schemas.microsoft.com/office/infopath/2007/PartnerControls"/>
    </lcf76f155ced4ddcb4097134ff3c332f>
    <TaxCatchAll xmlns="1c84dcac-81a3-41da-ac8f-46d23be3a6e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001F454AFA9A4B8D19E3A213C016F5" ma:contentTypeVersion="18" ma:contentTypeDescription="Create a new document." ma:contentTypeScope="" ma:versionID="5f563b6781a7075e0bad1485fb93cad0">
  <xsd:schema xmlns:xsd="http://www.w3.org/2001/XMLSchema" xmlns:xs="http://www.w3.org/2001/XMLSchema" xmlns:p="http://schemas.microsoft.com/office/2006/metadata/properties" xmlns:ns2="aa76c0c5-5914-4c91-bef7-b9ef0863c1cb" xmlns:ns3="1c84dcac-81a3-41da-ac8f-46d23be3a6ea" targetNamespace="http://schemas.microsoft.com/office/2006/metadata/properties" ma:root="true" ma:fieldsID="b2d31f88ba3f939b7d0c771efabe56e7" ns2:_="" ns3:_="">
    <xsd:import namespace="aa76c0c5-5914-4c91-bef7-b9ef0863c1cb"/>
    <xsd:import namespace="1c84dcac-81a3-41da-ac8f-46d23be3a6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6c0c5-5914-4c91-bef7-b9ef0863c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e8d442-306a-4cdc-8202-66cff341c0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4dcac-81a3-41da-ac8f-46d23be3a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4826f17-ee1d-4905-beb3-7238cc292f56}" ma:internalName="TaxCatchAll" ma:showField="CatchAllData" ma:web="1c84dcac-81a3-41da-ac8f-46d23be3a6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C9719C-07B6-4A1F-BB16-0C669FD01F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BA3E58-BDB5-4212-A1F0-7B95D7C57FA3}">
  <ds:schemaRefs>
    <ds:schemaRef ds:uri="http://schemas.microsoft.com/office/2006/metadata/properties"/>
    <ds:schemaRef ds:uri="http://schemas.microsoft.com/office/infopath/2007/PartnerControls"/>
    <ds:schemaRef ds:uri="aa76c0c5-5914-4c91-bef7-b9ef0863c1cb"/>
    <ds:schemaRef ds:uri="1c84dcac-81a3-41da-ac8f-46d23be3a6ea"/>
  </ds:schemaRefs>
</ds:datastoreItem>
</file>

<file path=customXml/itemProps3.xml><?xml version="1.0" encoding="utf-8"?>
<ds:datastoreItem xmlns:ds="http://schemas.openxmlformats.org/officeDocument/2006/customXml" ds:itemID="{5CE46CBC-880B-4597-93DC-AD30F091E8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6c0c5-5914-4c91-bef7-b9ef0863c1cb"/>
    <ds:schemaRef ds:uri="1c84dcac-81a3-41da-ac8f-46d23be3a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</TotalTime>
  <Words>66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New Aster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Tashfeen Azam</cp:lastModifiedBy>
  <cp:revision>5</cp:revision>
  <dcterms:created xsi:type="dcterms:W3CDTF">2024-01-16T14:07:46Z</dcterms:created>
  <dcterms:modified xsi:type="dcterms:W3CDTF">2024-10-14T14:41:24Z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0x010100AB001F454AFA9A4B8D19E3A213C016F5</vt:lpwstr>
  </property>
  <property fmtid="{D5CDD505-2E9C-101B-9397-08002B2CF9AE}" pid="3" name="MediaServiceImageTags">
    <vt:lpwstr/>
  </property>
</Properties>
</file>