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sldIdLst>
    <p:sldId id="256" r:id="rId5"/>
    <p:sldId id="257" r:id="rId6"/>
    <p:sldId id="258" r:id="rId7"/>
    <p:sldId id="259" r:id="rId8"/>
    <p:sldId id="260" r:id="rId9"/>
    <p:sldId id="261" r:id="rId10"/>
    <p:sldId id="262" r:id="rId11"/>
    <p:sldId id="264"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858460-7206-4951-8791-10E606A99681}" v="6" dt="2025-05-22T14:09:24.380"/>
    <p1510:client id="{4EB3C8D6-4704-4C1F-A8AB-D5800C6D5BC5}" v="2" dt="2025-05-22T13:25:33.776"/>
    <p1510:client id="{C26B7D7D-2434-488D-8868-F3C94C87A6C3}" v="3" dt="2025-05-22T13:32:54.997"/>
    <p1510:client id="{D945D416-A006-4D8C-B8BB-FED8BB85E712}" v="353" dt="2025-05-22T13:49:27.3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94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n Peskett" userId="S::pesketts@chichester.ac.uk::06f82a1a-40b6-4546-8a88-a5b1373cdb7d" providerId="AD" clId="Web-{D945D416-A006-4D8C-B8BB-FED8BB85E712}"/>
    <pc:docChg chg="addSld modSld">
      <pc:chgData name="Steven Peskett" userId="S::pesketts@chichester.ac.uk::06f82a1a-40b6-4546-8a88-a5b1373cdb7d" providerId="AD" clId="Web-{D945D416-A006-4D8C-B8BB-FED8BB85E712}" dt="2025-05-22T13:49:27.333" v="218" actId="1076"/>
      <pc:docMkLst>
        <pc:docMk/>
      </pc:docMkLst>
      <pc:sldChg chg="modSp">
        <pc:chgData name="Steven Peskett" userId="S::pesketts@chichester.ac.uk::06f82a1a-40b6-4546-8a88-a5b1373cdb7d" providerId="AD" clId="Web-{D945D416-A006-4D8C-B8BB-FED8BB85E712}" dt="2025-05-22T13:49:19.177" v="216" actId="1076"/>
        <pc:sldMkLst>
          <pc:docMk/>
          <pc:sldMk cId="2436754206" sldId="258"/>
        </pc:sldMkLst>
        <pc:spChg chg="mod">
          <ac:chgData name="Steven Peskett" userId="S::pesketts@chichester.ac.uk::06f82a1a-40b6-4546-8a88-a5b1373cdb7d" providerId="AD" clId="Web-{D945D416-A006-4D8C-B8BB-FED8BB85E712}" dt="2025-05-22T13:49:19.177" v="216" actId="1076"/>
          <ac:spMkLst>
            <pc:docMk/>
            <pc:sldMk cId="2436754206" sldId="258"/>
            <ac:spMk id="4" creationId="{076BA116-31DD-4ADB-9E7B-E663F059D18C}"/>
          </ac:spMkLst>
        </pc:spChg>
      </pc:sldChg>
      <pc:sldChg chg="modSp">
        <pc:chgData name="Steven Peskett" userId="S::pesketts@chichester.ac.uk::06f82a1a-40b6-4546-8a88-a5b1373cdb7d" providerId="AD" clId="Web-{D945D416-A006-4D8C-B8BB-FED8BB85E712}" dt="2025-05-22T13:49:27.333" v="218" actId="1076"/>
        <pc:sldMkLst>
          <pc:docMk/>
          <pc:sldMk cId="3782570240" sldId="260"/>
        </pc:sldMkLst>
        <pc:spChg chg="mod">
          <ac:chgData name="Steven Peskett" userId="S::pesketts@chichester.ac.uk::06f82a1a-40b6-4546-8a88-a5b1373cdb7d" providerId="AD" clId="Web-{D945D416-A006-4D8C-B8BB-FED8BB85E712}" dt="2025-05-22T13:49:27.333" v="218" actId="1076"/>
          <ac:spMkLst>
            <pc:docMk/>
            <pc:sldMk cId="3782570240" sldId="260"/>
            <ac:spMk id="4" creationId="{F821DBF4-E64D-4FDC-A296-5BB9ADFCC410}"/>
          </ac:spMkLst>
        </pc:spChg>
      </pc:sldChg>
      <pc:sldChg chg="modSp">
        <pc:chgData name="Steven Peskett" userId="S::pesketts@chichester.ac.uk::06f82a1a-40b6-4546-8a88-a5b1373cdb7d" providerId="AD" clId="Web-{D945D416-A006-4D8C-B8BB-FED8BB85E712}" dt="2025-05-22T13:48:46.707" v="213" actId="1076"/>
        <pc:sldMkLst>
          <pc:docMk/>
          <pc:sldMk cId="1497146374" sldId="263"/>
        </pc:sldMkLst>
        <pc:spChg chg="mod">
          <ac:chgData name="Steven Peskett" userId="S::pesketts@chichester.ac.uk::06f82a1a-40b6-4546-8a88-a5b1373cdb7d" providerId="AD" clId="Web-{D945D416-A006-4D8C-B8BB-FED8BB85E712}" dt="2025-05-22T13:47:56.268" v="189" actId="20577"/>
          <ac:spMkLst>
            <pc:docMk/>
            <pc:sldMk cId="1497146374" sldId="263"/>
            <ac:spMk id="2" creationId="{445758CC-EE94-48FE-BF69-E47478EB3C4C}"/>
          </ac:spMkLst>
        </pc:spChg>
        <pc:spChg chg="mod">
          <ac:chgData name="Steven Peskett" userId="S::pesketts@chichester.ac.uk::06f82a1a-40b6-4546-8a88-a5b1373cdb7d" providerId="AD" clId="Web-{D945D416-A006-4D8C-B8BB-FED8BB85E712}" dt="2025-05-22T13:48:46.707" v="213" actId="1076"/>
          <ac:spMkLst>
            <pc:docMk/>
            <pc:sldMk cId="1497146374" sldId="263"/>
            <ac:spMk id="3" creationId="{462145C6-EBCA-4E9A-8136-FDD45E1C38AA}"/>
          </ac:spMkLst>
        </pc:spChg>
      </pc:sldChg>
      <pc:sldChg chg="addSp modSp add">
        <pc:chgData name="Steven Peskett" userId="S::pesketts@chichester.ac.uk::06f82a1a-40b6-4546-8a88-a5b1373cdb7d" providerId="AD" clId="Web-{D945D416-A006-4D8C-B8BB-FED8BB85E712}" dt="2025-05-22T13:48:58.926" v="214" actId="20577"/>
        <pc:sldMkLst>
          <pc:docMk/>
          <pc:sldMk cId="1643475625" sldId="264"/>
        </pc:sldMkLst>
        <pc:spChg chg="mod">
          <ac:chgData name="Steven Peskett" userId="S::pesketts@chichester.ac.uk::06f82a1a-40b6-4546-8a88-a5b1373cdb7d" providerId="AD" clId="Web-{D945D416-A006-4D8C-B8BB-FED8BB85E712}" dt="2025-05-22T13:48:58.926" v="214" actId="20577"/>
          <ac:spMkLst>
            <pc:docMk/>
            <pc:sldMk cId="1643475625" sldId="264"/>
            <ac:spMk id="2" creationId="{B07886DD-964F-7D04-6E53-B62F424FC721}"/>
          </ac:spMkLst>
        </pc:spChg>
        <pc:spChg chg="mod">
          <ac:chgData name="Steven Peskett" userId="S::pesketts@chichester.ac.uk::06f82a1a-40b6-4546-8a88-a5b1373cdb7d" providerId="AD" clId="Web-{D945D416-A006-4D8C-B8BB-FED8BB85E712}" dt="2025-05-22T13:40:22.253" v="12" actId="20577"/>
          <ac:spMkLst>
            <pc:docMk/>
            <pc:sldMk cId="1643475625" sldId="264"/>
            <ac:spMk id="3" creationId="{FB021219-D85C-1608-90B0-3C7904E2F7D9}"/>
          </ac:spMkLst>
        </pc:spChg>
        <pc:spChg chg="add mod">
          <ac:chgData name="Steven Peskett" userId="S::pesketts@chichester.ac.uk::06f82a1a-40b6-4546-8a88-a5b1373cdb7d" providerId="AD" clId="Web-{D945D416-A006-4D8C-B8BB-FED8BB85E712}" dt="2025-05-22T13:47:19.642" v="174" actId="20577"/>
          <ac:spMkLst>
            <pc:docMk/>
            <pc:sldMk cId="1643475625" sldId="264"/>
            <ac:spMk id="4" creationId="{6F1EC7BE-3532-B90D-9DA6-12F15B6EEBA2}"/>
          </ac:spMkLst>
        </pc:spChg>
        <pc:picChg chg="mod">
          <ac:chgData name="Steven Peskett" userId="S::pesketts@chichester.ac.uk::06f82a1a-40b6-4546-8a88-a5b1373cdb7d" providerId="AD" clId="Web-{D945D416-A006-4D8C-B8BB-FED8BB85E712}" dt="2025-05-22T13:40:59.708" v="23" actId="1076"/>
          <ac:picMkLst>
            <pc:docMk/>
            <pc:sldMk cId="1643475625" sldId="264"/>
            <ac:picMk id="5" creationId="{46F29450-74D0-8436-ADB1-0F24D6F270F4}"/>
          </ac:picMkLst>
        </pc:picChg>
        <pc:picChg chg="mod">
          <ac:chgData name="Steven Peskett" userId="S::pesketts@chichester.ac.uk::06f82a1a-40b6-4546-8a88-a5b1373cdb7d" providerId="AD" clId="Web-{D945D416-A006-4D8C-B8BB-FED8BB85E712}" dt="2025-05-22T13:40:57.411" v="22" actId="1076"/>
          <ac:picMkLst>
            <pc:docMk/>
            <pc:sldMk cId="1643475625" sldId="264"/>
            <ac:picMk id="7" creationId="{614CAE7C-B18F-08E8-85C1-08EC8777F794}"/>
          </ac:picMkLst>
        </pc:picChg>
        <pc:picChg chg="mod">
          <ac:chgData name="Steven Peskett" userId="S::pesketts@chichester.ac.uk::06f82a1a-40b6-4546-8a88-a5b1373cdb7d" providerId="AD" clId="Web-{D945D416-A006-4D8C-B8BB-FED8BB85E712}" dt="2025-05-22T13:41:05.895" v="24" actId="1076"/>
          <ac:picMkLst>
            <pc:docMk/>
            <pc:sldMk cId="1643475625" sldId="264"/>
            <ac:picMk id="9" creationId="{3256DAD5-DE6D-332F-157F-52075F2162C4}"/>
          </ac:picMkLst>
        </pc:picChg>
      </pc:sldChg>
    </pc:docChg>
  </pc:docChgLst>
  <pc:docChgLst>
    <pc:chgData name="Steven Peskett" userId="S::pesketts@chichester.ac.uk::06f82a1a-40b6-4546-8a88-a5b1373cdb7d" providerId="AD" clId="Web-{34858460-7206-4951-8791-10E606A99681}"/>
    <pc:docChg chg="modSld">
      <pc:chgData name="Steven Peskett" userId="S::pesketts@chichester.ac.uk::06f82a1a-40b6-4546-8a88-a5b1373cdb7d" providerId="AD" clId="Web-{34858460-7206-4951-8791-10E606A99681}" dt="2025-05-22T14:09:24.380" v="5" actId="20577"/>
      <pc:docMkLst>
        <pc:docMk/>
      </pc:docMkLst>
      <pc:sldChg chg="modSp">
        <pc:chgData name="Steven Peskett" userId="S::pesketts@chichester.ac.uk::06f82a1a-40b6-4546-8a88-a5b1373cdb7d" providerId="AD" clId="Web-{34858460-7206-4951-8791-10E606A99681}" dt="2025-05-22T14:09:24.380" v="5" actId="20577"/>
        <pc:sldMkLst>
          <pc:docMk/>
          <pc:sldMk cId="1497146374" sldId="263"/>
        </pc:sldMkLst>
        <pc:spChg chg="mod">
          <ac:chgData name="Steven Peskett" userId="S::pesketts@chichester.ac.uk::06f82a1a-40b6-4546-8a88-a5b1373cdb7d" providerId="AD" clId="Web-{34858460-7206-4951-8791-10E606A99681}" dt="2025-05-22T14:09:24.380" v="5" actId="20577"/>
          <ac:spMkLst>
            <pc:docMk/>
            <pc:sldMk cId="1497146374" sldId="263"/>
            <ac:spMk id="3" creationId="{462145C6-EBCA-4E9A-8136-FDD45E1C38A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6F7F1D8-9C36-444B-8549-A88E5B94F5EB}" type="datetimeFigureOut">
              <a:rPr lang="en-GB" smtClean="0"/>
              <a:pPr/>
              <a:t>22/05/2025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DE3E9-1C82-4021-BE3E-15EFF9CAF96F}" type="slidenum">
              <a:rPr lang="en-GB" smtClean="0"/>
              <a:pPr/>
              <a:t>‹#›</a:t>
            </a:fld>
            <a:endParaRPr lang="en-GB"/>
          </a:p>
        </p:txBody>
      </p:sp>
      <p:sp>
        <p:nvSpPr>
          <p:cNvPr id="8" name="Text Placeholder 7"/>
          <p:cNvSpPr>
            <a:spLocks noGrp="1"/>
          </p:cNvSpPr>
          <p:nvPr>
            <p:ph type="body" sz="quarter" idx="13"/>
          </p:nvPr>
        </p:nvSpPr>
        <p:spPr>
          <a:xfrm>
            <a:off x="1899444" y="1325787"/>
            <a:ext cx="8393112" cy="914400"/>
          </a:xfrm>
        </p:spPr>
        <p:txBody>
          <a:bodyPr/>
          <a:lstStyle>
            <a:lvl1pPr marL="0" indent="0" algn="ctr">
              <a:buNone/>
              <a:defRPr/>
            </a:lvl1pPr>
          </a:lstStyle>
          <a:p>
            <a:pPr lvl="0"/>
            <a:r>
              <a:rPr lang="en-US"/>
              <a:t>Edit Master text styles</a:t>
            </a:r>
          </a:p>
        </p:txBody>
      </p:sp>
    </p:spTree>
    <p:extLst>
      <p:ext uri="{BB962C8B-B14F-4D97-AF65-F5344CB8AC3E}">
        <p14:creationId xmlns:p14="http://schemas.microsoft.com/office/powerpoint/2010/main" val="216219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09600" y="2137414"/>
            <a:ext cx="10972800" cy="3988749"/>
          </a:xfrm>
        </p:spPr>
        <p:txBody>
          <a:bodyPr vert="eaVert"/>
          <a:lstStyle>
            <a:lvl1pPr>
              <a:buClr>
                <a:srgbClr val="005BAA"/>
              </a:buClr>
              <a:defRPr/>
            </a:lvl1pPr>
            <a:lvl2pPr>
              <a:buClr>
                <a:srgbClr val="005BAA"/>
              </a:buClr>
              <a:defRPr/>
            </a:lvl2pPr>
            <a:lvl3pPr>
              <a:buClr>
                <a:srgbClr val="005BAA"/>
              </a:buClr>
              <a:defRPr/>
            </a:lvl3pPr>
            <a:lvl4pPr>
              <a:buClr>
                <a:srgbClr val="005BAA"/>
              </a:buClr>
              <a:defRPr/>
            </a:lvl4pPr>
            <a:lvl5pPr>
              <a:buClr>
                <a:srgbClr val="005BAA"/>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6F7F1D8-9C36-444B-8549-A88E5B94F5EB}" type="datetimeFigureOut">
              <a:rPr lang="en-GB" smtClean="0"/>
              <a:pPr/>
              <a:t>22/05/2025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DE3E9-1C82-4021-BE3E-15EFF9CAF96F}" type="slidenum">
              <a:rPr lang="en-GB" smtClean="0"/>
              <a:pPr/>
              <a:t>‹#›</a:t>
            </a:fld>
            <a:endParaRPr lang="en-GB"/>
          </a:p>
        </p:txBody>
      </p:sp>
    </p:spTree>
    <p:extLst>
      <p:ext uri="{BB962C8B-B14F-4D97-AF65-F5344CB8AC3E}">
        <p14:creationId xmlns:p14="http://schemas.microsoft.com/office/powerpoint/2010/main" val="442088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09600" y="274638"/>
            <a:ext cx="8077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6F7F1D8-9C36-444B-8549-A88E5B94F5EB}" type="datetimeFigureOut">
              <a:rPr lang="en-GB" smtClean="0"/>
              <a:pPr/>
              <a:t>22/05/2025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DE3E9-1C82-4021-BE3E-15EFF9CAF96F}" type="slidenum">
              <a:rPr lang="en-GB" smtClean="0"/>
              <a:pPr/>
              <a:t>‹#›</a:t>
            </a:fld>
            <a:endParaRPr lang="en-GB"/>
          </a:p>
        </p:txBody>
      </p:sp>
    </p:spTree>
    <p:extLst>
      <p:ext uri="{BB962C8B-B14F-4D97-AF65-F5344CB8AC3E}">
        <p14:creationId xmlns:p14="http://schemas.microsoft.com/office/powerpoint/2010/main" val="28556071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43DE7-169F-4DF5-A85F-3F5AD8158E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F9BCC3D-1F22-497F-B7F6-D08986B364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C9ED916-5241-4C9E-BFAA-793A3C0A9D6B}"/>
              </a:ext>
            </a:extLst>
          </p:cNvPr>
          <p:cNvSpPr>
            <a:spLocks noGrp="1"/>
          </p:cNvSpPr>
          <p:nvPr>
            <p:ph type="dt" sz="half" idx="10"/>
          </p:nvPr>
        </p:nvSpPr>
        <p:spPr/>
        <p:txBody>
          <a:bodyPr/>
          <a:lstStyle/>
          <a:p>
            <a:fld id="{0F6C75FF-B4A1-4C00-A870-55593C62AE07}" type="datetimeFigureOut">
              <a:rPr lang="en-GB" smtClean="0"/>
              <a:t>22/05/2025</a:t>
            </a:fld>
            <a:endParaRPr lang="en-GB"/>
          </a:p>
        </p:txBody>
      </p:sp>
      <p:sp>
        <p:nvSpPr>
          <p:cNvPr id="5" name="Footer Placeholder 4">
            <a:extLst>
              <a:ext uri="{FF2B5EF4-FFF2-40B4-BE49-F238E27FC236}">
                <a16:creationId xmlns:a16="http://schemas.microsoft.com/office/drawing/2014/main" id="{1F024266-7B3D-4EBB-BB42-930B810725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7DD9BE7-D37E-40B4-8615-92A4AD45ACB8}"/>
              </a:ext>
            </a:extLst>
          </p:cNvPr>
          <p:cNvSpPr>
            <a:spLocks noGrp="1"/>
          </p:cNvSpPr>
          <p:nvPr>
            <p:ph type="sldNum" sz="quarter" idx="12"/>
          </p:nvPr>
        </p:nvSpPr>
        <p:spPr/>
        <p:txBody>
          <a:bodyPr/>
          <a:lstStyle/>
          <a:p>
            <a:fld id="{6F68C296-4C40-4BEF-A8CD-CD9148CB5B10}" type="slidenum">
              <a:rPr lang="en-GB" smtClean="0"/>
              <a:t>‹#›</a:t>
            </a:fld>
            <a:endParaRPr lang="en-GB"/>
          </a:p>
        </p:txBody>
      </p:sp>
    </p:spTree>
    <p:extLst>
      <p:ext uri="{BB962C8B-B14F-4D97-AF65-F5344CB8AC3E}">
        <p14:creationId xmlns:p14="http://schemas.microsoft.com/office/powerpoint/2010/main" val="1434713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8059-B035-41B4-9930-87019FE1408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C02D35-9974-4DD5-84D9-9D9270D256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40E79D-A6AA-42C1-A352-AA9C4F658875}"/>
              </a:ext>
            </a:extLst>
          </p:cNvPr>
          <p:cNvSpPr>
            <a:spLocks noGrp="1"/>
          </p:cNvSpPr>
          <p:nvPr>
            <p:ph type="dt" sz="half" idx="10"/>
          </p:nvPr>
        </p:nvSpPr>
        <p:spPr/>
        <p:txBody>
          <a:bodyPr/>
          <a:lstStyle/>
          <a:p>
            <a:fld id="{0F6C75FF-B4A1-4C00-A870-55593C62AE07}" type="datetimeFigureOut">
              <a:rPr lang="en-GB" smtClean="0"/>
              <a:t>22/05/2025</a:t>
            </a:fld>
            <a:endParaRPr lang="en-GB"/>
          </a:p>
        </p:txBody>
      </p:sp>
      <p:sp>
        <p:nvSpPr>
          <p:cNvPr id="5" name="Footer Placeholder 4">
            <a:extLst>
              <a:ext uri="{FF2B5EF4-FFF2-40B4-BE49-F238E27FC236}">
                <a16:creationId xmlns:a16="http://schemas.microsoft.com/office/drawing/2014/main" id="{9F57025D-4D65-4A5D-9AC7-2740ADD6DE4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45CC67D-DA50-4899-A963-BD87568FA226}"/>
              </a:ext>
            </a:extLst>
          </p:cNvPr>
          <p:cNvSpPr>
            <a:spLocks noGrp="1"/>
          </p:cNvSpPr>
          <p:nvPr>
            <p:ph type="sldNum" sz="quarter" idx="12"/>
          </p:nvPr>
        </p:nvSpPr>
        <p:spPr/>
        <p:txBody>
          <a:bodyPr/>
          <a:lstStyle/>
          <a:p>
            <a:fld id="{6F68C296-4C40-4BEF-A8CD-CD9148CB5B10}" type="slidenum">
              <a:rPr lang="en-GB" smtClean="0"/>
              <a:t>‹#›</a:t>
            </a:fld>
            <a:endParaRPr lang="en-GB"/>
          </a:p>
        </p:txBody>
      </p:sp>
    </p:spTree>
    <p:extLst>
      <p:ext uri="{BB962C8B-B14F-4D97-AF65-F5344CB8AC3E}">
        <p14:creationId xmlns:p14="http://schemas.microsoft.com/office/powerpoint/2010/main" val="2770148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09600" y="2137414"/>
            <a:ext cx="10972800" cy="3988749"/>
          </a:xfrm>
        </p:spPr>
        <p:txBody>
          <a:bodyPr vert="eaVert"/>
          <a:lstStyle>
            <a:lvl1pPr>
              <a:buClr>
                <a:srgbClr val="005BAA"/>
              </a:buClr>
              <a:defRPr/>
            </a:lvl1pPr>
            <a:lvl2pPr>
              <a:buClr>
                <a:srgbClr val="005BAA"/>
              </a:buClr>
              <a:defRPr/>
            </a:lvl2pPr>
            <a:lvl3pPr>
              <a:buClr>
                <a:srgbClr val="005BAA"/>
              </a:buClr>
              <a:defRPr/>
            </a:lvl3pPr>
            <a:lvl4pPr>
              <a:buClr>
                <a:srgbClr val="005BAA"/>
              </a:buClr>
              <a:defRPr/>
            </a:lvl4pPr>
            <a:lvl5pPr>
              <a:buClr>
                <a:srgbClr val="005BAA"/>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6F7F1D8-9C36-444B-8549-A88E5B94F5EB}" type="datetimeFigureOut">
              <a:rPr lang="en-GB" smtClean="0"/>
              <a:pPr/>
              <a:t>22/05/2025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DE3E9-1C82-4021-BE3E-15EFF9CAF96F}" type="slidenum">
              <a:rPr lang="en-GB" smtClean="0"/>
              <a:pPr/>
              <a:t>‹#›</a:t>
            </a:fld>
            <a:endParaRPr lang="en-GB"/>
          </a:p>
        </p:txBody>
      </p:sp>
    </p:spTree>
    <p:extLst>
      <p:ext uri="{BB962C8B-B14F-4D97-AF65-F5344CB8AC3E}">
        <p14:creationId xmlns:p14="http://schemas.microsoft.com/office/powerpoint/2010/main" val="401102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6F7F1D8-9C36-444B-8549-A88E5B94F5EB}" type="datetimeFigureOut">
              <a:rPr lang="en-GB" smtClean="0"/>
              <a:pPr/>
              <a:t>22/05/2025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DE3E9-1C82-4021-BE3E-15EFF9CAF96F}" type="slidenum">
              <a:rPr lang="en-GB" smtClean="0"/>
              <a:pPr/>
              <a:t>‹#›</a:t>
            </a:fld>
            <a:endParaRPr lang="en-GB"/>
          </a:p>
        </p:txBody>
      </p:sp>
      <p:sp>
        <p:nvSpPr>
          <p:cNvPr id="8" name="Text Placeholder 7"/>
          <p:cNvSpPr>
            <a:spLocks noGrp="1"/>
          </p:cNvSpPr>
          <p:nvPr>
            <p:ph type="body" sz="quarter" idx="13"/>
          </p:nvPr>
        </p:nvSpPr>
        <p:spPr>
          <a:xfrm>
            <a:off x="1899444" y="1325787"/>
            <a:ext cx="8393112" cy="914400"/>
          </a:xfrm>
        </p:spPr>
        <p:txBody>
          <a:bodyPr/>
          <a:lstStyle>
            <a:lvl1pPr marL="0" indent="0" algn="ctr">
              <a:buNone/>
              <a:defRPr/>
            </a:lvl1pPr>
          </a:lstStyle>
          <a:p>
            <a:pPr lvl="0"/>
            <a:r>
              <a:rPr lang="en-US"/>
              <a:t>Edit Master text styles</a:t>
            </a:r>
          </a:p>
        </p:txBody>
      </p:sp>
    </p:spTree>
    <p:extLst>
      <p:ext uri="{BB962C8B-B14F-4D97-AF65-F5344CB8AC3E}">
        <p14:creationId xmlns:p14="http://schemas.microsoft.com/office/powerpoint/2010/main" val="493172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322286"/>
            <a:ext cx="10972800" cy="3803877"/>
          </a:xfrm>
        </p:spPr>
        <p:txBody>
          <a:bodyPr/>
          <a:lstStyle>
            <a:lvl1pPr>
              <a:buClr>
                <a:srgbClr val="005BAA"/>
              </a:buClr>
              <a:defRPr>
                <a:latin typeface="Arial" pitchFamily="34" charset="0"/>
                <a:cs typeface="Arial" pitchFamily="34" charset="0"/>
              </a:defRPr>
            </a:lvl1pPr>
            <a:lvl2pPr>
              <a:buClr>
                <a:srgbClr val="005BAA"/>
              </a:buClr>
              <a:defRPr>
                <a:latin typeface="Arial" pitchFamily="34" charset="0"/>
                <a:cs typeface="Arial" pitchFamily="34" charset="0"/>
              </a:defRPr>
            </a:lvl2pPr>
            <a:lvl3pPr>
              <a:buClr>
                <a:srgbClr val="005BAA"/>
              </a:buClr>
              <a:defRPr>
                <a:latin typeface="Arial" pitchFamily="34" charset="0"/>
                <a:cs typeface="Arial" pitchFamily="34" charset="0"/>
              </a:defRPr>
            </a:lvl3pPr>
            <a:lvl4pPr>
              <a:buClr>
                <a:srgbClr val="005BAA"/>
              </a:buClr>
              <a:defRPr>
                <a:latin typeface="Arial" pitchFamily="34" charset="0"/>
                <a:cs typeface="Arial" pitchFamily="34" charset="0"/>
              </a:defRPr>
            </a:lvl4pPr>
            <a:lvl5pPr>
              <a:buClr>
                <a:srgbClr val="005BAA"/>
              </a:buCl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6F7F1D8-9C36-444B-8549-A88E5B94F5EB}" type="datetimeFigureOut">
              <a:rPr lang="en-GB" smtClean="0"/>
              <a:pPr/>
              <a:t>22/05/2025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DE3E9-1C82-4021-BE3E-15EFF9CAF96F}" type="slidenum">
              <a:rPr lang="en-GB" smtClean="0"/>
              <a:pPr/>
              <a:t>‹#›</a:t>
            </a:fld>
            <a:endParaRPr lang="en-GB"/>
          </a:p>
        </p:txBody>
      </p:sp>
      <p:sp>
        <p:nvSpPr>
          <p:cNvPr id="8" name="Text Placeholder 7"/>
          <p:cNvSpPr>
            <a:spLocks noGrp="1"/>
          </p:cNvSpPr>
          <p:nvPr>
            <p:ph type="body" sz="quarter" idx="13"/>
          </p:nvPr>
        </p:nvSpPr>
        <p:spPr>
          <a:xfrm>
            <a:off x="1899444" y="1325787"/>
            <a:ext cx="8393112" cy="914400"/>
          </a:xfrm>
        </p:spPr>
        <p:txBody>
          <a:bodyPr/>
          <a:lstStyle>
            <a:lvl1pPr marL="0" indent="0" algn="ctr">
              <a:buNone/>
              <a:defRPr/>
            </a:lvl1pPr>
          </a:lstStyle>
          <a:p>
            <a:pPr lvl="0"/>
            <a:r>
              <a:rPr lang="en-US"/>
              <a:t>Edit Master text styles</a:t>
            </a:r>
          </a:p>
        </p:txBody>
      </p:sp>
    </p:spTree>
    <p:extLst>
      <p:ext uri="{BB962C8B-B14F-4D97-AF65-F5344CB8AC3E}">
        <p14:creationId xmlns:p14="http://schemas.microsoft.com/office/powerpoint/2010/main" val="2994194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atin typeface="Arial" pitchFamily="34" charset="0"/>
                <a:cs typeface="Arial" pitchFamily="34" charset="0"/>
              </a:defRPr>
            </a:lvl1pPr>
          </a:lstStyle>
          <a:p>
            <a:r>
              <a:rPr lang="en-US"/>
              <a:t>Click to edit Master title style</a:t>
            </a:r>
            <a:endParaRPr lang="en-GB"/>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F7F1D8-9C36-444B-8549-A88E5B94F5EB}" type="datetimeFigureOut">
              <a:rPr lang="en-GB" smtClean="0"/>
              <a:pPr/>
              <a:t>22/05/2025</a:t>
            </a:fld>
            <a:endParaRPr lang="en-GB"/>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endParaRPr lang="en-GB"/>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7B4DE3E9-1C82-4021-BE3E-15EFF9CAF96F}" type="slidenum">
              <a:rPr lang="en-GB" smtClean="0"/>
              <a:pPr/>
              <a:t>‹#›</a:t>
            </a:fld>
            <a:endParaRPr lang="en-GB"/>
          </a:p>
        </p:txBody>
      </p:sp>
      <p:sp>
        <p:nvSpPr>
          <p:cNvPr id="8" name="Text Placeholder 7"/>
          <p:cNvSpPr>
            <a:spLocks noGrp="1"/>
          </p:cNvSpPr>
          <p:nvPr>
            <p:ph type="body" sz="quarter" idx="13"/>
          </p:nvPr>
        </p:nvSpPr>
        <p:spPr>
          <a:xfrm>
            <a:off x="1899444" y="1325787"/>
            <a:ext cx="8393112" cy="914400"/>
          </a:xfrm>
        </p:spPr>
        <p:txBody>
          <a:bodyPr/>
          <a:lstStyle>
            <a:lvl1pPr marL="0" indent="0" algn="ctr">
              <a:buNone/>
              <a:defRPr/>
            </a:lvl1pPr>
          </a:lstStyle>
          <a:p>
            <a:pPr lvl="0"/>
            <a:r>
              <a:rPr lang="en-US"/>
              <a:t>Edit Master text styles</a:t>
            </a:r>
          </a:p>
        </p:txBody>
      </p:sp>
    </p:spTree>
    <p:extLst>
      <p:ext uri="{BB962C8B-B14F-4D97-AF65-F5344CB8AC3E}">
        <p14:creationId xmlns:p14="http://schemas.microsoft.com/office/powerpoint/2010/main" val="3518739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2177143"/>
            <a:ext cx="5410200" cy="3949020"/>
          </a:xfrm>
        </p:spPr>
        <p:txBody>
          <a:bodyPr/>
          <a:lstStyle>
            <a:lvl1pPr>
              <a:buClr>
                <a:srgbClr val="005BAA"/>
              </a:buClr>
              <a:defRPr sz="2800">
                <a:latin typeface="Arial" pitchFamily="34" charset="0"/>
                <a:cs typeface="Arial" pitchFamily="34" charset="0"/>
              </a:defRPr>
            </a:lvl1pPr>
            <a:lvl2pPr>
              <a:buClr>
                <a:srgbClr val="005BAA"/>
              </a:buClr>
              <a:defRPr sz="2400">
                <a:latin typeface="Arial" pitchFamily="34" charset="0"/>
                <a:cs typeface="Arial" pitchFamily="34" charset="0"/>
              </a:defRPr>
            </a:lvl2pPr>
            <a:lvl3pPr>
              <a:buClr>
                <a:srgbClr val="005BAA"/>
              </a:buClr>
              <a:defRPr sz="2000">
                <a:latin typeface="Arial" pitchFamily="34" charset="0"/>
                <a:cs typeface="Arial" pitchFamily="34" charset="0"/>
              </a:defRPr>
            </a:lvl3pPr>
            <a:lvl4pPr>
              <a:buClr>
                <a:srgbClr val="005BAA"/>
              </a:buClr>
              <a:defRPr sz="1800">
                <a:latin typeface="Arial" pitchFamily="34" charset="0"/>
                <a:cs typeface="Arial" pitchFamily="34" charset="0"/>
              </a:defRPr>
            </a:lvl4pPr>
            <a:lvl5pPr>
              <a:buClr>
                <a:srgbClr val="005BAA"/>
              </a:buCl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2177143"/>
            <a:ext cx="5410200" cy="3949020"/>
          </a:xfrm>
        </p:spPr>
        <p:txBody>
          <a:bodyPr/>
          <a:lstStyle>
            <a:lvl1pPr>
              <a:buClr>
                <a:srgbClr val="005BAA"/>
              </a:buClr>
              <a:defRPr sz="2800">
                <a:latin typeface="Arial" pitchFamily="34" charset="0"/>
                <a:cs typeface="Arial" pitchFamily="34" charset="0"/>
              </a:defRPr>
            </a:lvl1pPr>
            <a:lvl2pPr>
              <a:buClr>
                <a:srgbClr val="005BAA"/>
              </a:buClr>
              <a:defRPr sz="2400">
                <a:latin typeface="Arial" pitchFamily="34" charset="0"/>
                <a:cs typeface="Arial" pitchFamily="34" charset="0"/>
              </a:defRPr>
            </a:lvl2pPr>
            <a:lvl3pPr>
              <a:buClr>
                <a:srgbClr val="005BAA"/>
              </a:buClr>
              <a:defRPr sz="2000">
                <a:latin typeface="Arial" pitchFamily="34" charset="0"/>
                <a:cs typeface="Arial" pitchFamily="34" charset="0"/>
              </a:defRPr>
            </a:lvl3pPr>
            <a:lvl4pPr>
              <a:buClr>
                <a:srgbClr val="005BAA"/>
              </a:buClr>
              <a:defRPr sz="1800">
                <a:latin typeface="Arial" pitchFamily="34" charset="0"/>
                <a:cs typeface="Arial" pitchFamily="34" charset="0"/>
              </a:defRPr>
            </a:lvl4pPr>
            <a:lvl5pPr>
              <a:buClr>
                <a:srgbClr val="005BAA"/>
              </a:buCl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6F7F1D8-9C36-444B-8549-A88E5B94F5EB}" type="datetimeFigureOut">
              <a:rPr lang="en-GB" smtClean="0"/>
              <a:pPr/>
              <a:t>22/05/2025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4DE3E9-1C82-4021-BE3E-15EFF9CAF96F}" type="slidenum">
              <a:rPr lang="en-GB" smtClean="0"/>
              <a:pPr/>
              <a:t>‹#›</a:t>
            </a:fld>
            <a:endParaRPr lang="en-GB"/>
          </a:p>
        </p:txBody>
      </p:sp>
      <p:sp>
        <p:nvSpPr>
          <p:cNvPr id="9" name="Text Placeholder 7"/>
          <p:cNvSpPr>
            <a:spLocks noGrp="1"/>
          </p:cNvSpPr>
          <p:nvPr>
            <p:ph type="body" sz="quarter" idx="13"/>
          </p:nvPr>
        </p:nvSpPr>
        <p:spPr>
          <a:xfrm>
            <a:off x="1899444" y="1325787"/>
            <a:ext cx="8393112" cy="914400"/>
          </a:xfrm>
        </p:spPr>
        <p:txBody>
          <a:bodyPr/>
          <a:lstStyle>
            <a:lvl1pPr marL="0" indent="0" algn="ctr">
              <a:buNone/>
              <a:defRPr/>
            </a:lvl1pPr>
          </a:lstStyle>
          <a:p>
            <a:pPr lvl="0"/>
            <a:r>
              <a:rPr lang="en-US"/>
              <a:t>Edit Master text styles</a:t>
            </a:r>
          </a:p>
        </p:txBody>
      </p:sp>
    </p:spTree>
    <p:extLst>
      <p:ext uri="{BB962C8B-B14F-4D97-AF65-F5344CB8AC3E}">
        <p14:creationId xmlns:p14="http://schemas.microsoft.com/office/powerpoint/2010/main" val="997209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flipV="1">
            <a:off x="609600" y="2174874"/>
            <a:ext cx="5386388" cy="4571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flipV="1">
            <a:off x="6192838" y="2174875"/>
            <a:ext cx="5389562" cy="535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6F7F1D8-9C36-444B-8549-A88E5B94F5EB}" type="datetimeFigureOut">
              <a:rPr lang="en-GB" smtClean="0"/>
              <a:pPr/>
              <a:t>22/05/2025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4DE3E9-1C82-4021-BE3E-15EFF9CAF96F}" type="slidenum">
              <a:rPr lang="en-GB" smtClean="0"/>
              <a:pPr/>
              <a:t>‹#›</a:t>
            </a:fld>
            <a:endParaRPr lang="en-GB"/>
          </a:p>
        </p:txBody>
      </p:sp>
      <p:sp>
        <p:nvSpPr>
          <p:cNvPr id="11" name="Text Placeholder 7"/>
          <p:cNvSpPr>
            <a:spLocks noGrp="1"/>
          </p:cNvSpPr>
          <p:nvPr>
            <p:ph type="body" sz="quarter" idx="13"/>
          </p:nvPr>
        </p:nvSpPr>
        <p:spPr>
          <a:xfrm>
            <a:off x="1899444" y="1325787"/>
            <a:ext cx="8393112" cy="914400"/>
          </a:xfrm>
        </p:spPr>
        <p:txBody>
          <a:bodyPr/>
          <a:lstStyle>
            <a:lvl1pPr marL="0" indent="0" algn="ctr">
              <a:buNone/>
              <a:defRPr/>
            </a:lvl1pPr>
          </a:lstStyle>
          <a:p>
            <a:pPr lvl="0"/>
            <a:r>
              <a:rPr lang="en-US"/>
              <a:t>Edit Master text styles</a:t>
            </a:r>
          </a:p>
        </p:txBody>
      </p:sp>
    </p:spTree>
    <p:extLst>
      <p:ext uri="{BB962C8B-B14F-4D97-AF65-F5344CB8AC3E}">
        <p14:creationId xmlns:p14="http://schemas.microsoft.com/office/powerpoint/2010/main" val="222413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6F7F1D8-9C36-444B-8549-A88E5B94F5EB}" type="datetimeFigureOut">
              <a:rPr lang="en-GB" smtClean="0"/>
              <a:pPr/>
              <a:t>22/05/2025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4DE3E9-1C82-4021-BE3E-15EFF9CAF96F}" type="slidenum">
              <a:rPr lang="en-GB" smtClean="0"/>
              <a:pPr/>
              <a:t>‹#›</a:t>
            </a:fld>
            <a:endParaRPr lang="en-GB"/>
          </a:p>
        </p:txBody>
      </p:sp>
      <p:sp>
        <p:nvSpPr>
          <p:cNvPr id="7" name="Text Placeholder 7"/>
          <p:cNvSpPr>
            <a:spLocks noGrp="1"/>
          </p:cNvSpPr>
          <p:nvPr>
            <p:ph type="body" sz="quarter" idx="13"/>
          </p:nvPr>
        </p:nvSpPr>
        <p:spPr>
          <a:xfrm>
            <a:off x="1899444" y="1325787"/>
            <a:ext cx="8393112" cy="914400"/>
          </a:xfrm>
        </p:spPr>
        <p:txBody>
          <a:bodyPr/>
          <a:lstStyle>
            <a:lvl1pPr marL="0" indent="0" algn="ctr">
              <a:buNone/>
              <a:defRPr/>
            </a:lvl1pPr>
          </a:lstStyle>
          <a:p>
            <a:pPr lvl="0"/>
            <a:r>
              <a:rPr lang="en-US"/>
              <a:t>Edit Master text styles</a:t>
            </a:r>
          </a:p>
        </p:txBody>
      </p:sp>
    </p:spTree>
    <p:extLst>
      <p:ext uri="{BB962C8B-B14F-4D97-AF65-F5344CB8AC3E}">
        <p14:creationId xmlns:p14="http://schemas.microsoft.com/office/powerpoint/2010/main" val="2358327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ext Placeholder 7"/>
          <p:cNvSpPr>
            <a:spLocks noGrp="1"/>
          </p:cNvSpPr>
          <p:nvPr>
            <p:ph type="body" sz="quarter" idx="13"/>
          </p:nvPr>
        </p:nvSpPr>
        <p:spPr>
          <a:xfrm>
            <a:off x="1899444" y="1325787"/>
            <a:ext cx="8393112" cy="914400"/>
          </a:xfrm>
        </p:spPr>
        <p:txBody>
          <a:bodyPr/>
          <a:lstStyle>
            <a:lvl1pPr marL="0" indent="0" algn="ctr">
              <a:buNone/>
              <a:defRPr/>
            </a:lvl1pPr>
          </a:lstStyle>
          <a:p>
            <a:pPr lvl="0"/>
            <a:r>
              <a:rPr lang="en-US"/>
              <a:t>Edit Master text styles</a:t>
            </a:r>
          </a:p>
        </p:txBody>
      </p:sp>
    </p:spTree>
    <p:extLst>
      <p:ext uri="{BB962C8B-B14F-4D97-AF65-F5344CB8AC3E}">
        <p14:creationId xmlns:p14="http://schemas.microsoft.com/office/powerpoint/2010/main" val="3977822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6F7F1D8-9C36-444B-8549-A88E5B94F5EB}" type="datetimeFigureOut">
              <a:rPr lang="en-GB" smtClean="0"/>
              <a:pPr/>
              <a:t>22/05/2025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4DE3E9-1C82-4021-BE3E-15EFF9CAF96F}" type="slidenum">
              <a:rPr lang="en-GB" smtClean="0"/>
              <a:pPr/>
              <a:t>‹#›</a:t>
            </a:fld>
            <a:endParaRPr lang="en-GB"/>
          </a:p>
        </p:txBody>
      </p:sp>
    </p:spTree>
    <p:extLst>
      <p:ext uri="{BB962C8B-B14F-4D97-AF65-F5344CB8AC3E}">
        <p14:creationId xmlns:p14="http://schemas.microsoft.com/office/powerpoint/2010/main" val="1197005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6F7F1D8-9C36-444B-8549-A88E5B94F5EB}" type="datetimeFigureOut">
              <a:rPr lang="en-GB" smtClean="0"/>
              <a:pPr/>
              <a:t>22/05/2025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4DE3E9-1C82-4021-BE3E-15EFF9CAF96F}" type="slidenum">
              <a:rPr lang="en-GB" smtClean="0"/>
              <a:pPr/>
              <a:t>‹#›</a:t>
            </a:fld>
            <a:endParaRPr lang="en-GB"/>
          </a:p>
        </p:txBody>
      </p:sp>
    </p:spTree>
    <p:extLst>
      <p:ext uri="{BB962C8B-B14F-4D97-AF65-F5344CB8AC3E}">
        <p14:creationId xmlns:p14="http://schemas.microsoft.com/office/powerpoint/2010/main" val="2775921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F7F1D8-9C36-444B-8549-A88E5B94F5EB}" type="datetimeFigureOut">
              <a:rPr lang="en-GB" smtClean="0"/>
              <a:pPr/>
              <a:t>22/05/2025</a:t>
            </a:fld>
            <a:endParaRPr lang="en-GB"/>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4DE3E9-1C82-4021-BE3E-15EFF9CAF96F}" type="slidenum">
              <a:rPr lang="en-GB" smtClean="0"/>
              <a:pPr/>
              <a:t>‹#›</a:t>
            </a:fld>
            <a:endParaRPr lang="en-GB"/>
          </a:p>
        </p:txBody>
      </p:sp>
      <p:pic>
        <p:nvPicPr>
          <p:cNvPr id="7" name="Picture 6">
            <a:extLst>
              <a:ext uri="{FF2B5EF4-FFF2-40B4-BE49-F238E27FC236}">
                <a16:creationId xmlns:a16="http://schemas.microsoft.com/office/drawing/2014/main" id="{25E0C57E-19B2-A047-9721-BA8D93D00195}"/>
              </a:ext>
            </a:extLst>
          </p:cNvPr>
          <p:cNvPicPr>
            <a:picLocks noChangeAspect="1"/>
          </p:cNvPicPr>
          <p:nvPr/>
        </p:nvPicPr>
        <p:blipFill>
          <a:blip r:embed="rId17"/>
          <a:stretch>
            <a:fillRect/>
          </a:stretch>
        </p:blipFill>
        <p:spPr>
          <a:xfrm>
            <a:off x="0" y="0"/>
            <a:ext cx="12192000" cy="6858000"/>
          </a:xfrm>
          <a:prstGeom prst="rect">
            <a:avLst/>
          </a:prstGeom>
        </p:spPr>
      </p:pic>
    </p:spTree>
    <p:extLst>
      <p:ext uri="{BB962C8B-B14F-4D97-AF65-F5344CB8AC3E}">
        <p14:creationId xmlns:p14="http://schemas.microsoft.com/office/powerpoint/2010/main" val="43207967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61" r:id="rId14"/>
    <p:sldLayoutId id="2147483660"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2.xml"/><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CF2FF-BC6D-4F27-BB20-020F1664E22A}"/>
              </a:ext>
            </a:extLst>
          </p:cNvPr>
          <p:cNvSpPr>
            <a:spLocks noGrp="1"/>
          </p:cNvSpPr>
          <p:nvPr>
            <p:ph type="ctrTitle"/>
          </p:nvPr>
        </p:nvSpPr>
        <p:spPr>
          <a:xfrm>
            <a:off x="1524000" y="1698435"/>
            <a:ext cx="9144000" cy="2387600"/>
          </a:xfrm>
        </p:spPr>
        <p:txBody>
          <a:bodyPr>
            <a:normAutofit fontScale="90000"/>
          </a:bodyPr>
          <a:lstStyle/>
          <a:p>
            <a:r>
              <a:rPr lang="en-GB" dirty="0">
                <a:latin typeface="Arial" panose="020B0604020202020204" pitchFamily="34" charset="0"/>
                <a:cs typeface="Arial" panose="020B0604020202020204" pitchFamily="34" charset="0"/>
              </a:rPr>
              <a:t>Chichester College </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Photography Transition Task </a:t>
            </a:r>
          </a:p>
        </p:txBody>
      </p:sp>
      <p:sp>
        <p:nvSpPr>
          <p:cNvPr id="3" name="TextBox 2">
            <a:extLst>
              <a:ext uri="{FF2B5EF4-FFF2-40B4-BE49-F238E27FC236}">
                <a16:creationId xmlns:a16="http://schemas.microsoft.com/office/drawing/2014/main" id="{A326B7A6-64AB-BD0B-4D87-4A9AF84B59FD}"/>
              </a:ext>
            </a:extLst>
          </p:cNvPr>
          <p:cNvSpPr txBox="1"/>
          <p:nvPr/>
        </p:nvSpPr>
        <p:spPr>
          <a:xfrm>
            <a:off x="4331208" y="5366305"/>
            <a:ext cx="3529584"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Name:_____________________</a:t>
            </a:r>
          </a:p>
        </p:txBody>
      </p:sp>
    </p:spTree>
    <p:extLst>
      <p:ext uri="{BB962C8B-B14F-4D97-AF65-F5344CB8AC3E}">
        <p14:creationId xmlns:p14="http://schemas.microsoft.com/office/powerpoint/2010/main" val="661733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50C61-D231-4186-B40C-DD687C085A08}"/>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Overview</a:t>
            </a:r>
          </a:p>
        </p:txBody>
      </p:sp>
      <p:sp>
        <p:nvSpPr>
          <p:cNvPr id="3" name="Content Placeholder 2">
            <a:extLst>
              <a:ext uri="{FF2B5EF4-FFF2-40B4-BE49-F238E27FC236}">
                <a16:creationId xmlns:a16="http://schemas.microsoft.com/office/drawing/2014/main" id="{BA23732C-E3F8-4349-8D27-92D0BC3B1DBC}"/>
              </a:ext>
            </a:extLst>
          </p:cNvPr>
          <p:cNvSpPr>
            <a:spLocks noGrp="1"/>
          </p:cNvSpPr>
          <p:nvPr>
            <p:ph idx="1"/>
          </p:nvPr>
        </p:nvSpPr>
        <p:spPr/>
        <p:txBody>
          <a:bodyPr>
            <a:normAutofit/>
          </a:bodyPr>
          <a:lstStyle/>
          <a:p>
            <a:r>
              <a:rPr lang="en-GB" sz="1700" dirty="0">
                <a:effectLst/>
                <a:latin typeface="Arial" panose="020B0604020202020204" pitchFamily="34" charset="0"/>
                <a:ea typeface="Calibri" panose="020F0502020204030204" pitchFamily="34" charset="0"/>
                <a:cs typeface="Arial" panose="020B0604020202020204" pitchFamily="34" charset="0"/>
              </a:rPr>
              <a:t>To get you thinking about how you can use your camera to document the world around you, we have devised four photographic tasks for you to complete. The aim of these tasks is to show us how you see the world, and how imaginative you can be when image making. </a:t>
            </a:r>
          </a:p>
          <a:p>
            <a:r>
              <a:rPr lang="en-GB" sz="1700" dirty="0">
                <a:effectLst/>
                <a:latin typeface="Arial" panose="020B0604020202020204" pitchFamily="34" charset="0"/>
                <a:ea typeface="Calibri" panose="020F0502020204030204" pitchFamily="34" charset="0"/>
                <a:cs typeface="Arial" panose="020B0604020202020204" pitchFamily="34" charset="0"/>
              </a:rPr>
              <a:t>For each section we have supplied you with artists to give you some potential influences of how to approach the task, however, feel free to interpret the brief in your own creative way.  </a:t>
            </a:r>
          </a:p>
          <a:p>
            <a:endParaRPr lang="en-GB" sz="1700" dirty="0">
              <a:latin typeface="Arial" panose="020B0604020202020204" pitchFamily="34" charset="0"/>
              <a:ea typeface="Calibri" panose="020F0502020204030204" pitchFamily="34" charset="0"/>
              <a:cs typeface="Arial" panose="020B0604020202020204" pitchFamily="34" charset="0"/>
            </a:endParaRPr>
          </a:p>
          <a:p>
            <a:r>
              <a:rPr lang="en-GB" sz="1700" dirty="0">
                <a:latin typeface="Arial" panose="020B0604020202020204" pitchFamily="34" charset="0"/>
                <a:ea typeface="Calibri" panose="020F0502020204030204" pitchFamily="34" charset="0"/>
                <a:cs typeface="Arial" panose="020B0604020202020204" pitchFamily="34" charset="0"/>
              </a:rPr>
              <a:t>Please Complete:</a:t>
            </a:r>
          </a:p>
          <a:p>
            <a:pPr marL="800100" lvl="1" indent="-342900">
              <a:lnSpc>
                <a:spcPct val="107000"/>
              </a:lnSpc>
              <a:buFont typeface="+mj-lt"/>
              <a:buAutoNum type="arabicPeriod"/>
            </a:pPr>
            <a:r>
              <a:rPr lang="en-US" sz="1700" b="1" dirty="0">
                <a:effectLst/>
                <a:latin typeface="Arial" panose="020B0604020202020204" pitchFamily="34" charset="0"/>
                <a:ea typeface="Calibri" panose="020F0502020204030204" pitchFamily="34" charset="0"/>
                <a:cs typeface="Arial" panose="020B0604020202020204" pitchFamily="34" charset="0"/>
              </a:rPr>
              <a:t>Define a person without showing their face </a:t>
            </a:r>
            <a:endParaRPr lang="en-GB" sz="1700" b="1" dirty="0">
              <a:effectLst/>
              <a:latin typeface="Arial" panose="020B0604020202020204" pitchFamily="34" charset="0"/>
              <a:ea typeface="Calibri" panose="020F0502020204030204" pitchFamily="34" charset="0"/>
              <a:cs typeface="Arial" panose="020B0604020202020204" pitchFamily="34" charset="0"/>
            </a:endParaRPr>
          </a:p>
          <a:p>
            <a:pPr marL="800100" lvl="1" indent="-342900">
              <a:lnSpc>
                <a:spcPct val="107000"/>
              </a:lnSpc>
              <a:buFont typeface="+mj-lt"/>
              <a:buAutoNum type="arabicPeriod"/>
            </a:pPr>
            <a:r>
              <a:rPr lang="en-US" sz="1700" b="1" dirty="0">
                <a:effectLst/>
                <a:latin typeface="Arial" panose="020B0604020202020204" pitchFamily="34" charset="0"/>
                <a:ea typeface="Calibri" panose="020F0502020204030204" pitchFamily="34" charset="0"/>
                <a:cs typeface="Arial" panose="020B0604020202020204" pitchFamily="34" charset="0"/>
              </a:rPr>
              <a:t>Present order amongst chaos</a:t>
            </a:r>
            <a:endParaRPr lang="en-GB" sz="1700" b="1" dirty="0">
              <a:effectLst/>
              <a:latin typeface="Arial" panose="020B0604020202020204" pitchFamily="34" charset="0"/>
              <a:ea typeface="Calibri" panose="020F0502020204030204" pitchFamily="34" charset="0"/>
              <a:cs typeface="Arial" panose="020B0604020202020204" pitchFamily="34" charset="0"/>
            </a:endParaRPr>
          </a:p>
          <a:p>
            <a:pPr marL="800100" lvl="1" indent="-342900">
              <a:lnSpc>
                <a:spcPct val="107000"/>
              </a:lnSpc>
              <a:buFont typeface="+mj-lt"/>
              <a:buAutoNum type="arabicPeriod"/>
            </a:pPr>
            <a:r>
              <a:rPr lang="en-US" sz="1700" b="1" dirty="0">
                <a:effectLst/>
                <a:latin typeface="Arial" panose="020B0604020202020204" pitchFamily="34" charset="0"/>
                <a:ea typeface="Calibri" panose="020F0502020204030204" pitchFamily="34" charset="0"/>
                <a:cs typeface="Arial" panose="020B0604020202020204" pitchFamily="34" charset="0"/>
              </a:rPr>
              <a:t>Create a photo of a thing that makes me question what it is</a:t>
            </a:r>
            <a:endParaRPr lang="en-GB" sz="1700" b="1" dirty="0">
              <a:effectLst/>
              <a:latin typeface="Arial" panose="020B0604020202020204" pitchFamily="34" charset="0"/>
              <a:ea typeface="Calibri" panose="020F0502020204030204" pitchFamily="34" charset="0"/>
              <a:cs typeface="Arial" panose="020B0604020202020204" pitchFamily="34" charset="0"/>
            </a:endParaRPr>
          </a:p>
          <a:p>
            <a:pPr marL="800100" lvl="1" indent="-342900">
              <a:lnSpc>
                <a:spcPct val="107000"/>
              </a:lnSpc>
              <a:spcAft>
                <a:spcPts val="800"/>
              </a:spcAft>
              <a:buFont typeface="+mj-lt"/>
              <a:buAutoNum type="arabicPeriod"/>
            </a:pPr>
            <a:r>
              <a:rPr lang="en-US" sz="1700" b="1" dirty="0">
                <a:effectLst/>
                <a:latin typeface="Arial" panose="020B0604020202020204" pitchFamily="34" charset="0"/>
                <a:ea typeface="Calibri" panose="020F0502020204030204" pitchFamily="34" charset="0"/>
                <a:cs typeface="Arial" panose="020B0604020202020204" pitchFamily="34" charset="0"/>
              </a:rPr>
              <a:t>Take me on a journey</a:t>
            </a:r>
          </a:p>
          <a:p>
            <a:pPr marL="800100" lvl="1" indent="-342900">
              <a:lnSpc>
                <a:spcPct val="107000"/>
              </a:lnSpc>
              <a:spcAft>
                <a:spcPts val="800"/>
              </a:spcAft>
              <a:buFont typeface="+mj-lt"/>
              <a:buAutoNum type="arabicPeriod"/>
            </a:pPr>
            <a:endParaRPr lang="en-US" sz="1700" b="1"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700" dirty="0">
                <a:effectLst/>
                <a:latin typeface="Arial" panose="020B0604020202020204" pitchFamily="34" charset="0"/>
                <a:ea typeface="Calibri" panose="020F0502020204030204" pitchFamily="34" charset="0"/>
                <a:cs typeface="Arial" panose="020B0604020202020204" pitchFamily="34" charset="0"/>
              </a:rPr>
              <a:t>Feel free to insert additional slides to show additional images taken or any editing process. </a:t>
            </a:r>
            <a:endParaRPr lang="en-GB" sz="1700" dirty="0">
              <a:effectLst/>
              <a:latin typeface="Arial" panose="020B0604020202020204" pitchFamily="34" charset="0"/>
              <a:ea typeface="Calibri" panose="020F0502020204030204" pitchFamily="34" charset="0"/>
              <a:cs typeface="Arial" panose="020B0604020202020204" pitchFamily="34" charset="0"/>
            </a:endParaRP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4264495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F9383-65D8-4D6B-939E-9EE9AE7F9AC4}"/>
              </a:ext>
            </a:extLst>
          </p:cNvPr>
          <p:cNvSpPr>
            <a:spLocks noGrp="1"/>
          </p:cNvSpPr>
          <p:nvPr>
            <p:ph type="title"/>
          </p:nvPr>
        </p:nvSpPr>
        <p:spPr>
          <a:xfrm>
            <a:off x="609600" y="864109"/>
            <a:ext cx="10972800" cy="1143000"/>
          </a:xfrm>
        </p:spPr>
        <p:txBody>
          <a:bodyPr>
            <a:normAutofit/>
          </a:bodyPr>
          <a:lstStyle/>
          <a:p>
            <a:pPr marL="342900" lvl="0" indent="-342900">
              <a:lnSpc>
                <a:spcPct val="107000"/>
              </a:lnSpc>
            </a:pPr>
            <a:r>
              <a:rPr lang="en-US" sz="2400" b="1" dirty="0">
                <a:effectLst/>
                <a:latin typeface="Arial" panose="020B0604020202020204" pitchFamily="34" charset="0"/>
                <a:ea typeface="Calibri" panose="020F0502020204030204" pitchFamily="34" charset="0"/>
                <a:cs typeface="Arial" panose="020B0604020202020204" pitchFamily="34" charset="0"/>
              </a:rPr>
              <a:t>Define a person without showing their face</a:t>
            </a:r>
            <a:endParaRPr lang="en-GB"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FE1D45D-86FF-4737-AEDE-19C89235B9ED}"/>
              </a:ext>
            </a:extLst>
          </p:cNvPr>
          <p:cNvSpPr>
            <a:spLocks noGrp="1"/>
          </p:cNvSpPr>
          <p:nvPr>
            <p:ph idx="1"/>
          </p:nvPr>
        </p:nvSpPr>
        <p:spPr>
          <a:xfrm>
            <a:off x="6276974" y="2838321"/>
            <a:ext cx="5509642" cy="2466087"/>
          </a:xfrm>
        </p:spPr>
        <p:txBody>
          <a:bodyPr>
            <a:normAutofit/>
          </a:bodyPr>
          <a:lstStyle/>
          <a:p>
            <a:r>
              <a:rPr lang="en-GB" sz="2000" dirty="0">
                <a:latin typeface="Arial" panose="020B0604020202020204" pitchFamily="34" charset="0"/>
                <a:cs typeface="Arial" panose="020B0604020202020204" pitchFamily="34" charset="0"/>
              </a:rPr>
              <a:t>Why have you chosen to photograph this part of the person? </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How does this say something about them? </a:t>
            </a:r>
          </a:p>
        </p:txBody>
      </p:sp>
      <p:sp>
        <p:nvSpPr>
          <p:cNvPr id="4" name="Rectangle 3">
            <a:extLst>
              <a:ext uri="{FF2B5EF4-FFF2-40B4-BE49-F238E27FC236}">
                <a16:creationId xmlns:a16="http://schemas.microsoft.com/office/drawing/2014/main" id="{076BA116-31DD-4ADB-9E7B-E663F059D18C}"/>
              </a:ext>
            </a:extLst>
          </p:cNvPr>
          <p:cNvSpPr/>
          <p:nvPr/>
        </p:nvSpPr>
        <p:spPr>
          <a:xfrm>
            <a:off x="2019734" y="1973786"/>
            <a:ext cx="3049514" cy="41951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Insert Image </a:t>
            </a:r>
          </a:p>
        </p:txBody>
      </p:sp>
    </p:spTree>
    <p:extLst>
      <p:ext uri="{BB962C8B-B14F-4D97-AF65-F5344CB8AC3E}">
        <p14:creationId xmlns:p14="http://schemas.microsoft.com/office/powerpoint/2010/main" val="2436754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82669-3F0D-4112-9237-31292A703001}"/>
              </a:ext>
            </a:extLst>
          </p:cNvPr>
          <p:cNvSpPr>
            <a:spLocks noGrp="1"/>
          </p:cNvSpPr>
          <p:nvPr>
            <p:ph type="title"/>
          </p:nvPr>
        </p:nvSpPr>
        <p:spPr>
          <a:xfrm>
            <a:off x="838200" y="748411"/>
            <a:ext cx="10515600" cy="1325563"/>
          </a:xfrm>
        </p:spPr>
        <p:txBody>
          <a:bodyPr>
            <a:normAutofit/>
          </a:bodyPr>
          <a:lstStyle/>
          <a:p>
            <a:pPr marL="342900" lvl="0" indent="-342900">
              <a:lnSpc>
                <a:spcPct val="107000"/>
              </a:lnSpc>
            </a:pPr>
            <a:r>
              <a:rPr lang="en-US" sz="2400" b="1" dirty="0">
                <a:effectLst/>
                <a:latin typeface="Arial" panose="020B0604020202020204" pitchFamily="34" charset="0"/>
                <a:ea typeface="Calibri" panose="020F0502020204030204" pitchFamily="34" charset="0"/>
                <a:cs typeface="Arial" panose="020B0604020202020204" pitchFamily="34" charset="0"/>
              </a:rPr>
              <a:t>Present order amongst chaos</a:t>
            </a:r>
            <a:endParaRPr lang="en-GB"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F690109-8ADB-437B-B050-D4238AC557FB}"/>
              </a:ext>
            </a:extLst>
          </p:cNvPr>
          <p:cNvSpPr>
            <a:spLocks noGrp="1"/>
          </p:cNvSpPr>
          <p:nvPr>
            <p:ph idx="1"/>
          </p:nvPr>
        </p:nvSpPr>
        <p:spPr>
          <a:xfrm>
            <a:off x="6955891" y="2703449"/>
            <a:ext cx="3857625" cy="4351338"/>
          </a:xfrm>
        </p:spPr>
        <p:txBody>
          <a:bodyPr>
            <a:normAutofit/>
          </a:bodyPr>
          <a:lstStyle/>
          <a:p>
            <a:r>
              <a:rPr lang="en-GB" sz="2000" dirty="0">
                <a:latin typeface="Arial" panose="020B0604020202020204" pitchFamily="34" charset="0"/>
                <a:cs typeface="Arial" panose="020B0604020202020204" pitchFamily="34" charset="0"/>
              </a:rPr>
              <a:t>Have you chosen order or chaos?</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Why have you chosen this? </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How does your photograph show order/chaos?</a:t>
            </a:r>
          </a:p>
        </p:txBody>
      </p:sp>
      <p:sp>
        <p:nvSpPr>
          <p:cNvPr id="4" name="Rectangle 3">
            <a:extLst>
              <a:ext uri="{FF2B5EF4-FFF2-40B4-BE49-F238E27FC236}">
                <a16:creationId xmlns:a16="http://schemas.microsoft.com/office/drawing/2014/main" id="{8B008B30-900F-4008-8380-118E806AE2A3}"/>
              </a:ext>
            </a:extLst>
          </p:cNvPr>
          <p:cNvSpPr/>
          <p:nvPr/>
        </p:nvSpPr>
        <p:spPr>
          <a:xfrm>
            <a:off x="2128266" y="1935162"/>
            <a:ext cx="3107845" cy="4247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a:p>
            <a:pPr algn="ctr"/>
            <a:r>
              <a:rPr lang="en-GB" dirty="0"/>
              <a:t>Insert Image </a:t>
            </a:r>
          </a:p>
        </p:txBody>
      </p:sp>
    </p:spTree>
    <p:extLst>
      <p:ext uri="{BB962C8B-B14F-4D97-AF65-F5344CB8AC3E}">
        <p14:creationId xmlns:p14="http://schemas.microsoft.com/office/powerpoint/2010/main" val="3302973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DFFF0-0960-472F-ACC3-6C42E869CBB5}"/>
              </a:ext>
            </a:extLst>
          </p:cNvPr>
          <p:cNvSpPr>
            <a:spLocks noGrp="1"/>
          </p:cNvSpPr>
          <p:nvPr>
            <p:ph type="title"/>
          </p:nvPr>
        </p:nvSpPr>
        <p:spPr>
          <a:xfrm>
            <a:off x="2390775" y="521526"/>
            <a:ext cx="8170224" cy="1143000"/>
          </a:xfrm>
        </p:spPr>
        <p:txBody>
          <a:bodyPr>
            <a:normAutofit/>
          </a:bodyPr>
          <a:lstStyle/>
          <a:p>
            <a:pPr marL="342900" lvl="0" indent="-342900">
              <a:lnSpc>
                <a:spcPct val="107000"/>
              </a:lnSpc>
            </a:pPr>
            <a:r>
              <a:rPr lang="en-US" sz="2400" b="1" dirty="0">
                <a:effectLst/>
                <a:latin typeface="Arial" panose="020B0604020202020204" pitchFamily="34" charset="0"/>
                <a:ea typeface="Calibri" panose="020F0502020204030204" pitchFamily="34" charset="0"/>
                <a:cs typeface="Arial" panose="020B0604020202020204" pitchFamily="34" charset="0"/>
              </a:rPr>
              <a:t>Create a photograph of a</a:t>
            </a:r>
            <a:r>
              <a:rPr lang="en-US" sz="2400" b="1" dirty="0">
                <a:latin typeface="Arial" panose="020B0604020202020204" pitchFamily="34" charset="0"/>
                <a:ea typeface="Calibri" panose="020F0502020204030204" pitchFamily="34" charset="0"/>
                <a:cs typeface="Arial" panose="020B0604020202020204" pitchFamily="34" charset="0"/>
              </a:rPr>
              <a:t>n </a:t>
            </a:r>
            <a:r>
              <a:rPr lang="en-US" sz="2400" b="1" dirty="0">
                <a:effectLst/>
                <a:latin typeface="Arial" panose="020B0604020202020204" pitchFamily="34" charset="0"/>
                <a:ea typeface="Calibri" panose="020F0502020204030204" pitchFamily="34" charset="0"/>
                <a:cs typeface="Arial" panose="020B0604020202020204" pitchFamily="34" charset="0"/>
              </a:rPr>
              <a:t>object that makes me question what it is</a:t>
            </a:r>
            <a:endParaRPr lang="en-GB"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1788879E-C7CB-4C65-8519-5637DCAD52D4}"/>
              </a:ext>
            </a:extLst>
          </p:cNvPr>
          <p:cNvSpPr>
            <a:spLocks noGrp="1"/>
          </p:cNvSpPr>
          <p:nvPr>
            <p:ph idx="1"/>
          </p:nvPr>
        </p:nvSpPr>
        <p:spPr>
          <a:xfrm>
            <a:off x="6845428" y="2466149"/>
            <a:ext cx="4941188" cy="4351338"/>
          </a:xfrm>
        </p:spPr>
        <p:txBody>
          <a:bodyPr>
            <a:normAutofit/>
          </a:bodyPr>
          <a:lstStyle/>
          <a:p>
            <a:r>
              <a:rPr lang="en-GB" sz="2000" dirty="0">
                <a:latin typeface="Arial" panose="020B0604020202020204" pitchFamily="34" charset="0"/>
                <a:cs typeface="Arial" panose="020B0604020202020204" pitchFamily="34" charset="0"/>
              </a:rPr>
              <a:t>What made you select this object?</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How have you photographed it to alter the perspective of it/way it looks?</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Why is it successful? </a:t>
            </a:r>
          </a:p>
          <a:p>
            <a:endParaRPr lang="en-GB" sz="20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821DBF4-E64D-4FDC-A296-5BB9ADFCC410}"/>
              </a:ext>
            </a:extLst>
          </p:cNvPr>
          <p:cNvSpPr/>
          <p:nvPr/>
        </p:nvSpPr>
        <p:spPr>
          <a:xfrm>
            <a:off x="2390774" y="1888953"/>
            <a:ext cx="3336325" cy="4562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a:p>
            <a:pPr algn="ctr"/>
            <a:r>
              <a:rPr lang="en-GB" dirty="0"/>
              <a:t>Insert Image </a:t>
            </a:r>
          </a:p>
        </p:txBody>
      </p:sp>
    </p:spTree>
    <p:extLst>
      <p:ext uri="{BB962C8B-B14F-4D97-AF65-F5344CB8AC3E}">
        <p14:creationId xmlns:p14="http://schemas.microsoft.com/office/powerpoint/2010/main" val="3782570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9F9B3-926D-4D0E-A195-9EB15EFB6A49}"/>
              </a:ext>
            </a:extLst>
          </p:cNvPr>
          <p:cNvSpPr>
            <a:spLocks noGrp="1"/>
          </p:cNvSpPr>
          <p:nvPr>
            <p:ph type="title"/>
          </p:nvPr>
        </p:nvSpPr>
        <p:spPr>
          <a:xfrm>
            <a:off x="609600" y="274638"/>
            <a:ext cx="8391896" cy="1143000"/>
          </a:xfrm>
        </p:spPr>
        <p:txBody>
          <a:bodyPr>
            <a:normAutofit/>
          </a:bodyPr>
          <a:lstStyle/>
          <a:p>
            <a:pPr marL="342900" lvl="0" indent="-342900">
              <a:lnSpc>
                <a:spcPct val="107000"/>
              </a:lnSpc>
            </a:pPr>
            <a:r>
              <a:rPr lang="en-US" sz="2400" b="1" dirty="0">
                <a:effectLst/>
                <a:latin typeface="Arial" panose="020B0604020202020204" pitchFamily="34" charset="0"/>
                <a:ea typeface="Calibri" panose="020F0502020204030204" pitchFamily="34" charset="0"/>
                <a:cs typeface="Arial" panose="020B0604020202020204" pitchFamily="34" charset="0"/>
              </a:rPr>
              <a:t>Take me on a journey</a:t>
            </a:r>
            <a:endParaRPr lang="en-GB"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E5BAA7D-7309-42F1-A1F9-766BC5715D02}"/>
              </a:ext>
            </a:extLst>
          </p:cNvPr>
          <p:cNvSpPr>
            <a:spLocks noGrp="1"/>
          </p:cNvSpPr>
          <p:nvPr>
            <p:ph idx="1"/>
          </p:nvPr>
        </p:nvSpPr>
        <p:spPr>
          <a:xfrm>
            <a:off x="8000997" y="1983613"/>
            <a:ext cx="3286125" cy="5811838"/>
          </a:xfrm>
        </p:spPr>
        <p:txBody>
          <a:bodyPr>
            <a:normAutofit/>
          </a:bodyPr>
          <a:lstStyle/>
          <a:p>
            <a:r>
              <a:rPr lang="en-GB" sz="2000" dirty="0">
                <a:latin typeface="Arial" panose="020B0604020202020204" pitchFamily="34" charset="0"/>
                <a:cs typeface="Arial" panose="020B0604020202020204" pitchFamily="34" charset="0"/>
              </a:rPr>
              <a:t>Where have you decided to photograph? Why? </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Why have you chosen these places/people/objects to photograph? </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How do the images present a story/narrative of the journey? </a:t>
            </a:r>
          </a:p>
        </p:txBody>
      </p:sp>
      <p:grpSp>
        <p:nvGrpSpPr>
          <p:cNvPr id="10" name="Group 9">
            <a:extLst>
              <a:ext uri="{FF2B5EF4-FFF2-40B4-BE49-F238E27FC236}">
                <a16:creationId xmlns:a16="http://schemas.microsoft.com/office/drawing/2014/main" id="{8A13A2DC-4646-405E-8260-4EAE6541BCB3}"/>
              </a:ext>
            </a:extLst>
          </p:cNvPr>
          <p:cNvGrpSpPr/>
          <p:nvPr/>
        </p:nvGrpSpPr>
        <p:grpSpPr>
          <a:xfrm>
            <a:off x="904878" y="1449070"/>
            <a:ext cx="6438898" cy="5120005"/>
            <a:chOff x="609600" y="1658620"/>
            <a:chExt cx="8077200" cy="7284085"/>
          </a:xfrm>
        </p:grpSpPr>
        <p:sp>
          <p:nvSpPr>
            <p:cNvPr id="4" name="Rectangle 3">
              <a:extLst>
                <a:ext uri="{FF2B5EF4-FFF2-40B4-BE49-F238E27FC236}">
                  <a16:creationId xmlns:a16="http://schemas.microsoft.com/office/drawing/2014/main" id="{F9C7CC4F-8CFB-4FF8-B529-93E0B5BADB1F}"/>
                </a:ext>
              </a:extLst>
            </p:cNvPr>
            <p:cNvSpPr/>
            <p:nvPr/>
          </p:nvSpPr>
          <p:spPr>
            <a:xfrm>
              <a:off x="609600" y="1658620"/>
              <a:ext cx="2590800" cy="3540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a:p>
              <a:pPr algn="ctr"/>
              <a:r>
                <a:rPr lang="en-GB" dirty="0"/>
                <a:t>Insert Image </a:t>
              </a:r>
            </a:p>
          </p:txBody>
        </p:sp>
        <p:sp>
          <p:nvSpPr>
            <p:cNvPr id="5" name="Rectangle 4">
              <a:extLst>
                <a:ext uri="{FF2B5EF4-FFF2-40B4-BE49-F238E27FC236}">
                  <a16:creationId xmlns:a16="http://schemas.microsoft.com/office/drawing/2014/main" id="{9738AAD4-36C2-4904-B1DD-22EAE896FE67}"/>
                </a:ext>
              </a:extLst>
            </p:cNvPr>
            <p:cNvSpPr/>
            <p:nvPr/>
          </p:nvSpPr>
          <p:spPr>
            <a:xfrm>
              <a:off x="3352800" y="1658620"/>
              <a:ext cx="2590800" cy="3540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a:p>
              <a:pPr algn="ctr"/>
              <a:r>
                <a:rPr lang="en-GB" dirty="0"/>
                <a:t>Insert Image </a:t>
              </a:r>
            </a:p>
          </p:txBody>
        </p:sp>
        <p:sp>
          <p:nvSpPr>
            <p:cNvPr id="6" name="Rectangle 5">
              <a:extLst>
                <a:ext uri="{FF2B5EF4-FFF2-40B4-BE49-F238E27FC236}">
                  <a16:creationId xmlns:a16="http://schemas.microsoft.com/office/drawing/2014/main" id="{84964FD7-62CC-487E-B032-0169A73B74B1}"/>
                </a:ext>
              </a:extLst>
            </p:cNvPr>
            <p:cNvSpPr/>
            <p:nvPr/>
          </p:nvSpPr>
          <p:spPr>
            <a:xfrm>
              <a:off x="6096000" y="1658620"/>
              <a:ext cx="2590800" cy="3540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a:p>
              <a:pPr algn="ctr"/>
              <a:r>
                <a:rPr lang="en-GB" dirty="0"/>
                <a:t>Insert Image </a:t>
              </a:r>
            </a:p>
          </p:txBody>
        </p:sp>
        <p:sp>
          <p:nvSpPr>
            <p:cNvPr id="7" name="Rectangle 6">
              <a:extLst>
                <a:ext uri="{FF2B5EF4-FFF2-40B4-BE49-F238E27FC236}">
                  <a16:creationId xmlns:a16="http://schemas.microsoft.com/office/drawing/2014/main" id="{32318CEC-62A5-4F56-831A-90789FDD52D1}"/>
                </a:ext>
              </a:extLst>
            </p:cNvPr>
            <p:cNvSpPr/>
            <p:nvPr/>
          </p:nvSpPr>
          <p:spPr>
            <a:xfrm>
              <a:off x="609600" y="5401945"/>
              <a:ext cx="2590800" cy="3540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a:p>
              <a:pPr algn="ctr"/>
              <a:r>
                <a:rPr lang="en-GB" dirty="0"/>
                <a:t>Insert Image </a:t>
              </a:r>
            </a:p>
          </p:txBody>
        </p:sp>
        <p:sp>
          <p:nvSpPr>
            <p:cNvPr id="8" name="Rectangle 7">
              <a:extLst>
                <a:ext uri="{FF2B5EF4-FFF2-40B4-BE49-F238E27FC236}">
                  <a16:creationId xmlns:a16="http://schemas.microsoft.com/office/drawing/2014/main" id="{4F2F831E-5AFB-4496-BCF7-983D73E38B33}"/>
                </a:ext>
              </a:extLst>
            </p:cNvPr>
            <p:cNvSpPr/>
            <p:nvPr/>
          </p:nvSpPr>
          <p:spPr>
            <a:xfrm>
              <a:off x="3352800" y="5401945"/>
              <a:ext cx="2590800" cy="3540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a:p>
              <a:pPr algn="ctr"/>
              <a:r>
                <a:rPr lang="en-GB" dirty="0"/>
                <a:t>Insert Image </a:t>
              </a:r>
            </a:p>
          </p:txBody>
        </p:sp>
        <p:sp>
          <p:nvSpPr>
            <p:cNvPr id="9" name="Rectangle 8">
              <a:extLst>
                <a:ext uri="{FF2B5EF4-FFF2-40B4-BE49-F238E27FC236}">
                  <a16:creationId xmlns:a16="http://schemas.microsoft.com/office/drawing/2014/main" id="{DC799682-76F5-4153-B979-38E417D69848}"/>
                </a:ext>
              </a:extLst>
            </p:cNvPr>
            <p:cNvSpPr/>
            <p:nvPr/>
          </p:nvSpPr>
          <p:spPr>
            <a:xfrm>
              <a:off x="6096000" y="5401945"/>
              <a:ext cx="2590800" cy="3540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a:p>
              <a:pPr algn="ctr"/>
              <a:r>
                <a:rPr lang="en-GB" dirty="0"/>
                <a:t>Insert Image </a:t>
              </a:r>
            </a:p>
          </p:txBody>
        </p:sp>
      </p:grpSp>
    </p:spTree>
    <p:extLst>
      <p:ext uri="{BB962C8B-B14F-4D97-AF65-F5344CB8AC3E}">
        <p14:creationId xmlns:p14="http://schemas.microsoft.com/office/powerpoint/2010/main" val="1431409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20BE4-0C57-4A65-A942-5C2BA502A8D2}"/>
              </a:ext>
            </a:extLst>
          </p:cNvPr>
          <p:cNvSpPr>
            <a:spLocks noGrp="1"/>
          </p:cNvSpPr>
          <p:nvPr>
            <p:ph type="title"/>
          </p:nvPr>
        </p:nvSpPr>
        <p:spPr>
          <a:xfrm>
            <a:off x="1461734" y="938339"/>
            <a:ext cx="8763989" cy="887286"/>
          </a:xfrm>
        </p:spPr>
        <p:txBody>
          <a:bodyPr>
            <a:normAutofit/>
          </a:bodyPr>
          <a:lstStyle/>
          <a:p>
            <a:r>
              <a:rPr lang="en-GB" sz="2400" b="1" dirty="0">
                <a:latin typeface="Arial" panose="020B0604020202020204" pitchFamily="34" charset="0"/>
                <a:ea typeface="Calibri" panose="020F0502020204030204" pitchFamily="34" charset="0"/>
                <a:cs typeface="Arial" panose="020B0604020202020204" pitchFamily="34" charset="0"/>
              </a:rPr>
              <a:t>Things you will need to start the A-Level: </a:t>
            </a:r>
            <a:endParaRPr lang="en-GB"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13C55B70-00CA-472D-A1AD-94FE2DC6EDFD}"/>
              </a:ext>
            </a:extLst>
          </p:cNvPr>
          <p:cNvSpPr>
            <a:spLocks noGrp="1"/>
          </p:cNvSpPr>
          <p:nvPr>
            <p:ph idx="1"/>
          </p:nvPr>
        </p:nvSpPr>
        <p:spPr>
          <a:xfrm>
            <a:off x="838200" y="1825625"/>
            <a:ext cx="10515600" cy="4667250"/>
          </a:xfrm>
        </p:spPr>
        <p:txBody>
          <a:bodyPr numCol="2">
            <a:normAutofit/>
          </a:bodyPr>
          <a:lstStyle/>
          <a:p>
            <a:pPr marL="342900" lvl="0" indent="-342900">
              <a:lnSpc>
                <a:spcPct val="107000"/>
              </a:lnSpc>
              <a:buFont typeface="Symbol" panose="05050102010706020507" pitchFamily="18" charset="2"/>
              <a:buChar char=""/>
            </a:pPr>
            <a:r>
              <a:rPr lang="en-GB" sz="1400" b="1" dirty="0">
                <a:effectLst/>
                <a:latin typeface="Arial" panose="020B0604020202020204" pitchFamily="34" charset="0"/>
                <a:ea typeface="Calibri" panose="020F0502020204030204" pitchFamily="34" charset="0"/>
                <a:cs typeface="Arial" panose="020B0604020202020204" pitchFamily="34" charset="0"/>
              </a:rPr>
              <a:t>General pencil case containing standard classroom equipment</a:t>
            </a:r>
          </a:p>
          <a:p>
            <a:pPr marL="742950" lvl="1" indent="-285750">
              <a:lnSpc>
                <a:spcPct val="107000"/>
              </a:lnSpc>
              <a:buFont typeface="Courier New" panose="02070309020205020404" pitchFamily="49" charset="0"/>
              <a:buChar char="o"/>
            </a:pPr>
            <a:r>
              <a:rPr lang="en-GB" sz="1400" dirty="0">
                <a:effectLst/>
                <a:latin typeface="Arial" panose="020B0604020202020204" pitchFamily="34" charset="0"/>
                <a:ea typeface="Calibri" panose="020F0502020204030204" pitchFamily="34" charset="0"/>
                <a:cs typeface="Arial" panose="020B0604020202020204" pitchFamily="34" charset="0"/>
              </a:rPr>
              <a:t>Pens/Pencil/Ruler/Glue/Highlighters/etc</a:t>
            </a:r>
          </a:p>
          <a:p>
            <a:pPr marL="342900" lvl="0" indent="-342900">
              <a:lnSpc>
                <a:spcPct val="107000"/>
              </a:lnSpc>
              <a:buFont typeface="Symbol" panose="05050102010706020507" pitchFamily="18" charset="2"/>
              <a:buChar char=""/>
            </a:pPr>
            <a:r>
              <a:rPr lang="en-GB" sz="1400" b="1" dirty="0">
                <a:effectLst/>
                <a:latin typeface="Arial" panose="020B0604020202020204" pitchFamily="34" charset="0"/>
                <a:ea typeface="Calibri" panose="020F0502020204030204" pitchFamily="34" charset="0"/>
                <a:cs typeface="Arial" panose="020B0604020202020204" pitchFamily="34" charset="0"/>
              </a:rPr>
              <a:t>DSLR (Digital SLR camera) / Mirrorless camera </a:t>
            </a:r>
          </a:p>
          <a:p>
            <a:pPr marL="742950" lvl="1" indent="-285750">
              <a:lnSpc>
                <a:spcPct val="107000"/>
              </a:lnSpc>
              <a:buFont typeface="Courier New" panose="02070309020205020404" pitchFamily="49" charset="0"/>
              <a:buChar char="o"/>
            </a:pPr>
            <a:r>
              <a:rPr lang="en-GB" sz="1400" dirty="0">
                <a:effectLst/>
                <a:latin typeface="Arial" panose="020B0604020202020204" pitchFamily="34" charset="0"/>
                <a:ea typeface="Calibri" panose="020F0502020204030204" pitchFamily="34" charset="0"/>
                <a:cs typeface="Arial" panose="020B0604020202020204" pitchFamily="34" charset="0"/>
              </a:rPr>
              <a:t>Camera needs to be able to be manually controlled. </a:t>
            </a:r>
          </a:p>
          <a:p>
            <a:pPr marL="742950" lvl="1" indent="-285750">
              <a:lnSpc>
                <a:spcPct val="107000"/>
              </a:lnSpc>
              <a:buFont typeface="Courier New" panose="02070309020205020404" pitchFamily="49" charset="0"/>
              <a:buChar char="o"/>
            </a:pPr>
            <a:r>
              <a:rPr lang="en-GB" sz="1400" dirty="0">
                <a:effectLst/>
                <a:latin typeface="Arial" panose="020B0604020202020204" pitchFamily="34" charset="0"/>
                <a:ea typeface="Calibri" panose="020F0502020204030204" pitchFamily="34" charset="0"/>
                <a:cs typeface="Arial" panose="020B0604020202020204" pitchFamily="34" charset="0"/>
              </a:rPr>
              <a:t>Preferably have an 18-55mm (or similar) lens. </a:t>
            </a:r>
          </a:p>
          <a:p>
            <a:pPr marL="742950" lvl="1" indent="-285750">
              <a:lnSpc>
                <a:spcPct val="107000"/>
              </a:lnSpc>
              <a:buFont typeface="Courier New" panose="02070309020205020404" pitchFamily="49" charset="0"/>
              <a:buChar char="o"/>
            </a:pPr>
            <a:r>
              <a:rPr lang="en-GB" sz="1400" dirty="0">
                <a:effectLst/>
                <a:latin typeface="Arial" panose="020B0604020202020204" pitchFamily="34" charset="0"/>
                <a:ea typeface="Calibri" panose="020F0502020204030204" pitchFamily="34" charset="0"/>
                <a:cs typeface="Arial" panose="020B0604020202020204" pitchFamily="34" charset="0"/>
              </a:rPr>
              <a:t>We use Nikon DSLR’s Cameras mostly but do have some lenses available for Canon Cameras. This means that when buying a camera, we advise that you stick to these two main brands. </a:t>
            </a:r>
          </a:p>
          <a:p>
            <a:pPr marL="742950" lvl="1" indent="-285750">
              <a:lnSpc>
                <a:spcPct val="107000"/>
              </a:lnSpc>
              <a:buFont typeface="Courier New" panose="02070309020205020404" pitchFamily="49" charset="0"/>
              <a:buChar char="o"/>
            </a:pPr>
            <a:r>
              <a:rPr lang="en-GB" sz="1400" dirty="0">
                <a:effectLst/>
                <a:latin typeface="Arial" panose="020B0604020202020204" pitchFamily="34" charset="0"/>
                <a:ea typeface="Calibri" panose="020F0502020204030204" pitchFamily="34" charset="0"/>
                <a:cs typeface="Arial" panose="020B0604020202020204" pitchFamily="34" charset="0"/>
              </a:rPr>
              <a:t>If wishing to purchase a camera good second-hand sellers include:</a:t>
            </a:r>
          </a:p>
          <a:p>
            <a:pPr marL="1143000" lvl="2" indent="-228600">
              <a:lnSpc>
                <a:spcPct val="107000"/>
              </a:lnSpc>
              <a:buFont typeface="Wingdings" panose="05000000000000000000" pitchFamily="2" charset="2"/>
              <a:buChar char=""/>
            </a:pPr>
            <a:r>
              <a:rPr lang="en-GB" sz="1400" dirty="0">
                <a:effectLst/>
                <a:latin typeface="Arial" panose="020B0604020202020204" pitchFamily="34" charset="0"/>
                <a:ea typeface="Calibri" panose="020F0502020204030204" pitchFamily="34" charset="0"/>
                <a:cs typeface="Arial" panose="020B0604020202020204" pitchFamily="34" charset="0"/>
              </a:rPr>
              <a:t>WEX</a:t>
            </a:r>
          </a:p>
          <a:p>
            <a:pPr marL="1143000" lvl="2" indent="-228600">
              <a:lnSpc>
                <a:spcPct val="107000"/>
              </a:lnSpc>
              <a:buFont typeface="Wingdings" panose="05000000000000000000" pitchFamily="2" charset="2"/>
              <a:buChar char=""/>
            </a:pPr>
            <a:r>
              <a:rPr lang="en-GB" sz="1400" dirty="0">
                <a:effectLst/>
                <a:latin typeface="Arial" panose="020B0604020202020204" pitchFamily="34" charset="0"/>
                <a:ea typeface="Calibri" panose="020F0502020204030204" pitchFamily="34" charset="0"/>
                <a:cs typeface="Arial" panose="020B0604020202020204" pitchFamily="34" charset="0"/>
              </a:rPr>
              <a:t>MPB</a:t>
            </a:r>
          </a:p>
          <a:p>
            <a:pPr marL="342900" lvl="0" indent="-342900">
              <a:lnSpc>
                <a:spcPct val="107000"/>
              </a:lnSpc>
              <a:buFont typeface="Symbol" panose="05050102010706020507" pitchFamily="18" charset="2"/>
              <a:buChar char=""/>
            </a:pPr>
            <a:r>
              <a:rPr lang="en-GB" sz="1400" b="1" dirty="0">
                <a:effectLst/>
                <a:latin typeface="Arial" panose="020B0604020202020204" pitchFamily="34" charset="0"/>
                <a:ea typeface="Calibri" panose="020F0502020204030204" pitchFamily="34" charset="0"/>
                <a:cs typeface="Arial" panose="020B0604020202020204" pitchFamily="34" charset="0"/>
              </a:rPr>
              <a:t>SD Card / Card Reader / Cable to transfer images</a:t>
            </a:r>
          </a:p>
          <a:p>
            <a:pPr marL="342900" lvl="0" indent="-342900">
              <a:lnSpc>
                <a:spcPct val="107000"/>
              </a:lnSpc>
              <a:buFont typeface="Symbol" panose="05050102010706020507" pitchFamily="18" charset="2"/>
              <a:buChar char=""/>
            </a:pPr>
            <a:r>
              <a:rPr lang="en-GB" sz="1400" b="1" dirty="0">
                <a:effectLst/>
                <a:latin typeface="Arial" panose="020B0604020202020204" pitchFamily="34" charset="0"/>
                <a:ea typeface="Calibri" panose="020F0502020204030204" pitchFamily="34" charset="0"/>
                <a:cs typeface="Arial" panose="020B0604020202020204" pitchFamily="34" charset="0"/>
              </a:rPr>
              <a:t>Access to a Cloud storage device / 16GB+ USB memory stick or portable hard drive</a:t>
            </a:r>
          </a:p>
          <a:p>
            <a:pPr marL="0" lvl="0" indent="0">
              <a:lnSpc>
                <a:spcPct val="107000"/>
              </a:lnSpc>
              <a:buNone/>
            </a:pPr>
            <a:endParaRPr lang="en-GB" sz="1400" b="1"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400" b="1" i="1" dirty="0">
                <a:effectLst/>
                <a:latin typeface="Arial" panose="020B0604020202020204" pitchFamily="34" charset="0"/>
                <a:ea typeface="Calibri" panose="020F0502020204030204" pitchFamily="34" charset="0"/>
                <a:cs typeface="Arial" panose="020B0604020202020204" pitchFamily="34" charset="0"/>
              </a:rPr>
              <a:t>35mm film SLR camera</a:t>
            </a:r>
            <a:endParaRPr lang="en-GB" sz="1400" b="1" dirty="0">
              <a:effectLst/>
              <a:latin typeface="Arial" panose="020B0604020202020204" pitchFamily="34" charset="0"/>
              <a:ea typeface="Calibri" panose="020F0502020204030204" pitchFamily="34" charset="0"/>
              <a:cs typeface="Arial" panose="020B0604020202020204" pitchFamily="34" charset="0"/>
            </a:endParaRPr>
          </a:p>
          <a:p>
            <a:pPr marL="742950" lvl="1" indent="-285750">
              <a:lnSpc>
                <a:spcPct val="107000"/>
              </a:lnSpc>
              <a:buFont typeface="Courier New" panose="02070309020205020404" pitchFamily="49" charset="0"/>
              <a:buChar char="o"/>
            </a:pPr>
            <a:r>
              <a:rPr lang="en-GB" sz="1400" i="1" dirty="0">
                <a:effectLst/>
                <a:latin typeface="Arial" panose="020B0604020202020204" pitchFamily="34" charset="0"/>
                <a:ea typeface="Calibri" panose="020F0502020204030204" pitchFamily="34" charset="0"/>
                <a:cs typeface="Arial" panose="020B0604020202020204" pitchFamily="34" charset="0"/>
              </a:rPr>
              <a:t>This will not be needed before January 2025 </a:t>
            </a:r>
            <a:endParaRPr lang="en-GB" sz="1400" dirty="0">
              <a:effectLst/>
              <a:latin typeface="Arial" panose="020B0604020202020204" pitchFamily="34" charset="0"/>
              <a:ea typeface="Calibri" panose="020F0502020204030204" pitchFamily="34" charset="0"/>
              <a:cs typeface="Arial" panose="020B0604020202020204" pitchFamily="34" charset="0"/>
            </a:endParaRPr>
          </a:p>
          <a:p>
            <a:pPr marL="742950" lvl="1" indent="-285750">
              <a:lnSpc>
                <a:spcPct val="107000"/>
              </a:lnSpc>
              <a:spcAft>
                <a:spcPts val="800"/>
              </a:spcAft>
              <a:buFont typeface="Courier New" panose="02070309020205020404" pitchFamily="49" charset="0"/>
              <a:buChar char="o"/>
            </a:pPr>
            <a:r>
              <a:rPr lang="en-GB" sz="1400" i="1" dirty="0">
                <a:effectLst/>
                <a:latin typeface="Arial" panose="020B0604020202020204" pitchFamily="34" charset="0"/>
                <a:ea typeface="Calibri" panose="020F0502020204030204" pitchFamily="34" charset="0"/>
                <a:cs typeface="Arial" panose="020B0604020202020204" pitchFamily="34" charset="0"/>
              </a:rPr>
              <a:t>If you possess a 35mm SLR Camera and would like us to check it, we can look over the camera to ensure it functions correctly. </a:t>
            </a:r>
            <a:endParaRPr lang="en-GB" sz="1400" dirty="0">
              <a:effectLst/>
              <a:latin typeface="Arial" panose="020B0604020202020204" pitchFamily="34" charset="0"/>
              <a:ea typeface="Calibri" panose="020F0502020204030204" pitchFamily="34" charset="0"/>
              <a:cs typeface="Arial" panose="020B0604020202020204" pitchFamily="34" charset="0"/>
            </a:endParaRPr>
          </a:p>
          <a:p>
            <a:endParaRPr lang="en-GB" sz="14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3AF97F6A-D412-0757-207D-85BDFFFEB5D0}"/>
              </a:ext>
            </a:extLst>
          </p:cNvPr>
          <p:cNvSpPr txBox="1"/>
          <p:nvPr/>
        </p:nvSpPr>
        <p:spPr>
          <a:xfrm rot="367581">
            <a:off x="7005871" y="4256638"/>
            <a:ext cx="4087368" cy="646331"/>
          </a:xfrm>
          <a:prstGeom prst="rect">
            <a:avLst/>
          </a:prstGeom>
          <a:noFill/>
        </p:spPr>
        <p:txBody>
          <a:bodyPr wrap="square" rtlCol="0">
            <a:spAutoFit/>
          </a:bodyPr>
          <a:lstStyle/>
          <a:p>
            <a:pPr algn="ctr"/>
            <a:r>
              <a:rPr lang="en-GB" b="1" dirty="0">
                <a:highlight>
                  <a:srgbClr val="FFFF00"/>
                </a:highlight>
              </a:rPr>
              <a:t>Having your own SD Card, SD card reader and case for your SD card is essential.</a:t>
            </a:r>
          </a:p>
        </p:txBody>
      </p:sp>
    </p:spTree>
    <p:extLst>
      <p:ext uri="{BB962C8B-B14F-4D97-AF65-F5344CB8AC3E}">
        <p14:creationId xmlns:p14="http://schemas.microsoft.com/office/powerpoint/2010/main" val="3318475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886DD-964F-7D04-6E53-B62F424FC721}"/>
              </a:ext>
            </a:extLst>
          </p:cNvPr>
          <p:cNvSpPr>
            <a:spLocks noGrp="1"/>
          </p:cNvSpPr>
          <p:nvPr>
            <p:ph type="ctrTitle"/>
          </p:nvPr>
        </p:nvSpPr>
        <p:spPr>
          <a:xfrm>
            <a:off x="2103121" y="845092"/>
            <a:ext cx="7985759" cy="868823"/>
          </a:xfrm>
        </p:spPr>
        <p:txBody>
          <a:bodyPr anchor="ctr">
            <a:normAutofit/>
          </a:bodyPr>
          <a:lstStyle/>
          <a:p>
            <a:r>
              <a:rPr lang="en-GB" sz="2400" b="1" dirty="0">
                <a:latin typeface="Arial"/>
                <a:cs typeface="Arial"/>
              </a:rPr>
              <a:t>Three items you will need for this course</a:t>
            </a:r>
          </a:p>
        </p:txBody>
      </p:sp>
      <p:sp>
        <p:nvSpPr>
          <p:cNvPr id="3" name="Subtitle 2">
            <a:extLst>
              <a:ext uri="{FF2B5EF4-FFF2-40B4-BE49-F238E27FC236}">
                <a16:creationId xmlns:a16="http://schemas.microsoft.com/office/drawing/2014/main" id="{FB021219-D85C-1608-90B0-3C7904E2F7D9}"/>
              </a:ext>
            </a:extLst>
          </p:cNvPr>
          <p:cNvSpPr>
            <a:spLocks noGrp="1"/>
          </p:cNvSpPr>
          <p:nvPr>
            <p:ph type="subTitle" idx="1"/>
          </p:nvPr>
        </p:nvSpPr>
        <p:spPr>
          <a:xfrm>
            <a:off x="2615738" y="5680637"/>
            <a:ext cx="6960524" cy="598516"/>
          </a:xfrm>
        </p:spPr>
        <p:txBody>
          <a:bodyPr anchor="ctr">
            <a:normAutofit/>
          </a:bodyPr>
          <a:lstStyle/>
          <a:p>
            <a:r>
              <a:rPr lang="en-GB" sz="2000" dirty="0">
                <a:solidFill>
                  <a:schemeClr val="bg1"/>
                </a:solidFill>
              </a:rPr>
              <a:t>se</a:t>
            </a:r>
          </a:p>
        </p:txBody>
      </p:sp>
      <p:pic>
        <p:nvPicPr>
          <p:cNvPr id="5" name="Picture 4" descr="A close-up of a flash drive&#10;&#10;Description automatically generated">
            <a:extLst>
              <a:ext uri="{FF2B5EF4-FFF2-40B4-BE49-F238E27FC236}">
                <a16:creationId xmlns:a16="http://schemas.microsoft.com/office/drawing/2014/main" id="{46F29450-74D0-8436-ADB1-0F24D6F270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4238" y="1844981"/>
            <a:ext cx="3826887" cy="1971072"/>
          </a:xfrm>
          <a:prstGeom prst="rect">
            <a:avLst/>
          </a:prstGeom>
        </p:spPr>
      </p:pic>
      <p:pic>
        <p:nvPicPr>
          <p:cNvPr id="9" name="Picture 8" descr="A memory card with a red and white label">
            <a:extLst>
              <a:ext uri="{FF2B5EF4-FFF2-40B4-BE49-F238E27FC236}">
                <a16:creationId xmlns:a16="http://schemas.microsoft.com/office/drawing/2014/main" id="{3256DAD5-DE6D-332F-157F-52075F2162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557" y="4153088"/>
            <a:ext cx="3826887" cy="1988641"/>
          </a:xfrm>
          <a:prstGeom prst="rect">
            <a:avLst/>
          </a:prstGeom>
        </p:spPr>
      </p:pic>
      <p:pic>
        <p:nvPicPr>
          <p:cNvPr id="7" name="Picture 6" descr="A close-up of a device&#10;&#10;Description automatically generated">
            <a:extLst>
              <a:ext uri="{FF2B5EF4-FFF2-40B4-BE49-F238E27FC236}">
                <a16:creationId xmlns:a16="http://schemas.microsoft.com/office/drawing/2014/main" id="{614CAE7C-B18F-08E8-85C1-08EC8777F7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84902" y="1841207"/>
            <a:ext cx="4671266" cy="1978621"/>
          </a:xfrm>
          <a:prstGeom prst="rect">
            <a:avLst/>
          </a:prstGeom>
        </p:spPr>
      </p:pic>
      <p:sp>
        <p:nvSpPr>
          <p:cNvPr id="4" name="TextBox 3">
            <a:extLst>
              <a:ext uri="{FF2B5EF4-FFF2-40B4-BE49-F238E27FC236}">
                <a16:creationId xmlns:a16="http://schemas.microsoft.com/office/drawing/2014/main" id="{6F1EC7BE-3532-B90D-9DA6-12F15B6EEBA2}"/>
              </a:ext>
            </a:extLst>
          </p:cNvPr>
          <p:cNvSpPr txBox="1"/>
          <p:nvPr/>
        </p:nvSpPr>
        <p:spPr>
          <a:xfrm>
            <a:off x="5598398" y="4530809"/>
            <a:ext cx="6258938" cy="12618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Calibri"/>
              <a:buChar char="-"/>
            </a:pPr>
            <a:r>
              <a:rPr lang="en-GB" sz="1600" dirty="0">
                <a:latin typeface="Arial"/>
                <a:ea typeface="Calibri"/>
                <a:cs typeface="Calibri"/>
              </a:rPr>
              <a:t>An SD Card (Maximum 32gb card)</a:t>
            </a:r>
            <a:endParaRPr lang="en-US" dirty="0"/>
          </a:p>
          <a:p>
            <a:pPr marL="285750" indent="-285750">
              <a:buFont typeface="Calibri"/>
              <a:buChar char="-"/>
            </a:pPr>
            <a:r>
              <a:rPr lang="en-GB" sz="1600" dirty="0">
                <a:latin typeface="Arial"/>
                <a:ea typeface="Calibri"/>
                <a:cs typeface="Calibri"/>
              </a:rPr>
              <a:t>An SD card reader </a:t>
            </a:r>
          </a:p>
          <a:p>
            <a:pPr marL="285750" indent="-285750">
              <a:buFont typeface="Calibri"/>
              <a:buChar char="-"/>
            </a:pPr>
            <a:r>
              <a:rPr lang="en-GB" sz="1600" dirty="0">
                <a:latin typeface="Arial"/>
                <a:ea typeface="Calibri"/>
                <a:cs typeface="Calibri"/>
              </a:rPr>
              <a:t>An SD card case to protect your SD cards when not in camera</a:t>
            </a:r>
          </a:p>
          <a:p>
            <a:pPr marL="285750" indent="-285750">
              <a:buFont typeface="Calibri"/>
              <a:buChar char="-"/>
            </a:pPr>
            <a:endParaRPr lang="en-GB" sz="1600" dirty="0">
              <a:latin typeface="Arial"/>
              <a:ea typeface="Calibri"/>
              <a:cs typeface="Calibri"/>
            </a:endParaRPr>
          </a:p>
          <a:p>
            <a:r>
              <a:rPr lang="en-GB" sz="1200" i="1" dirty="0">
                <a:latin typeface="Arial"/>
                <a:ea typeface="Calibri"/>
                <a:cs typeface="Calibri"/>
              </a:rPr>
              <a:t>(If you need any help or advice on these purchases then we can assist in Induction week)</a:t>
            </a:r>
          </a:p>
        </p:txBody>
      </p:sp>
    </p:spTree>
    <p:extLst>
      <p:ext uri="{BB962C8B-B14F-4D97-AF65-F5344CB8AC3E}">
        <p14:creationId xmlns:p14="http://schemas.microsoft.com/office/powerpoint/2010/main" val="1643475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758CC-EE94-48FE-BF69-E47478EB3C4C}"/>
              </a:ext>
            </a:extLst>
          </p:cNvPr>
          <p:cNvSpPr>
            <a:spLocks noGrp="1"/>
          </p:cNvSpPr>
          <p:nvPr>
            <p:ph type="title"/>
          </p:nvPr>
        </p:nvSpPr>
        <p:spPr>
          <a:xfrm>
            <a:off x="609600" y="573260"/>
            <a:ext cx="10972800" cy="1143000"/>
          </a:xfrm>
        </p:spPr>
        <p:txBody>
          <a:bodyPr>
            <a:normAutofit/>
          </a:bodyPr>
          <a:lstStyle/>
          <a:p>
            <a:r>
              <a:rPr lang="en-GB" sz="2400" b="1" dirty="0">
                <a:latin typeface="Arial"/>
                <a:ea typeface="Calibri"/>
                <a:cs typeface="Calibri"/>
              </a:rPr>
              <a:t>Other things to think about</a:t>
            </a:r>
            <a:endParaRPr lang="en-GB" sz="2400" dirty="0">
              <a:latin typeface="Arial"/>
              <a:ea typeface="Calibri"/>
              <a:cs typeface="Calibri"/>
            </a:endParaRPr>
          </a:p>
        </p:txBody>
      </p:sp>
      <p:sp>
        <p:nvSpPr>
          <p:cNvPr id="3" name="Content Placeholder 2">
            <a:extLst>
              <a:ext uri="{FF2B5EF4-FFF2-40B4-BE49-F238E27FC236}">
                <a16:creationId xmlns:a16="http://schemas.microsoft.com/office/drawing/2014/main" id="{462145C6-EBCA-4E9A-8136-FDD45E1C38AA}"/>
              </a:ext>
            </a:extLst>
          </p:cNvPr>
          <p:cNvSpPr>
            <a:spLocks noGrp="1"/>
          </p:cNvSpPr>
          <p:nvPr>
            <p:ph idx="1"/>
          </p:nvPr>
        </p:nvSpPr>
        <p:spPr>
          <a:xfrm>
            <a:off x="609600" y="1713470"/>
            <a:ext cx="10972800" cy="4525963"/>
          </a:xfrm>
        </p:spPr>
        <p:txBody>
          <a:bodyPr vert="horz" lIns="91440" tIns="45720" rIns="91440" bIns="45720" rtlCol="0" anchor="t">
            <a:normAutofit/>
          </a:bodyPr>
          <a:lstStyle/>
          <a:p>
            <a:pPr marL="342900" lvl="0" indent="-342900">
              <a:lnSpc>
                <a:spcPct val="107000"/>
              </a:lnSpc>
              <a:buFont typeface="Symbol" panose="05050102010706020507" pitchFamily="18" charset="2"/>
              <a:buChar char=""/>
            </a:pPr>
            <a:r>
              <a:rPr lang="en-GB" sz="1800" b="1" dirty="0">
                <a:effectLst/>
                <a:latin typeface="Arial"/>
                <a:ea typeface="Calibri"/>
                <a:cs typeface="Calibri"/>
              </a:rPr>
              <a:t>ADOBE SOFTWARE</a:t>
            </a:r>
            <a:endParaRPr lang="en-GB" sz="1800">
              <a:effectLst/>
              <a:latin typeface="Arial"/>
              <a:ea typeface="Calibri"/>
              <a:cs typeface="Calibri"/>
            </a:endParaRPr>
          </a:p>
          <a:p>
            <a:pPr lvl="1">
              <a:lnSpc>
                <a:spcPct val="107000"/>
              </a:lnSpc>
              <a:buFont typeface="Courier New" panose="02070309020205020404" pitchFamily="49" charset="0"/>
              <a:buChar char="o"/>
            </a:pPr>
            <a:r>
              <a:rPr lang="en-GB" sz="1800" dirty="0">
                <a:effectLst/>
                <a:latin typeface="Arial"/>
                <a:ea typeface="Calibri"/>
                <a:cs typeface="Calibri"/>
              </a:rPr>
              <a:t>Students can access all the </a:t>
            </a:r>
            <a:r>
              <a:rPr lang="en-GB" sz="1800" b="1" dirty="0">
                <a:effectLst/>
                <a:latin typeface="Arial"/>
                <a:ea typeface="Calibri"/>
                <a:cs typeface="Calibri"/>
              </a:rPr>
              <a:t>Adobe Creative Cloud </a:t>
            </a:r>
            <a:r>
              <a:rPr lang="en-GB" sz="1800" b="1" dirty="0">
                <a:latin typeface="Arial"/>
                <a:ea typeface="Calibri"/>
                <a:cs typeface="Calibri"/>
              </a:rPr>
              <a:t>packages whilst</a:t>
            </a:r>
            <a:r>
              <a:rPr lang="en-GB" sz="1800" b="1" dirty="0">
                <a:effectLst/>
                <a:latin typeface="Arial"/>
                <a:ea typeface="Calibri"/>
                <a:cs typeface="Calibri"/>
              </a:rPr>
              <a:t> on the college site</a:t>
            </a:r>
            <a:r>
              <a:rPr lang="en-GB" sz="1800" dirty="0">
                <a:effectLst/>
                <a:latin typeface="Arial"/>
                <a:ea typeface="Calibri"/>
                <a:cs typeface="Calibri"/>
              </a:rPr>
              <a:t>, both in the classrooms </a:t>
            </a:r>
            <a:r>
              <a:rPr lang="en-GB" sz="1800" dirty="0">
                <a:latin typeface="Arial"/>
                <a:ea typeface="Calibri"/>
                <a:cs typeface="Calibri"/>
              </a:rPr>
              <a:t>and in</a:t>
            </a:r>
            <a:r>
              <a:rPr lang="en-GB" sz="1800" dirty="0">
                <a:effectLst/>
                <a:latin typeface="Arial"/>
                <a:ea typeface="Calibri"/>
                <a:cs typeface="Calibri"/>
              </a:rPr>
              <a:t> the library and open access (college computer suite). </a:t>
            </a:r>
            <a:endParaRPr lang="en-GB" sz="1800">
              <a:effectLst/>
              <a:latin typeface="Arial"/>
              <a:ea typeface="Calibri"/>
              <a:cs typeface="Calibri"/>
            </a:endParaRPr>
          </a:p>
          <a:p>
            <a:pPr marL="742950" lvl="1" indent="-285750">
              <a:lnSpc>
                <a:spcPct val="107000"/>
              </a:lnSpc>
              <a:buFont typeface="Courier New" panose="02070309020205020404" pitchFamily="49" charset="0"/>
              <a:buChar char="o"/>
            </a:pPr>
            <a:r>
              <a:rPr lang="en-GB" sz="1800" dirty="0">
                <a:effectLst/>
                <a:latin typeface="Arial"/>
                <a:ea typeface="Calibri"/>
                <a:cs typeface="Calibri"/>
              </a:rPr>
              <a:t>If you wish to purchase your own version of </a:t>
            </a:r>
            <a:r>
              <a:rPr lang="en-GB" sz="1800" b="1" dirty="0">
                <a:effectLst/>
                <a:latin typeface="Arial"/>
                <a:ea typeface="Calibri"/>
                <a:cs typeface="Calibri"/>
              </a:rPr>
              <a:t>Adobe CC (Photoshop/Etc), </a:t>
            </a:r>
            <a:r>
              <a:rPr lang="en-GB" sz="1800" dirty="0">
                <a:effectLst/>
                <a:latin typeface="Arial"/>
                <a:ea typeface="Calibri"/>
                <a:cs typeface="Calibri"/>
              </a:rPr>
              <a:t>then you purchase this via Adobe, please ensure that you </a:t>
            </a:r>
            <a:r>
              <a:rPr lang="en-GB" sz="1800" b="1" dirty="0">
                <a:effectLst/>
                <a:latin typeface="Arial"/>
                <a:ea typeface="Calibri"/>
                <a:cs typeface="Calibri"/>
              </a:rPr>
              <a:t>use the student discount. </a:t>
            </a:r>
            <a:r>
              <a:rPr lang="en-GB" sz="1800" dirty="0">
                <a:effectLst/>
                <a:latin typeface="Arial"/>
                <a:ea typeface="Calibri"/>
                <a:cs typeface="Calibri"/>
              </a:rPr>
              <a:t>This brings the price the </a:t>
            </a:r>
            <a:r>
              <a:rPr lang="en-GB" sz="1800" b="1" dirty="0">
                <a:effectLst/>
                <a:latin typeface="Arial"/>
                <a:ea typeface="Calibri"/>
                <a:cs typeface="Calibri"/>
              </a:rPr>
              <a:t>£16.24 per month and</a:t>
            </a:r>
            <a:r>
              <a:rPr lang="en-GB" sz="1800" dirty="0">
                <a:effectLst/>
                <a:latin typeface="Arial"/>
                <a:ea typeface="Calibri"/>
                <a:cs typeface="Calibri"/>
              </a:rPr>
              <a:t> is a </a:t>
            </a:r>
            <a:r>
              <a:rPr lang="en-GB" sz="1800" b="1" dirty="0">
                <a:effectLst/>
                <a:latin typeface="Arial"/>
                <a:ea typeface="Calibri"/>
                <a:cs typeface="Calibri"/>
              </a:rPr>
              <a:t>12-month contract. </a:t>
            </a:r>
          </a:p>
          <a:p>
            <a:pPr marL="685800" indent="0">
              <a:lnSpc>
                <a:spcPct val="107000"/>
              </a:lnSpc>
              <a:buNone/>
            </a:pPr>
            <a:endParaRPr lang="en-GB" sz="1800" dirty="0">
              <a:effectLst/>
              <a:latin typeface="Arial"/>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b="1" dirty="0">
                <a:effectLst/>
                <a:latin typeface="Arial"/>
                <a:ea typeface="Calibri"/>
                <a:cs typeface="Calibri"/>
              </a:rPr>
              <a:t>PHOTOGRAPHIC KIT:</a:t>
            </a:r>
            <a:endParaRPr lang="en-GB" sz="1800">
              <a:effectLst/>
              <a:latin typeface="Arial"/>
              <a:ea typeface="Calibri"/>
              <a:cs typeface="Calibri"/>
            </a:endParaRPr>
          </a:p>
          <a:p>
            <a:pPr marL="742950" lvl="1" indent="-285750">
              <a:lnSpc>
                <a:spcPct val="107000"/>
              </a:lnSpc>
              <a:spcAft>
                <a:spcPts val="800"/>
              </a:spcAft>
              <a:buFont typeface="Courier New" panose="02070309020205020404" pitchFamily="49" charset="0"/>
              <a:buChar char="o"/>
            </a:pPr>
            <a:r>
              <a:rPr lang="en-GB" sz="1800" dirty="0">
                <a:effectLst/>
                <a:latin typeface="Arial"/>
                <a:ea typeface="Calibri"/>
                <a:cs typeface="Calibri"/>
              </a:rPr>
              <a:t>We will also inform you at the start of the year of the price of the Photography Kit, this is calculated yearly but will most likely cost between </a:t>
            </a:r>
            <a:r>
              <a:rPr lang="en-GB" sz="1800" dirty="0">
                <a:latin typeface="Arial"/>
                <a:ea typeface="Calibri"/>
                <a:cs typeface="Calibri"/>
              </a:rPr>
              <a:t>£25-£40</a:t>
            </a:r>
            <a:r>
              <a:rPr lang="en-GB" sz="1800" dirty="0">
                <a:effectLst/>
                <a:latin typeface="Arial"/>
                <a:ea typeface="Calibri"/>
                <a:cs typeface="Calibri"/>
              </a:rPr>
              <a:t>. This covers some basic art materials, Photographic 35mm Film, Photographic Darkroom Paper and Chemistry needed for the darkroom. </a:t>
            </a:r>
          </a:p>
          <a:p>
            <a:endParaRPr lang="en-GB" dirty="0"/>
          </a:p>
        </p:txBody>
      </p:sp>
    </p:spTree>
    <p:extLst>
      <p:ext uri="{BB962C8B-B14F-4D97-AF65-F5344CB8AC3E}">
        <p14:creationId xmlns:p14="http://schemas.microsoft.com/office/powerpoint/2010/main" val="1497146374"/>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092efd5-acfb-4db5-b2c3-fc073c943f21">
      <Terms xmlns="http://schemas.microsoft.com/office/infopath/2007/PartnerControls"/>
    </lcf76f155ced4ddcb4097134ff3c332f>
    <TaxCatchAll xmlns="9361da5b-364e-4546-9955-81a87d07e45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4A6B479DAB23E40AF07560B34CD52D7" ma:contentTypeVersion="18" ma:contentTypeDescription="Create a new document." ma:contentTypeScope="" ma:versionID="c87633aa8295cf51b92b642525e734d3">
  <xsd:schema xmlns:xsd="http://www.w3.org/2001/XMLSchema" xmlns:xs="http://www.w3.org/2001/XMLSchema" xmlns:p="http://schemas.microsoft.com/office/2006/metadata/properties" xmlns:ns2="a092efd5-acfb-4db5-b2c3-fc073c943f21" xmlns:ns3="9361da5b-364e-4546-9955-81a87d07e455" targetNamespace="http://schemas.microsoft.com/office/2006/metadata/properties" ma:root="true" ma:fieldsID="725c7f7638293985061ac1e62f587038" ns2:_="" ns3:_="">
    <xsd:import namespace="a092efd5-acfb-4db5-b2c3-fc073c943f21"/>
    <xsd:import namespace="9361da5b-364e-4546-9955-81a87d07e45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92efd5-acfb-4db5-b2c3-fc073c943f2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81377d7-4678-41c4-aba3-c68a5ebeb47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361da5b-364e-4546-9955-81a87d07e455"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3b0cbff-3079-430e-9571-125d48352b0a}" ma:internalName="TaxCatchAll" ma:showField="CatchAllData" ma:web="9361da5b-364e-4546-9955-81a87d07e45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08F8FAA-AD42-4F6F-B425-2F3462F49230}">
  <ds:schemaRefs>
    <ds:schemaRef ds:uri="http://schemas.microsoft.com/sharepoint/v3/contenttype/forms"/>
  </ds:schemaRefs>
</ds:datastoreItem>
</file>

<file path=customXml/itemProps2.xml><?xml version="1.0" encoding="utf-8"?>
<ds:datastoreItem xmlns:ds="http://schemas.openxmlformats.org/officeDocument/2006/customXml" ds:itemID="{ACD1104F-D2FB-48CA-9647-03A8A290E926}">
  <ds:schemaRefs>
    <ds:schemaRef ds:uri="http://schemas.microsoft.com/office/infopath/2007/PartnerControls"/>
    <ds:schemaRef ds:uri="http://www.w3.org/XML/1998/namespace"/>
    <ds:schemaRef ds:uri="http://purl.org/dc/terms/"/>
    <ds:schemaRef ds:uri="bcf3227d-d473-4793-bac4-be5efaa9eeed"/>
    <ds:schemaRef ds:uri="http://purl.org/dc/dcmitype/"/>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8612c7fe-14ef-4809-8b68-0a94f46dace1"/>
  </ds:schemaRefs>
</ds:datastoreItem>
</file>

<file path=customXml/itemProps3.xml><?xml version="1.0" encoding="utf-8"?>
<ds:datastoreItem xmlns:ds="http://schemas.openxmlformats.org/officeDocument/2006/customXml" ds:itemID="{32BADD7D-C1F6-4A31-9936-55055B6A1F43}"/>
</file>

<file path=docProps/app.xml><?xml version="1.0" encoding="utf-8"?>
<Properties xmlns="http://schemas.openxmlformats.org/officeDocument/2006/extended-properties" xmlns:vt="http://schemas.openxmlformats.org/officeDocument/2006/docPropsVTypes">
  <Template/>
  <TotalTime>11</TotalTime>
  <Words>664</Words>
  <Application>Microsoft Office PowerPoint</Application>
  <PresentationFormat>Widescreen</PresentationFormat>
  <Paragraphs>77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Custom Design</vt:lpstr>
      <vt:lpstr>Chichester College  Photography Transition Task </vt:lpstr>
      <vt:lpstr>Overview</vt:lpstr>
      <vt:lpstr>Define a person without showing their face</vt:lpstr>
      <vt:lpstr>Present order amongst chaos</vt:lpstr>
      <vt:lpstr>Create a photograph of an object that makes me question what it is</vt:lpstr>
      <vt:lpstr>Take me on a journey</vt:lpstr>
      <vt:lpstr>Things you will need to start the A-Level: </vt:lpstr>
      <vt:lpstr>Three items you will need for this course</vt:lpstr>
      <vt:lpstr>Other things to think about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Chichester College  Photography Transition Task</dc:title>
  <dc:creator>Lewis Mulrennan-Cook</dc:creator>
  <cp:lastModifiedBy>Steven Peskett</cp:lastModifiedBy>
  <cp:revision>57</cp:revision>
  <dcterms:created xsi:type="dcterms:W3CDTF">2022-06-06T09:47:23Z</dcterms:created>
  <dcterms:modified xsi:type="dcterms:W3CDTF">2025-05-22T14:09:24Z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0x010100F4A6B479DAB23E40AF07560B34CD52D7</vt:lpwstr>
  </property>
  <property fmtid="{D5CDD505-2E9C-101B-9397-08002B2CF9AE}" pid="3" name="MediaServiceImageTags">
    <vt:lpwstr/>
  </property>
</Properties>
</file>